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78" r:id="rId23"/>
    <p:sldId id="287" r:id="rId24"/>
    <p:sldId id="286" r:id="rId25"/>
    <p:sldId id="279" r:id="rId26"/>
    <p:sldId id="280" r:id="rId27"/>
    <p:sldId id="289" r:id="rId28"/>
    <p:sldId id="281" r:id="rId29"/>
    <p:sldId id="282" r:id="rId30"/>
    <p:sldId id="283" r:id="rId31"/>
    <p:sldId id="284" r:id="rId32"/>
    <p:sldId id="285" r:id="rId33"/>
    <p:sldId id="295" r:id="rId34"/>
    <p:sldId id="296" r:id="rId35"/>
    <p:sldId id="288" r:id="rId36"/>
    <p:sldId id="291" r:id="rId37"/>
    <p:sldId id="292" r:id="rId38"/>
    <p:sldId id="293" r:id="rId39"/>
    <p:sldId id="294" r:id="rId40"/>
    <p:sldId id="297" r:id="rId41"/>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DB07"/>
    <a:srgbClr val="FFCC99"/>
    <a:srgbClr val="E5F41E"/>
    <a:srgbClr val="A9E6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2" autoAdjust="0"/>
    <p:restoredTop sz="93783" autoAdjust="0"/>
  </p:normalViewPr>
  <p:slideViewPr>
    <p:cSldViewPr>
      <p:cViewPr>
        <p:scale>
          <a:sx n="69" d="100"/>
          <a:sy n="69" d="100"/>
        </p:scale>
        <p:origin x="-1962" y="-72"/>
      </p:cViewPr>
      <p:guideLst>
        <p:guide orient="horz" pos="3120"/>
        <p:guide pos="2160"/>
      </p:guideLst>
    </p:cSldViewPr>
  </p:slideViewPr>
  <p:notesTextViewPr>
    <p:cViewPr>
      <p:scale>
        <a:sx n="100" d="100"/>
        <a:sy n="100" d="100"/>
      </p:scale>
      <p:origin x="0" y="0"/>
    </p:cViewPr>
  </p:notesTextViewPr>
  <p:sorterViewPr>
    <p:cViewPr>
      <p:scale>
        <a:sx n="66" d="100"/>
        <a:sy n="66" d="100"/>
      </p:scale>
      <p:origin x="0" y="4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F6D34D-7F3C-468A-AA84-DC9F01B82E0F}" type="datetimeFigureOut">
              <a:rPr lang="en-US" smtClean="0"/>
              <a:pPr/>
              <a:t>2/24/2020</a:t>
            </a:fld>
            <a:endParaRPr lang="en-US"/>
          </a:p>
        </p:txBody>
      </p:sp>
      <p:sp>
        <p:nvSpPr>
          <p:cNvPr id="4" name="Slide Image Placeholder 3"/>
          <p:cNvSpPr>
            <a:spLocks noGrp="1" noRot="1" noChangeAspect="1"/>
          </p:cNvSpPr>
          <p:nvPr>
            <p:ph type="sldImg" idx="2"/>
          </p:nvPr>
        </p:nvSpPr>
        <p:spPr>
          <a:xfrm>
            <a:off x="2241550" y="685800"/>
            <a:ext cx="23749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1D7E90-C121-4889-B95A-5FB2F2D2A3A7}" type="slidenum">
              <a:rPr lang="en-US" smtClean="0"/>
              <a:pPr/>
              <a:t>‹#›</a:t>
            </a:fld>
            <a:endParaRPr lang="en-US"/>
          </a:p>
        </p:txBody>
      </p:sp>
    </p:spTree>
    <p:extLst>
      <p:ext uri="{BB962C8B-B14F-4D97-AF65-F5344CB8AC3E}">
        <p14:creationId xmlns:p14="http://schemas.microsoft.com/office/powerpoint/2010/main" val="939660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7E90-C121-4889-B95A-5FB2F2D2A3A7}" type="slidenum">
              <a:rPr lang="en-US" smtClean="0"/>
              <a:pPr/>
              <a:t>8</a:t>
            </a:fld>
            <a:endParaRPr lang="en-US"/>
          </a:p>
        </p:txBody>
      </p:sp>
    </p:spTree>
    <p:extLst>
      <p:ext uri="{BB962C8B-B14F-4D97-AF65-F5344CB8AC3E}">
        <p14:creationId xmlns:p14="http://schemas.microsoft.com/office/powerpoint/2010/main" val="773013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1D7E90-C121-4889-B95A-5FB2F2D2A3A7}"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1D7E90-C121-4889-B95A-5FB2F2D2A3A7}" type="slidenum">
              <a:rPr lang="en-US" smtClean="0"/>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D7E90-C121-4889-B95A-5FB2F2D2A3A7}" type="slidenum">
              <a:rPr lang="en-US" smtClean="0"/>
              <a:pPr/>
              <a:t>13</a:t>
            </a:fld>
            <a:endParaRPr lang="en-US"/>
          </a:p>
        </p:txBody>
      </p:sp>
    </p:spTree>
    <p:extLst>
      <p:ext uri="{BB962C8B-B14F-4D97-AF65-F5344CB8AC3E}">
        <p14:creationId xmlns:p14="http://schemas.microsoft.com/office/powerpoint/2010/main" val="2279971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1D7E90-C121-4889-B95A-5FB2F2D2A3A7}" type="slidenum">
              <a:rPr lang="en-US" smtClean="0"/>
              <a:pPr/>
              <a:t>29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1D7E90-C121-4889-B95A-5FB2F2D2A3A7}" type="slidenum">
              <a:rPr lang="en-US" smtClean="0"/>
              <a:pPr/>
              <a:t>37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3077282"/>
            <a:ext cx="5829300" cy="2123369"/>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014418-AA3F-4D6F-9970-AC220ED3AC2F}" type="datetime1">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23EA3-3DE9-45C6-B1A0-8E436F7EB65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DF4E1B-0B68-4462-8DFE-945ECA47492F}" type="datetime1">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23EA3-3DE9-45C6-B1A0-8E436F7EB65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96700"/>
            <a:ext cx="1543050" cy="845220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96700"/>
            <a:ext cx="4514850" cy="845220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5E9C2E-014A-4FB5-8D33-50385DF333EB}" type="datetime1">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23EA3-3DE9-45C6-B1A0-8E436F7EB65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490800-FD08-466E-950E-DDF56F3C8F18}" type="datetime1">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23EA3-3DE9-45C6-B1A0-8E436F7EB65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6365523"/>
            <a:ext cx="5829300" cy="196744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11945-8B67-4D6B-9AEF-588CB8216B64}" type="datetime1">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23EA3-3DE9-45C6-B1A0-8E436F7EB65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311401"/>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311401"/>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1F510C-5DAF-4792-90BE-D2320D3EA8E4}" type="datetime1">
              <a:rPr lang="en-US" smtClean="0"/>
              <a:pPr/>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23EA3-3DE9-45C6-B1A0-8E436F7EB65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BF4AE4-14F6-4E7B-9B52-6EDAD3B44236}" type="datetime1">
              <a:rPr lang="en-US" smtClean="0"/>
              <a:pPr/>
              <a:t>2/24/2020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123EA3-3DE9-45C6-B1A0-8E436F7EB65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44B3BA-1EBB-4931-85DC-56D4F77814FC}" type="datetime1">
              <a:rPr lang="en-US" smtClean="0"/>
              <a:pPr/>
              <a:t>2/24/2020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123EA3-3DE9-45C6-B1A0-8E436F7EB65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B0C64A-2199-454A-92F2-DE1DC47EE535}" type="datetime1">
              <a:rPr lang="en-US" smtClean="0"/>
              <a:pPr/>
              <a:t>2/24/2020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123EA3-3DE9-45C6-B1A0-8E436F7EB65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4405"/>
            <a:ext cx="2256235" cy="167851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13AA46-86B3-48E5-B0AB-9F4145289247}" type="datetime1">
              <a:rPr lang="en-US" smtClean="0"/>
              <a:pPr/>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23EA3-3DE9-45C6-B1A0-8E436F7EB65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934200"/>
            <a:ext cx="4114800" cy="81862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45728A-09A1-4B52-8FDD-C94D479F3789}" type="datetime1">
              <a:rPr lang="en-US" smtClean="0"/>
              <a:pPr/>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23EA3-3DE9-45C6-B1A0-8E436F7EB65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311401"/>
            <a:ext cx="6172200" cy="65375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9181395"/>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162D7F47-39CE-4310-9CD1-5B3491DF8FF3}" type="datetime1">
              <a:rPr lang="en-US" smtClean="0"/>
              <a:pPr/>
              <a:t>2/24/2020</a:t>
            </a:fld>
            <a:endParaRPr lang="en-US"/>
          </a:p>
        </p:txBody>
      </p:sp>
      <p:sp>
        <p:nvSpPr>
          <p:cNvPr id="5" name="Footer Placeholder 4"/>
          <p:cNvSpPr>
            <a:spLocks noGrp="1"/>
          </p:cNvSpPr>
          <p:nvPr>
            <p:ph type="ftr" sz="quarter" idx="3"/>
          </p:nvPr>
        </p:nvSpPr>
        <p:spPr>
          <a:xfrm>
            <a:off x="2343150" y="9181395"/>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9181395"/>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3C123EA3-3DE9-45C6-B1A0-8E436F7EB65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28.xml.rels><?xml version="1.0" encoding="UTF-8" standalone="yes"?>
<Relationships xmlns="http://schemas.openxmlformats.org/package/2006/relationships"><Relationship Id="rId8" Type="http://schemas.openxmlformats.org/officeDocument/2006/relationships/image" Target="../media/image68.jpeg"/><Relationship Id="rId3" Type="http://schemas.microsoft.com/office/2007/relationships/hdphoto" Target="../media/hdphoto3.wdp"/><Relationship Id="rId7" Type="http://schemas.openxmlformats.org/officeDocument/2006/relationships/image" Target="../media/image67.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jpg"/><Relationship Id="rId4" Type="http://schemas.openxmlformats.org/officeDocument/2006/relationships/image" Target="../media/image64.jpeg"/><Relationship Id="rId9" Type="http://schemas.openxmlformats.org/officeDocument/2006/relationships/image" Target="../media/image69.jpg"/></Relationships>
</file>

<file path=ppt/slides/_rels/slide29.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1.jpeg"/></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eg"/></Relationships>
</file>

<file path=ppt/slides/_rels/slide3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109.jpeg"/></Relationships>
</file>

<file path=ppt/slides/_rels/slide3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eta 1.jpg"/>
          <p:cNvPicPr>
            <a:picLocks noChangeAspect="1"/>
          </p:cNvPicPr>
          <p:nvPr/>
        </p:nvPicPr>
        <p:blipFill>
          <a:blip r:embed="rId2"/>
          <a:stretch>
            <a:fillRect/>
          </a:stretch>
        </p:blipFill>
        <p:spPr>
          <a:xfrm>
            <a:off x="0" y="76200"/>
            <a:ext cx="6858000" cy="9906000"/>
          </a:xfrm>
          <a:prstGeom prst="rect">
            <a:avLst/>
          </a:prstGeom>
        </p:spPr>
      </p:pic>
      <p:sp>
        <p:nvSpPr>
          <p:cNvPr id="2" name="TextBox 1"/>
          <p:cNvSpPr txBox="1"/>
          <p:nvPr/>
        </p:nvSpPr>
        <p:spPr>
          <a:xfrm>
            <a:off x="16042" y="9296400"/>
            <a:ext cx="2286000" cy="523220"/>
          </a:xfrm>
          <a:prstGeom prst="rect">
            <a:avLst/>
          </a:prstGeom>
          <a:noFill/>
        </p:spPr>
        <p:txBody>
          <a:bodyPr wrap="square" rtlCol="0">
            <a:spAutoFit/>
          </a:bodyPr>
          <a:lstStyle/>
          <a:p>
            <a:pPr algn="ctr"/>
            <a:r>
              <a:rPr lang="en-US" sz="1400" dirty="0" err="1" smtClean="0">
                <a:solidFill>
                  <a:schemeClr val="accent6">
                    <a:lumMod val="50000"/>
                  </a:schemeClr>
                </a:solidFill>
                <a:cs typeface="Vijaya" pitchFamily="34" charset="0"/>
              </a:rPr>
              <a:t>Intervistë</a:t>
            </a:r>
            <a:r>
              <a:rPr lang="en-US" sz="1400" dirty="0" smtClean="0">
                <a:solidFill>
                  <a:schemeClr val="accent6">
                    <a:lumMod val="50000"/>
                  </a:schemeClr>
                </a:solidFill>
                <a:cs typeface="Vijaya" pitchFamily="34" charset="0"/>
              </a:rPr>
              <a:t> me </a:t>
            </a:r>
            <a:r>
              <a:rPr lang="en-US" sz="1400" dirty="0" err="1" smtClean="0">
                <a:solidFill>
                  <a:schemeClr val="accent6">
                    <a:lumMod val="50000"/>
                  </a:schemeClr>
                </a:solidFill>
                <a:cs typeface="Vijaya" pitchFamily="34" charset="0"/>
              </a:rPr>
              <a:t>drejtorin</a:t>
            </a:r>
            <a:r>
              <a:rPr lang="en-US" sz="1400" dirty="0" smtClean="0">
                <a:solidFill>
                  <a:schemeClr val="accent6">
                    <a:lumMod val="50000"/>
                  </a:schemeClr>
                </a:solidFill>
                <a:cs typeface="Vijaya" pitchFamily="34" charset="0"/>
              </a:rPr>
              <a:t> e </a:t>
            </a:r>
            <a:r>
              <a:rPr lang="en-US" sz="1400" dirty="0" err="1" smtClean="0">
                <a:solidFill>
                  <a:schemeClr val="accent6">
                    <a:lumMod val="50000"/>
                  </a:schemeClr>
                </a:solidFill>
                <a:cs typeface="Vijaya" pitchFamily="34" charset="0"/>
              </a:rPr>
              <a:t>shkollës</a:t>
            </a:r>
            <a:endParaRPr lang="en-US" sz="1400" dirty="0">
              <a:solidFill>
                <a:schemeClr val="accent6">
                  <a:lumMod val="50000"/>
                </a:schemeClr>
              </a:solidFill>
              <a:cs typeface="Vijaya" pitchFamily="34" charset="0"/>
            </a:endParaRPr>
          </a:p>
        </p:txBody>
      </p:sp>
      <p:sp>
        <p:nvSpPr>
          <p:cNvPr id="3" name="TextBox 2"/>
          <p:cNvSpPr txBox="1"/>
          <p:nvPr/>
        </p:nvSpPr>
        <p:spPr>
          <a:xfrm>
            <a:off x="2438400" y="9311806"/>
            <a:ext cx="2514600" cy="523220"/>
          </a:xfrm>
          <a:prstGeom prst="rect">
            <a:avLst/>
          </a:prstGeom>
          <a:noFill/>
        </p:spPr>
        <p:txBody>
          <a:bodyPr wrap="square" rtlCol="0">
            <a:spAutoFit/>
          </a:bodyPr>
          <a:lstStyle/>
          <a:p>
            <a:pPr algn="ctr"/>
            <a:r>
              <a:rPr lang="en-US" sz="1400" dirty="0" err="1" smtClean="0">
                <a:solidFill>
                  <a:schemeClr val="accent6">
                    <a:lumMod val="50000"/>
                  </a:schemeClr>
                </a:solidFill>
              </a:rPr>
              <a:t>Intervistë</a:t>
            </a:r>
            <a:r>
              <a:rPr lang="en-US" sz="1400" dirty="0" smtClean="0">
                <a:solidFill>
                  <a:schemeClr val="accent6">
                    <a:lumMod val="50000"/>
                  </a:schemeClr>
                </a:solidFill>
              </a:rPr>
              <a:t> </a:t>
            </a:r>
            <a:r>
              <a:rPr lang="en-US" sz="1400" dirty="0" err="1" smtClean="0">
                <a:solidFill>
                  <a:schemeClr val="accent6">
                    <a:lumMod val="50000"/>
                  </a:schemeClr>
                </a:solidFill>
              </a:rPr>
              <a:t>përmbledhëse</a:t>
            </a:r>
            <a:r>
              <a:rPr lang="en-US" sz="1400" dirty="0" smtClean="0">
                <a:solidFill>
                  <a:schemeClr val="accent6">
                    <a:lumMod val="50000"/>
                  </a:schemeClr>
                </a:solidFill>
              </a:rPr>
              <a:t> me </a:t>
            </a:r>
            <a:r>
              <a:rPr lang="en-US" sz="1400" dirty="0" err="1" smtClean="0">
                <a:solidFill>
                  <a:schemeClr val="accent6">
                    <a:lumMod val="50000"/>
                  </a:schemeClr>
                </a:solidFill>
              </a:rPr>
              <a:t>nxënësit</a:t>
            </a:r>
            <a:endParaRPr lang="en-US" sz="1400" dirty="0">
              <a:solidFill>
                <a:schemeClr val="accent6">
                  <a:lumMod val="50000"/>
                </a:schemeClr>
              </a:solidFill>
            </a:endParaRPr>
          </a:p>
        </p:txBody>
      </p:sp>
      <p:sp>
        <p:nvSpPr>
          <p:cNvPr id="5" name="TextBox 4"/>
          <p:cNvSpPr txBox="1"/>
          <p:nvPr/>
        </p:nvSpPr>
        <p:spPr>
          <a:xfrm>
            <a:off x="4981074" y="9311806"/>
            <a:ext cx="1905000" cy="523220"/>
          </a:xfrm>
          <a:prstGeom prst="rect">
            <a:avLst/>
          </a:prstGeom>
          <a:noFill/>
        </p:spPr>
        <p:txBody>
          <a:bodyPr wrap="square" rtlCol="0">
            <a:spAutoFit/>
          </a:bodyPr>
          <a:lstStyle/>
          <a:p>
            <a:pPr algn="ctr"/>
            <a:r>
              <a:rPr lang="en-US" sz="1400" dirty="0" err="1" smtClean="0">
                <a:solidFill>
                  <a:schemeClr val="accent6">
                    <a:lumMod val="50000"/>
                  </a:schemeClr>
                </a:solidFill>
              </a:rPr>
              <a:t>Aktivitete</a:t>
            </a:r>
            <a:r>
              <a:rPr lang="en-US" sz="1400" dirty="0" smtClean="0">
                <a:solidFill>
                  <a:schemeClr val="accent6">
                    <a:lumMod val="50000"/>
                  </a:schemeClr>
                </a:solidFill>
              </a:rPr>
              <a:t> </a:t>
            </a:r>
            <a:r>
              <a:rPr lang="en-US" sz="1400" dirty="0" err="1" smtClean="0">
                <a:solidFill>
                  <a:schemeClr val="accent6">
                    <a:lumMod val="50000"/>
                  </a:schemeClr>
                </a:solidFill>
              </a:rPr>
              <a:t>të</a:t>
            </a:r>
            <a:r>
              <a:rPr lang="en-US" sz="1400" dirty="0" smtClean="0">
                <a:solidFill>
                  <a:schemeClr val="accent6">
                    <a:lumMod val="50000"/>
                  </a:schemeClr>
                </a:solidFill>
              </a:rPr>
              <a:t> </a:t>
            </a:r>
            <a:r>
              <a:rPr lang="en-US" sz="1400" dirty="0" err="1" smtClean="0">
                <a:solidFill>
                  <a:schemeClr val="accent6">
                    <a:lumMod val="50000"/>
                  </a:schemeClr>
                </a:solidFill>
              </a:rPr>
              <a:t>ndryshme</a:t>
            </a:r>
            <a:r>
              <a:rPr lang="en-US" sz="1400" dirty="0" smtClean="0">
                <a:solidFill>
                  <a:schemeClr val="accent6">
                    <a:lumMod val="50000"/>
                  </a:schemeClr>
                </a:solidFill>
              </a:rPr>
              <a:t> </a:t>
            </a:r>
            <a:r>
              <a:rPr lang="en-US" sz="1400" dirty="0" err="1" smtClean="0">
                <a:solidFill>
                  <a:schemeClr val="accent6">
                    <a:lumMod val="50000"/>
                  </a:schemeClr>
                </a:solidFill>
              </a:rPr>
              <a:t>të</a:t>
            </a:r>
            <a:r>
              <a:rPr lang="en-US" sz="1400" dirty="0" smtClean="0">
                <a:solidFill>
                  <a:schemeClr val="accent6">
                    <a:lumMod val="50000"/>
                  </a:schemeClr>
                </a:solidFill>
              </a:rPr>
              <a:t> </a:t>
            </a:r>
            <a:r>
              <a:rPr lang="en-US" sz="1400" dirty="0" err="1" smtClean="0">
                <a:solidFill>
                  <a:schemeClr val="accent6">
                    <a:lumMod val="50000"/>
                  </a:schemeClr>
                </a:solidFill>
              </a:rPr>
              <a:t>shkollës</a:t>
            </a:r>
            <a:endParaRPr lang="en-US" sz="1400"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alpha val="15000"/>
          </a:srgbClr>
        </a:solidFill>
        <a:effectLst/>
      </p:bgPr>
    </p:bg>
    <p:spTree>
      <p:nvGrpSpPr>
        <p:cNvPr id="1" name=""/>
        <p:cNvGrpSpPr/>
        <p:nvPr/>
      </p:nvGrpSpPr>
      <p:grpSpPr>
        <a:xfrm>
          <a:off x="0" y="0"/>
          <a:ext cx="0" cy="0"/>
          <a:chOff x="0" y="0"/>
          <a:chExt cx="0" cy="0"/>
        </a:xfrm>
      </p:grpSpPr>
      <p:sp>
        <p:nvSpPr>
          <p:cNvPr id="5" name="TextBox 4"/>
          <p:cNvSpPr txBox="1"/>
          <p:nvPr/>
        </p:nvSpPr>
        <p:spPr>
          <a:xfrm>
            <a:off x="-14689" y="264402"/>
            <a:ext cx="6858000" cy="54864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3500000" scaled="1"/>
            <a:tileRect/>
          </a:gradFill>
        </p:spPr>
        <p:style>
          <a:lnRef idx="3">
            <a:schemeClr val="lt1"/>
          </a:lnRef>
          <a:fillRef idx="1">
            <a:schemeClr val="accent5"/>
          </a:fillRef>
          <a:effectRef idx="1">
            <a:schemeClr val="accent5"/>
          </a:effectRef>
          <a:fontRef idx="minor">
            <a:schemeClr val="lt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dirty="0">
                <a:ln w="1905">
                  <a:solidFill>
                    <a:schemeClr val="tx2">
                      <a:lumMod val="50000"/>
                    </a:schemeClr>
                  </a:solidFill>
                </a:ln>
                <a:solidFill>
                  <a:srgbClr val="002060"/>
                </a:solidFill>
                <a:effectLst>
                  <a:innerShdw blurRad="69850" dist="43180" dir="5400000">
                    <a:srgbClr val="000000">
                      <a:alpha val="65000"/>
                    </a:srgbClr>
                  </a:innerShdw>
                </a:effectLst>
                <a:latin typeface="Gisha" pitchFamily="34" charset="-79"/>
                <a:cs typeface="Gisha" pitchFamily="34" charset="-79"/>
              </a:rPr>
              <a:t>R</a:t>
            </a:r>
            <a:r>
              <a:rPr lang="az-Cyrl-AZ" sz="2400" b="1" dirty="0">
                <a:ln w="1905">
                  <a:solidFill>
                    <a:schemeClr val="tx2">
                      <a:lumMod val="50000"/>
                    </a:schemeClr>
                  </a:solidFill>
                </a:ln>
                <a:solidFill>
                  <a:srgbClr val="002060"/>
                </a:solidFill>
                <a:effectLst>
                  <a:innerShdw blurRad="69850" dist="43180" dir="5400000">
                    <a:srgbClr val="000000">
                      <a:alpha val="65000"/>
                    </a:srgbClr>
                  </a:innerShdw>
                </a:effectLst>
                <a:cs typeface="Gisha" pitchFamily="34" charset="-79"/>
              </a:rPr>
              <a:t>ӫ</a:t>
            </a:r>
            <a:r>
              <a:rPr lang="en-US" sz="2400" b="1" dirty="0" err="1">
                <a:ln w="1905">
                  <a:solidFill>
                    <a:schemeClr val="tx2">
                      <a:lumMod val="50000"/>
                    </a:schemeClr>
                  </a:solidFill>
                </a:ln>
                <a:solidFill>
                  <a:srgbClr val="002060"/>
                </a:solidFill>
                <a:effectLst>
                  <a:innerShdw blurRad="69850" dist="43180" dir="5400000">
                    <a:srgbClr val="000000">
                      <a:alpha val="65000"/>
                    </a:srgbClr>
                  </a:innerShdw>
                </a:effectLst>
                <a:latin typeface="Gisha" pitchFamily="34" charset="-79"/>
                <a:cs typeface="Gisha" pitchFamily="34" charset="-79"/>
              </a:rPr>
              <a:t>nd</a:t>
            </a:r>
            <a:r>
              <a:rPr lang="az-Cyrl-AZ" sz="2400" b="1" dirty="0">
                <a:ln w="1905">
                  <a:solidFill>
                    <a:schemeClr val="tx2">
                      <a:lumMod val="50000"/>
                    </a:schemeClr>
                  </a:solidFill>
                </a:ln>
                <a:solidFill>
                  <a:srgbClr val="002060"/>
                </a:solidFill>
                <a:effectLst>
                  <a:innerShdw blurRad="69850" dist="43180" dir="5400000">
                    <a:srgbClr val="000000">
                      <a:alpha val="65000"/>
                    </a:srgbClr>
                  </a:innerShdw>
                </a:effectLst>
                <a:cs typeface="Gisha" pitchFamily="34" charset="-79"/>
              </a:rPr>
              <a:t>ӫ</a:t>
            </a:r>
            <a:r>
              <a:rPr lang="en-US" sz="2400" b="1" dirty="0" err="1">
                <a:ln w="1905">
                  <a:solidFill>
                    <a:schemeClr val="tx2">
                      <a:lumMod val="50000"/>
                    </a:schemeClr>
                  </a:solidFill>
                </a:ln>
                <a:solidFill>
                  <a:srgbClr val="002060"/>
                </a:solidFill>
                <a:effectLst>
                  <a:innerShdw blurRad="69850" dist="43180" dir="5400000">
                    <a:srgbClr val="000000">
                      <a:alpha val="65000"/>
                    </a:srgbClr>
                  </a:innerShdw>
                </a:effectLst>
                <a:latin typeface="Gisha" pitchFamily="34" charset="-79"/>
                <a:cs typeface="Gisha" pitchFamily="34" charset="-79"/>
              </a:rPr>
              <a:t>sia</a:t>
            </a:r>
            <a:r>
              <a:rPr lang="en-US" sz="2400" b="1" dirty="0">
                <a:ln w="1905">
                  <a:solidFill>
                    <a:schemeClr val="tx2">
                      <a:lumMod val="50000"/>
                    </a:schemeClr>
                  </a:solidFill>
                </a:ln>
                <a:solidFill>
                  <a:srgbClr val="002060"/>
                </a:solidFill>
                <a:effectLst>
                  <a:innerShdw blurRad="69850" dist="43180" dir="5400000">
                    <a:srgbClr val="000000">
                      <a:alpha val="65000"/>
                    </a:srgbClr>
                  </a:innerShdw>
                </a:effectLst>
                <a:latin typeface="Gisha" pitchFamily="34" charset="-79"/>
                <a:cs typeface="Gisha" pitchFamily="34" charset="-79"/>
              </a:rPr>
              <a:t> e Uniform</a:t>
            </a:r>
            <a:r>
              <a:rPr lang="az-Cyrl-AZ" sz="2400" b="1" dirty="0">
                <a:ln w="1905">
                  <a:solidFill>
                    <a:schemeClr val="tx2">
                      <a:lumMod val="50000"/>
                    </a:schemeClr>
                  </a:solidFill>
                </a:ln>
                <a:solidFill>
                  <a:srgbClr val="002060"/>
                </a:solidFill>
                <a:effectLst>
                  <a:innerShdw blurRad="69850" dist="43180" dir="5400000">
                    <a:srgbClr val="000000">
                      <a:alpha val="65000"/>
                    </a:srgbClr>
                  </a:innerShdw>
                </a:effectLst>
                <a:cs typeface="Gisha" pitchFamily="34" charset="-79"/>
              </a:rPr>
              <a:t>ӫ</a:t>
            </a:r>
            <a:r>
              <a:rPr lang="en-US" sz="2400" b="1" dirty="0" smtClean="0">
                <a:ln w="1905">
                  <a:solidFill>
                    <a:schemeClr val="tx2">
                      <a:lumMod val="50000"/>
                    </a:schemeClr>
                  </a:solidFill>
                </a:ln>
                <a:solidFill>
                  <a:srgbClr val="002060"/>
                </a:solidFill>
                <a:effectLst>
                  <a:innerShdw blurRad="69850" dist="43180" dir="5400000">
                    <a:srgbClr val="000000">
                      <a:alpha val="65000"/>
                    </a:srgbClr>
                  </a:innerShdw>
                </a:effectLst>
                <a:latin typeface="Gisha" pitchFamily="34" charset="-79"/>
                <a:cs typeface="Gisha" pitchFamily="34" charset="-79"/>
              </a:rPr>
              <a:t>s</a:t>
            </a:r>
            <a:endParaRPr lang="en-US" sz="2400" b="1" i="1" dirty="0">
              <a:ln w="1905">
                <a:solidFill>
                  <a:schemeClr val="tx2">
                    <a:lumMod val="50000"/>
                  </a:schemeClr>
                </a:solidFill>
              </a:ln>
              <a:solidFill>
                <a:srgbClr val="002060"/>
              </a:solidFill>
              <a:effectLst>
                <a:innerShdw blurRad="69850" dist="43180" dir="5400000">
                  <a:srgbClr val="000000">
                    <a:alpha val="65000"/>
                  </a:srgbClr>
                </a:innerShdw>
              </a:effectLst>
              <a:latin typeface="Gisha" pitchFamily="34" charset="-79"/>
              <a:cs typeface="Gisha" pitchFamily="34" charset="-79"/>
            </a:endParaRPr>
          </a:p>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endPar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TextBox 5"/>
          <p:cNvSpPr txBox="1"/>
          <p:nvPr/>
        </p:nvSpPr>
        <p:spPr>
          <a:xfrm>
            <a:off x="0" y="1219200"/>
            <a:ext cx="6858000" cy="8679299"/>
          </a:xfrm>
          <a:prstGeom prst="rect">
            <a:avLst/>
          </a:prstGeom>
          <a:noFill/>
        </p:spPr>
        <p:txBody>
          <a:bodyPr wrap="square" rtlCol="0">
            <a:spAutoFit/>
          </a:bodyPr>
          <a:lstStyle/>
          <a:p>
            <a:r>
              <a:rPr lang="en-US" sz="1300" dirty="0"/>
              <a:t>N</a:t>
            </a:r>
            <a:r>
              <a:rPr lang="az-Cyrl-AZ" sz="1300" dirty="0"/>
              <a:t>ӫ </a:t>
            </a:r>
            <a:r>
              <a:rPr lang="en-US" sz="1300" dirty="0" err="1"/>
              <a:t>shum</a:t>
            </a:r>
            <a:r>
              <a:rPr lang="az-Cyrl-AZ" sz="1300" dirty="0"/>
              <a:t>ӫ </a:t>
            </a:r>
            <a:r>
              <a:rPr lang="en-US" sz="1300" dirty="0" err="1"/>
              <a:t>shkolla</a:t>
            </a:r>
            <a:r>
              <a:rPr lang="en-US" sz="1300" dirty="0"/>
              <a:t> </a:t>
            </a:r>
            <a:r>
              <a:rPr lang="en-US" sz="1300" dirty="0" err="1"/>
              <a:t>ashtu</a:t>
            </a:r>
            <a:r>
              <a:rPr lang="en-US" sz="1300" dirty="0"/>
              <a:t> </a:t>
            </a:r>
            <a:r>
              <a:rPr lang="en-US" sz="1300" dirty="0" err="1"/>
              <a:t>si</a:t>
            </a:r>
            <a:r>
              <a:rPr lang="en-US" sz="1300" dirty="0"/>
              <a:t> </a:t>
            </a:r>
            <a:r>
              <a:rPr lang="en-US" sz="1300" dirty="0" err="1"/>
              <a:t>dhe</a:t>
            </a:r>
            <a:r>
              <a:rPr lang="en-US" sz="1300" dirty="0"/>
              <a:t> n</a:t>
            </a:r>
            <a:r>
              <a:rPr lang="az-Cyrl-AZ" sz="1300" dirty="0"/>
              <a:t>ӫ </a:t>
            </a:r>
            <a:r>
              <a:rPr lang="en-US" sz="1300" dirty="0" err="1"/>
              <a:t>shkoll</a:t>
            </a:r>
            <a:r>
              <a:rPr lang="az-Cyrl-AZ" sz="1300" dirty="0"/>
              <a:t>ӫ</a:t>
            </a:r>
            <a:r>
              <a:rPr lang="en-US" sz="1300" dirty="0"/>
              <a:t>n ton</a:t>
            </a:r>
            <a:r>
              <a:rPr lang="az-Cyrl-AZ" sz="1300" dirty="0"/>
              <a:t>ӫ </a:t>
            </a:r>
            <a:r>
              <a:rPr lang="en-US" sz="1300" dirty="0"/>
              <a:t>k</a:t>
            </a:r>
            <a:r>
              <a:rPr lang="az-Cyrl-AZ" sz="1300" dirty="0"/>
              <a:t>ӫ</a:t>
            </a:r>
            <a:r>
              <a:rPr lang="en-US" sz="1300" dirty="0" err="1"/>
              <a:t>rkohet</a:t>
            </a:r>
            <a:r>
              <a:rPr lang="en-US" sz="1300" dirty="0"/>
              <a:t> </a:t>
            </a:r>
            <a:r>
              <a:rPr lang="en-US" sz="1300" dirty="0" err="1"/>
              <a:t>uniforma</a:t>
            </a:r>
            <a:r>
              <a:rPr lang="en-US" sz="1300" dirty="0"/>
              <a:t> </a:t>
            </a:r>
            <a:r>
              <a:rPr lang="en-US" sz="1300" dirty="0" err="1"/>
              <a:t>shkollore</a:t>
            </a:r>
            <a:r>
              <a:rPr lang="en-US" sz="1300" dirty="0"/>
              <a:t>.</a:t>
            </a:r>
          </a:p>
          <a:p>
            <a:r>
              <a:rPr lang="en-US" sz="1300" dirty="0" err="1"/>
              <a:t>Uniforma</a:t>
            </a:r>
            <a:r>
              <a:rPr lang="en-US" sz="1300" dirty="0"/>
              <a:t> </a:t>
            </a:r>
            <a:r>
              <a:rPr lang="en-US" sz="1300" dirty="0" err="1"/>
              <a:t>shkollore</a:t>
            </a:r>
            <a:r>
              <a:rPr lang="en-US" sz="1300" dirty="0"/>
              <a:t> </a:t>
            </a:r>
            <a:r>
              <a:rPr lang="az-Cyrl-AZ" sz="1300" dirty="0"/>
              <a:t>ӫ</a:t>
            </a:r>
            <a:r>
              <a:rPr lang="en-US" sz="1300" dirty="0" err="1"/>
              <a:t>sht</a:t>
            </a:r>
            <a:r>
              <a:rPr lang="az-Cyrl-AZ" sz="1300" dirty="0"/>
              <a:t>ӫ </a:t>
            </a:r>
            <a:r>
              <a:rPr lang="en-US" sz="1300" dirty="0" err="1"/>
              <a:t>gjithashtu</a:t>
            </a:r>
            <a:r>
              <a:rPr lang="en-US" sz="1300" dirty="0"/>
              <a:t> </a:t>
            </a:r>
            <a:r>
              <a:rPr lang="en-US" sz="1300" dirty="0" err="1"/>
              <a:t>nj</a:t>
            </a:r>
            <a:r>
              <a:rPr lang="az-Cyrl-AZ" sz="1300" dirty="0"/>
              <a:t>ӫ </a:t>
            </a:r>
            <a:r>
              <a:rPr lang="en-US" sz="1300" dirty="0" err="1"/>
              <a:t>rregull</a:t>
            </a:r>
            <a:r>
              <a:rPr lang="en-US" sz="1300" dirty="0"/>
              <a:t> </a:t>
            </a:r>
            <a:r>
              <a:rPr lang="en-US" sz="1300" dirty="0" err="1"/>
              <a:t>i</a:t>
            </a:r>
            <a:r>
              <a:rPr lang="en-US" sz="1300" dirty="0"/>
              <a:t> </a:t>
            </a:r>
            <a:r>
              <a:rPr lang="en-US" sz="1300" dirty="0" err="1"/>
              <a:t>rregullores</a:t>
            </a:r>
            <a:r>
              <a:rPr lang="en-US" sz="1300" dirty="0"/>
              <a:t> s</a:t>
            </a:r>
            <a:r>
              <a:rPr lang="az-Cyrl-AZ" sz="1300" dirty="0"/>
              <a:t>ӫ </a:t>
            </a:r>
            <a:r>
              <a:rPr lang="en-US" sz="1300" dirty="0" err="1"/>
              <a:t>shkoll</a:t>
            </a:r>
            <a:r>
              <a:rPr lang="az-Cyrl-AZ" sz="1300" dirty="0"/>
              <a:t>ӫ</a:t>
            </a:r>
            <a:r>
              <a:rPr lang="en-US" sz="1300" dirty="0"/>
              <a:t>s.</a:t>
            </a:r>
          </a:p>
          <a:p>
            <a:r>
              <a:rPr lang="en-US" sz="1300" dirty="0" err="1" smtClean="0"/>
              <a:t>Gjithsesi</a:t>
            </a:r>
            <a:r>
              <a:rPr lang="en-US" sz="1300" dirty="0" smtClean="0"/>
              <a:t> </a:t>
            </a:r>
            <a:r>
              <a:rPr lang="en-US" sz="1300" dirty="0" err="1"/>
              <a:t>disa</a:t>
            </a:r>
            <a:r>
              <a:rPr lang="en-US" sz="1300" dirty="0"/>
              <a:t> </a:t>
            </a:r>
            <a:r>
              <a:rPr lang="en-US" sz="1300" dirty="0" err="1"/>
              <a:t>nx</a:t>
            </a:r>
            <a:r>
              <a:rPr lang="az-Cyrl-AZ" sz="1300" dirty="0"/>
              <a:t>ӫ</a:t>
            </a:r>
            <a:r>
              <a:rPr lang="en-US" sz="1300" dirty="0"/>
              <a:t>n</a:t>
            </a:r>
            <a:r>
              <a:rPr lang="az-Cyrl-AZ" sz="1300" dirty="0"/>
              <a:t>ӫ</a:t>
            </a:r>
            <a:r>
              <a:rPr lang="en-US" sz="1300" dirty="0"/>
              <a:t>s </a:t>
            </a:r>
            <a:r>
              <a:rPr lang="en-US" sz="1300" dirty="0" err="1"/>
              <a:t>nuk</a:t>
            </a:r>
            <a:r>
              <a:rPr lang="en-US" sz="1300" dirty="0"/>
              <a:t> e </a:t>
            </a:r>
            <a:r>
              <a:rPr lang="en-US" sz="1300" dirty="0" err="1"/>
              <a:t>zbatojn</a:t>
            </a:r>
            <a:r>
              <a:rPr lang="az-Cyrl-AZ" sz="1300" dirty="0"/>
              <a:t>ӫ </a:t>
            </a:r>
            <a:r>
              <a:rPr lang="en-US" sz="1300" dirty="0"/>
              <a:t>k</a:t>
            </a:r>
            <a:r>
              <a:rPr lang="az-Cyrl-AZ" sz="1300" dirty="0"/>
              <a:t>ӫ</a:t>
            </a:r>
            <a:r>
              <a:rPr lang="en-US" sz="1300" dirty="0"/>
              <a:t>t</a:t>
            </a:r>
            <a:r>
              <a:rPr lang="az-Cyrl-AZ" sz="1300" dirty="0"/>
              <a:t>ӫ </a:t>
            </a:r>
            <a:r>
              <a:rPr lang="en-US" sz="1300" dirty="0" err="1"/>
              <a:t>rregull</a:t>
            </a:r>
            <a:r>
              <a:rPr lang="en-US" sz="1300" dirty="0"/>
              <a:t>.</a:t>
            </a:r>
          </a:p>
          <a:p>
            <a:r>
              <a:rPr lang="en-US" sz="1300" dirty="0" err="1"/>
              <a:t>Uniforma</a:t>
            </a:r>
            <a:r>
              <a:rPr lang="en-US" sz="1300" dirty="0"/>
              <a:t> </a:t>
            </a:r>
            <a:r>
              <a:rPr lang="az-Cyrl-AZ" sz="1300" dirty="0"/>
              <a:t>ӫ</a:t>
            </a:r>
            <a:r>
              <a:rPr lang="en-US" sz="1300" dirty="0" err="1"/>
              <a:t>sht</a:t>
            </a:r>
            <a:r>
              <a:rPr lang="az-Cyrl-AZ" sz="1300" dirty="0"/>
              <a:t>ӫ </a:t>
            </a:r>
            <a:r>
              <a:rPr lang="en-US" sz="1300" dirty="0" err="1"/>
              <a:t>nj</a:t>
            </a:r>
            <a:r>
              <a:rPr lang="az-Cyrl-AZ" sz="1300" dirty="0"/>
              <a:t>ӫ </a:t>
            </a:r>
            <a:r>
              <a:rPr lang="en-US" sz="1300" dirty="0" err="1"/>
              <a:t>veshje</a:t>
            </a:r>
            <a:r>
              <a:rPr lang="en-US" sz="1300" dirty="0"/>
              <a:t> q</a:t>
            </a:r>
            <a:r>
              <a:rPr lang="az-Cyrl-AZ" sz="1300" dirty="0"/>
              <a:t>ӫ </a:t>
            </a:r>
            <a:r>
              <a:rPr lang="en-US" sz="1300" dirty="0"/>
              <a:t>t</a:t>
            </a:r>
            <a:r>
              <a:rPr lang="az-Cyrl-AZ" sz="1300" dirty="0"/>
              <a:t>ӫ </a:t>
            </a:r>
            <a:r>
              <a:rPr lang="en-US" sz="1300" dirty="0" err="1"/>
              <a:t>njeh</a:t>
            </a:r>
            <a:r>
              <a:rPr lang="en-US" sz="1300" dirty="0"/>
              <a:t> </a:t>
            </a:r>
            <a:r>
              <a:rPr lang="en-US" sz="1300" dirty="0" err="1"/>
              <a:t>si</a:t>
            </a:r>
            <a:r>
              <a:rPr lang="en-US" sz="1300" dirty="0"/>
              <a:t> </a:t>
            </a:r>
            <a:r>
              <a:rPr lang="en-US" sz="1300" dirty="0" err="1"/>
              <a:t>nx</a:t>
            </a:r>
            <a:r>
              <a:rPr lang="az-Cyrl-AZ" sz="1300" dirty="0"/>
              <a:t>ӫ</a:t>
            </a:r>
            <a:r>
              <a:rPr lang="en-US" sz="1300" dirty="0"/>
              <a:t>n</a:t>
            </a:r>
            <a:r>
              <a:rPr lang="az-Cyrl-AZ" sz="1300" dirty="0"/>
              <a:t>ӫ</a:t>
            </a:r>
            <a:r>
              <a:rPr lang="en-US" sz="1300" dirty="0"/>
              <a:t>s t</a:t>
            </a:r>
            <a:r>
              <a:rPr lang="az-Cyrl-AZ" sz="1300" dirty="0"/>
              <a:t>ӫ </a:t>
            </a:r>
            <a:r>
              <a:rPr lang="en-US" sz="1300" dirty="0" err="1"/>
              <a:t>nj</a:t>
            </a:r>
            <a:r>
              <a:rPr lang="az-Cyrl-AZ" sz="1300" dirty="0"/>
              <a:t>ӫ </a:t>
            </a:r>
            <a:r>
              <a:rPr lang="en-US" sz="1300" dirty="0" err="1"/>
              <a:t>shkolle</a:t>
            </a:r>
            <a:r>
              <a:rPr lang="en-US" sz="1300" dirty="0"/>
              <a:t>.</a:t>
            </a:r>
          </a:p>
          <a:p>
            <a:r>
              <a:rPr lang="en-US" sz="1300" dirty="0"/>
              <a:t>Duke </a:t>
            </a:r>
            <a:r>
              <a:rPr lang="en-US" sz="1300" dirty="0" err="1"/>
              <a:t>veshur</a:t>
            </a:r>
            <a:r>
              <a:rPr lang="en-US" sz="1300" dirty="0"/>
              <a:t> uniform</a:t>
            </a:r>
            <a:r>
              <a:rPr lang="az-Cyrl-AZ" sz="1300" dirty="0"/>
              <a:t>ӫ</a:t>
            </a:r>
            <a:r>
              <a:rPr lang="en-US" sz="1300" dirty="0"/>
              <a:t>n </a:t>
            </a:r>
            <a:r>
              <a:rPr lang="en-US" sz="1300" dirty="0" err="1"/>
              <a:t>ti</a:t>
            </a:r>
            <a:r>
              <a:rPr lang="en-US" sz="1300" dirty="0"/>
              <a:t> </a:t>
            </a:r>
            <a:r>
              <a:rPr lang="en-US" sz="1300" dirty="0" err="1"/>
              <a:t>zbaton</a:t>
            </a:r>
            <a:r>
              <a:rPr lang="en-US" sz="1300" dirty="0"/>
              <a:t> </a:t>
            </a:r>
            <a:r>
              <a:rPr lang="en-US" sz="1300" dirty="0" err="1"/>
              <a:t>nj</a:t>
            </a:r>
            <a:r>
              <a:rPr lang="az-Cyrl-AZ" sz="1300" dirty="0"/>
              <a:t>ӫ </a:t>
            </a:r>
            <a:r>
              <a:rPr lang="en-US" sz="1300" dirty="0" err="1"/>
              <a:t>rregull</a:t>
            </a:r>
            <a:r>
              <a:rPr lang="en-US" sz="1300" dirty="0"/>
              <a:t> k</a:t>
            </a:r>
            <a:r>
              <a:rPr lang="az-Cyrl-AZ" sz="1300" dirty="0"/>
              <a:t>ӫ</a:t>
            </a:r>
            <a:r>
              <a:rPr lang="en-US" sz="1300" dirty="0" err="1"/>
              <a:t>shtu</a:t>
            </a:r>
            <a:r>
              <a:rPr lang="en-US" sz="1300" dirty="0"/>
              <a:t> </a:t>
            </a:r>
            <a:r>
              <a:rPr lang="en-US" sz="1300" dirty="0" err="1"/>
              <a:t>ti</a:t>
            </a:r>
            <a:r>
              <a:rPr lang="en-US" sz="1300" dirty="0"/>
              <a:t> m</a:t>
            </a:r>
            <a:r>
              <a:rPr lang="az-Cyrl-AZ" sz="1300" dirty="0"/>
              <a:t>ӫ</a:t>
            </a:r>
            <a:r>
              <a:rPr lang="en-US" sz="1300" dirty="0" err="1"/>
              <a:t>sohesh</a:t>
            </a:r>
            <a:r>
              <a:rPr lang="en-US" sz="1300" dirty="0"/>
              <a:t> t</a:t>
            </a:r>
            <a:r>
              <a:rPr lang="az-Cyrl-AZ" sz="1300" dirty="0"/>
              <a:t>ӫ </a:t>
            </a:r>
            <a:r>
              <a:rPr lang="en-US" sz="1300" dirty="0" err="1"/>
              <a:t>zbatosh</a:t>
            </a:r>
            <a:r>
              <a:rPr lang="en-US" sz="1300" dirty="0"/>
              <a:t> </a:t>
            </a:r>
            <a:r>
              <a:rPr lang="en-US" sz="1300" dirty="0" err="1"/>
              <a:t>dhe</a:t>
            </a:r>
            <a:r>
              <a:rPr lang="en-US" sz="1300" dirty="0"/>
              <a:t> </a:t>
            </a:r>
            <a:r>
              <a:rPr lang="en-US" sz="1300" dirty="0" err="1"/>
              <a:t>rregullat</a:t>
            </a:r>
            <a:r>
              <a:rPr lang="en-US" sz="1300" dirty="0"/>
              <a:t> e </a:t>
            </a:r>
            <a:r>
              <a:rPr lang="en-US" sz="1300" dirty="0" err="1"/>
              <a:t>tjera</a:t>
            </a:r>
            <a:r>
              <a:rPr lang="en-US" sz="1300" dirty="0"/>
              <a:t>.</a:t>
            </a:r>
          </a:p>
          <a:p>
            <a:r>
              <a:rPr lang="en-US" sz="1300" dirty="0"/>
              <a:t>N</a:t>
            </a:r>
            <a:r>
              <a:rPr lang="az-Cyrl-AZ" sz="1300" dirty="0"/>
              <a:t>ӫ </a:t>
            </a:r>
            <a:r>
              <a:rPr lang="en-US" sz="1300" dirty="0"/>
              <a:t>k</a:t>
            </a:r>
            <a:r>
              <a:rPr lang="az-Cyrl-AZ" sz="1300" dirty="0"/>
              <a:t>ӫ</a:t>
            </a:r>
            <a:r>
              <a:rPr lang="en-US" sz="1300" dirty="0"/>
              <a:t>t</a:t>
            </a:r>
            <a:r>
              <a:rPr lang="az-Cyrl-AZ" sz="1300" dirty="0"/>
              <a:t>ӫ </a:t>
            </a:r>
            <a:r>
              <a:rPr lang="en-US" sz="1300" dirty="0"/>
              <a:t>m</a:t>
            </a:r>
            <a:r>
              <a:rPr lang="az-Cyrl-AZ" sz="1300" dirty="0"/>
              <a:t>ӫ</a:t>
            </a:r>
            <a:r>
              <a:rPr lang="en-US" sz="1300" dirty="0" err="1"/>
              <a:t>nyr</a:t>
            </a:r>
            <a:r>
              <a:rPr lang="az-Cyrl-AZ" sz="1300" dirty="0"/>
              <a:t>ӫ </a:t>
            </a:r>
            <a:r>
              <a:rPr lang="en-US" sz="1300" dirty="0" err="1" smtClean="0"/>
              <a:t>ti</a:t>
            </a:r>
            <a:r>
              <a:rPr lang="en-US" sz="1300" dirty="0" smtClean="0"/>
              <a:t> </a:t>
            </a:r>
            <a:r>
              <a:rPr lang="en-US" sz="1300" dirty="0" err="1"/>
              <a:t>kthehesh</a:t>
            </a:r>
            <a:r>
              <a:rPr lang="en-US" sz="1300" dirty="0"/>
              <a:t> n</a:t>
            </a:r>
            <a:r>
              <a:rPr lang="az-Cyrl-AZ" sz="1300" dirty="0"/>
              <a:t>ӫ </a:t>
            </a:r>
            <a:r>
              <a:rPr lang="en-US" sz="1300" dirty="0" err="1"/>
              <a:t>nj</a:t>
            </a:r>
            <a:r>
              <a:rPr lang="az-Cyrl-AZ" sz="1300" dirty="0"/>
              <a:t>ӫ </a:t>
            </a:r>
            <a:r>
              <a:rPr lang="en-US" sz="1300" dirty="0"/>
              <a:t>person t</a:t>
            </a:r>
            <a:r>
              <a:rPr lang="az-Cyrl-AZ" sz="1300" dirty="0"/>
              <a:t>ӫ </a:t>
            </a:r>
            <a:r>
              <a:rPr lang="en-US" sz="1300" dirty="0"/>
              <a:t>p</a:t>
            </a:r>
            <a:r>
              <a:rPr lang="az-Cyrl-AZ" sz="1300" dirty="0"/>
              <a:t>ӫ</a:t>
            </a:r>
            <a:r>
              <a:rPr lang="en-US" sz="1300" dirty="0" err="1"/>
              <a:t>rgjegjsh</a:t>
            </a:r>
            <a:r>
              <a:rPr lang="az-Cyrl-AZ" sz="1300" dirty="0"/>
              <a:t>ӫ</a:t>
            </a:r>
            <a:r>
              <a:rPr lang="en-US" sz="1300" dirty="0"/>
              <a:t>m q</a:t>
            </a:r>
            <a:r>
              <a:rPr lang="az-Cyrl-AZ" sz="1300" dirty="0"/>
              <a:t>ӫ </a:t>
            </a:r>
            <a:r>
              <a:rPr lang="en-US" sz="1300" dirty="0" err="1"/>
              <a:t>merr</a:t>
            </a:r>
            <a:r>
              <a:rPr lang="en-US" sz="1300" dirty="0"/>
              <a:t> p</a:t>
            </a:r>
            <a:r>
              <a:rPr lang="az-Cyrl-AZ" sz="1300" dirty="0"/>
              <a:t>ӫ</a:t>
            </a:r>
            <a:r>
              <a:rPr lang="en-US" sz="1300" dirty="0" err="1"/>
              <a:t>rsip</a:t>
            </a:r>
            <a:r>
              <a:rPr lang="az-Cyrl-AZ" sz="1300" dirty="0"/>
              <a:t>ӫ</a:t>
            </a:r>
            <a:r>
              <a:rPr lang="en-US" sz="1300" dirty="0"/>
              <a:t>r p</a:t>
            </a:r>
            <a:r>
              <a:rPr lang="az-Cyrl-AZ" sz="1300" dirty="0"/>
              <a:t>ӫ</a:t>
            </a:r>
            <a:r>
              <a:rPr lang="en-US" sz="1300" dirty="0" err="1"/>
              <a:t>rgjegj</a:t>
            </a:r>
            <a:r>
              <a:rPr lang="az-Cyrl-AZ" sz="1300" dirty="0"/>
              <a:t>ӫ</a:t>
            </a:r>
            <a:r>
              <a:rPr lang="en-US" sz="1300" dirty="0" err="1"/>
              <a:t>si</a:t>
            </a:r>
            <a:r>
              <a:rPr lang="en-US" sz="1300" dirty="0"/>
              <a:t> </a:t>
            </a:r>
            <a:r>
              <a:rPr lang="en-US" sz="1300" dirty="0" err="1"/>
              <a:t>dhe</a:t>
            </a:r>
            <a:r>
              <a:rPr lang="en-US" sz="1300" dirty="0"/>
              <a:t> </a:t>
            </a:r>
            <a:r>
              <a:rPr lang="en-US" sz="1300" dirty="0" err="1"/>
              <a:t>detyra</a:t>
            </a:r>
            <a:r>
              <a:rPr lang="en-US" sz="1300" dirty="0"/>
              <a:t>.</a:t>
            </a:r>
          </a:p>
          <a:p>
            <a:r>
              <a:rPr lang="en-US" sz="1300" dirty="0"/>
              <a:t>   </a:t>
            </a:r>
            <a:r>
              <a:rPr lang="en-US" sz="1300" dirty="0" err="1"/>
              <a:t>Uniforma</a:t>
            </a:r>
            <a:r>
              <a:rPr lang="en-US" sz="1300" dirty="0"/>
              <a:t> ka </a:t>
            </a:r>
            <a:r>
              <a:rPr lang="en-US" sz="1300" dirty="0" err="1"/>
              <a:t>nj</a:t>
            </a:r>
            <a:r>
              <a:rPr lang="az-Cyrl-AZ" sz="1300" dirty="0"/>
              <a:t>ӫ </a:t>
            </a:r>
            <a:r>
              <a:rPr lang="en-US" sz="1300" dirty="0"/>
              <a:t>t</a:t>
            </a:r>
            <a:r>
              <a:rPr lang="az-Cyrl-AZ" sz="1300" dirty="0"/>
              <a:t>ӫ </a:t>
            </a:r>
            <a:r>
              <a:rPr lang="en-US" sz="1300" dirty="0" err="1"/>
              <a:t>mir</a:t>
            </a:r>
            <a:r>
              <a:rPr lang="az-Cyrl-AZ" sz="1300" dirty="0"/>
              <a:t>ӫ </a:t>
            </a:r>
            <a:r>
              <a:rPr lang="en-US" sz="1300" dirty="0" err="1"/>
              <a:t>tjet</a:t>
            </a:r>
            <a:r>
              <a:rPr lang="az-Cyrl-AZ" sz="1300" dirty="0"/>
              <a:t>ӫ</a:t>
            </a:r>
            <a:r>
              <a:rPr lang="en-US" sz="1300" dirty="0"/>
              <a:t>r n</a:t>
            </a:r>
            <a:r>
              <a:rPr lang="az-Cyrl-AZ" sz="1300" dirty="0"/>
              <a:t>ӫ</a:t>
            </a:r>
            <a:r>
              <a:rPr lang="en-US" sz="1300" dirty="0"/>
              <a:t>se t</a:t>
            </a:r>
            <a:r>
              <a:rPr lang="az-Cyrl-AZ" sz="1300" dirty="0"/>
              <a:t>ӫ </a:t>
            </a:r>
            <a:r>
              <a:rPr lang="en-US" sz="1300" dirty="0" err="1"/>
              <a:t>gjith</a:t>
            </a:r>
            <a:r>
              <a:rPr lang="az-Cyrl-AZ" sz="1300" dirty="0"/>
              <a:t>ӫ </a:t>
            </a:r>
            <a:r>
              <a:rPr lang="en-US" sz="1300" dirty="0" err="1"/>
              <a:t>nx</a:t>
            </a:r>
            <a:r>
              <a:rPr lang="az-Cyrl-AZ" sz="1300" dirty="0"/>
              <a:t>ӫ</a:t>
            </a:r>
            <a:r>
              <a:rPr lang="en-US" sz="1300" dirty="0"/>
              <a:t>n</a:t>
            </a:r>
            <a:r>
              <a:rPr lang="az-Cyrl-AZ" sz="1300" dirty="0"/>
              <a:t>ӫ</a:t>
            </a:r>
            <a:r>
              <a:rPr lang="en-US" sz="1300" dirty="0"/>
              <a:t>sit </a:t>
            </a:r>
            <a:r>
              <a:rPr lang="en-US" sz="1300" dirty="0" err="1"/>
              <a:t>vishen</a:t>
            </a:r>
            <a:r>
              <a:rPr lang="en-US" sz="1300" dirty="0"/>
              <a:t> me t</a:t>
            </a:r>
            <a:r>
              <a:rPr lang="az-Cyrl-AZ" sz="1300" dirty="0"/>
              <a:t>ӫ </a:t>
            </a:r>
            <a:r>
              <a:rPr lang="en-US" sz="1300" dirty="0" err="1"/>
              <a:t>nj</a:t>
            </a:r>
            <a:r>
              <a:rPr lang="az-Cyrl-AZ" sz="1300" dirty="0"/>
              <a:t>ӫ</a:t>
            </a:r>
            <a:r>
              <a:rPr lang="en-US" sz="1300" dirty="0" err="1"/>
              <a:t>jt</a:t>
            </a:r>
            <a:r>
              <a:rPr lang="az-Cyrl-AZ" sz="1300" dirty="0"/>
              <a:t>ӫ</a:t>
            </a:r>
            <a:r>
              <a:rPr lang="en-US" sz="1300" dirty="0"/>
              <a:t>n uniform </a:t>
            </a:r>
            <a:r>
              <a:rPr lang="en-US" sz="1300" dirty="0" err="1"/>
              <a:t>nuk</a:t>
            </a:r>
            <a:r>
              <a:rPr lang="en-US" sz="1300" dirty="0"/>
              <a:t> do t</a:t>
            </a:r>
            <a:r>
              <a:rPr lang="az-Cyrl-AZ" sz="1300" dirty="0"/>
              <a:t>ӫ </a:t>
            </a:r>
            <a:r>
              <a:rPr lang="en-US" sz="1300" dirty="0" err="1"/>
              <a:t>ket</a:t>
            </a:r>
            <a:r>
              <a:rPr lang="az-Cyrl-AZ" sz="1300" dirty="0"/>
              <a:t>ӫ </a:t>
            </a:r>
            <a:r>
              <a:rPr lang="en-US" sz="1300" dirty="0" err="1"/>
              <a:t>dallime</a:t>
            </a:r>
            <a:r>
              <a:rPr lang="en-US" sz="1300" dirty="0"/>
              <a:t> n</a:t>
            </a:r>
            <a:r>
              <a:rPr lang="az-Cyrl-AZ" sz="1300" dirty="0"/>
              <a:t>ӫ </a:t>
            </a:r>
            <a:r>
              <a:rPr lang="en-US" sz="1300" dirty="0" err="1"/>
              <a:t>veshje</a:t>
            </a:r>
            <a:r>
              <a:rPr lang="en-US" sz="1300" dirty="0"/>
              <a:t> p</a:t>
            </a:r>
            <a:r>
              <a:rPr lang="az-Cyrl-AZ" sz="1300" dirty="0"/>
              <a:t>ӫ</a:t>
            </a:r>
            <a:r>
              <a:rPr lang="en-US" sz="1300" dirty="0"/>
              <a:t>r </a:t>
            </a:r>
            <a:r>
              <a:rPr lang="en-US" sz="1300" dirty="0" err="1"/>
              <a:t>ata</a:t>
            </a:r>
            <a:r>
              <a:rPr lang="en-US" sz="1300" dirty="0"/>
              <a:t> q</a:t>
            </a:r>
            <a:r>
              <a:rPr lang="az-Cyrl-AZ" sz="1300" dirty="0"/>
              <a:t>ӫ </a:t>
            </a:r>
            <a:r>
              <a:rPr lang="en-US" sz="1300" dirty="0" err="1"/>
              <a:t>nuk</a:t>
            </a:r>
            <a:r>
              <a:rPr lang="en-US" sz="1300" dirty="0"/>
              <a:t> </a:t>
            </a:r>
            <a:r>
              <a:rPr lang="en-US" sz="1300" dirty="0" err="1"/>
              <a:t>kan</a:t>
            </a:r>
            <a:r>
              <a:rPr lang="az-Cyrl-AZ" sz="1300" dirty="0"/>
              <a:t>ӫ </a:t>
            </a:r>
            <a:r>
              <a:rPr lang="en-US" sz="1300" dirty="0" err="1"/>
              <a:t>mund</a:t>
            </a:r>
            <a:r>
              <a:rPr lang="az-Cyrl-AZ" sz="1300" dirty="0"/>
              <a:t>ӫ</a:t>
            </a:r>
            <a:r>
              <a:rPr lang="en-US" sz="1300" dirty="0" err="1"/>
              <a:t>si</a:t>
            </a:r>
            <a:r>
              <a:rPr lang="en-US" sz="1300" dirty="0"/>
              <a:t> </a:t>
            </a:r>
            <a:r>
              <a:rPr lang="en-US" sz="1300" dirty="0" err="1"/>
              <a:t>ekonomike</a:t>
            </a:r>
            <a:r>
              <a:rPr lang="en-US" sz="1300" dirty="0"/>
              <a:t> t</a:t>
            </a:r>
            <a:r>
              <a:rPr lang="az-Cyrl-AZ" sz="1300" dirty="0"/>
              <a:t>ӫ </a:t>
            </a:r>
            <a:r>
              <a:rPr lang="en-US" sz="1300" dirty="0"/>
              <a:t>p</a:t>
            </a:r>
            <a:r>
              <a:rPr lang="az-Cyrl-AZ" sz="1300" dirty="0"/>
              <a:t>ӫ</a:t>
            </a:r>
            <a:r>
              <a:rPr lang="en-US" sz="1300" dirty="0" err="1"/>
              <a:t>rballojn</a:t>
            </a:r>
            <a:r>
              <a:rPr lang="az-Cyrl-AZ" sz="1300" dirty="0"/>
              <a:t>ӫ </a:t>
            </a:r>
            <a:r>
              <a:rPr lang="en-US" sz="1300" dirty="0" err="1"/>
              <a:t>nj</a:t>
            </a:r>
            <a:r>
              <a:rPr lang="az-Cyrl-AZ" sz="1300" dirty="0"/>
              <a:t>ӫ </a:t>
            </a:r>
            <a:r>
              <a:rPr lang="en-US" sz="1300" dirty="0" err="1"/>
              <a:t>veshje</a:t>
            </a:r>
            <a:r>
              <a:rPr lang="en-US" sz="1300" dirty="0"/>
              <a:t> </a:t>
            </a:r>
            <a:r>
              <a:rPr lang="en-US" sz="1300" dirty="0" err="1" smtClean="0"/>
              <a:t>moderne</a:t>
            </a:r>
            <a:r>
              <a:rPr lang="en-US" sz="1300" dirty="0" smtClean="0"/>
              <a:t> </a:t>
            </a:r>
            <a:r>
              <a:rPr lang="en-US" sz="1300" dirty="0" err="1"/>
              <a:t>dhe</a:t>
            </a:r>
            <a:r>
              <a:rPr lang="en-US" sz="1300" dirty="0"/>
              <a:t> t</a:t>
            </a:r>
            <a:r>
              <a:rPr lang="az-Cyrl-AZ" sz="1300" dirty="0"/>
              <a:t>ӫ </a:t>
            </a:r>
            <a:r>
              <a:rPr lang="en-US" sz="1300" dirty="0" err="1" smtClean="0"/>
              <a:t>shtrenjtë</a:t>
            </a:r>
            <a:r>
              <a:rPr lang="en-US" sz="1300" dirty="0" smtClean="0"/>
              <a:t> </a:t>
            </a:r>
            <a:r>
              <a:rPr lang="en-US" sz="1300" dirty="0" err="1"/>
              <a:t>gj</a:t>
            </a:r>
            <a:r>
              <a:rPr lang="az-Cyrl-AZ" sz="1300" dirty="0"/>
              <a:t>ӫ </a:t>
            </a:r>
            <a:r>
              <a:rPr lang="en-US" sz="1300" dirty="0"/>
              <a:t>q</a:t>
            </a:r>
            <a:r>
              <a:rPr lang="az-Cyrl-AZ" sz="1300" dirty="0"/>
              <a:t>ӫ </a:t>
            </a:r>
            <a:r>
              <a:rPr lang="en-US" sz="1300" dirty="0" smtClean="0"/>
              <a:t>i </a:t>
            </a:r>
            <a:r>
              <a:rPr lang="en-US" sz="1300" dirty="0" err="1"/>
              <a:t>barazon</a:t>
            </a:r>
            <a:r>
              <a:rPr lang="en-US" sz="1300" dirty="0"/>
              <a:t> t</a:t>
            </a:r>
            <a:r>
              <a:rPr lang="az-Cyrl-AZ" sz="1300" dirty="0"/>
              <a:t>ӫ </a:t>
            </a:r>
            <a:r>
              <a:rPr lang="en-US" sz="1300" dirty="0" err="1"/>
              <a:t>gjith</a:t>
            </a:r>
            <a:r>
              <a:rPr lang="az-Cyrl-AZ" sz="1300" dirty="0"/>
              <a:t>ӫ </a:t>
            </a:r>
            <a:r>
              <a:rPr lang="en-US" sz="1300" dirty="0" err="1"/>
              <a:t>nx</a:t>
            </a:r>
            <a:r>
              <a:rPr lang="az-Cyrl-AZ" sz="1300" dirty="0"/>
              <a:t>ӫ</a:t>
            </a:r>
            <a:r>
              <a:rPr lang="en-US" sz="1300" dirty="0"/>
              <a:t>n</a:t>
            </a:r>
            <a:r>
              <a:rPr lang="az-Cyrl-AZ" sz="1300" dirty="0"/>
              <a:t>ӫ</a:t>
            </a:r>
            <a:r>
              <a:rPr lang="en-US" sz="1300" dirty="0"/>
              <a:t>sit duke </a:t>
            </a:r>
            <a:r>
              <a:rPr lang="en-US" sz="1300" dirty="0" err="1"/>
              <a:t>i</a:t>
            </a:r>
            <a:r>
              <a:rPr lang="en-US" sz="1300" dirty="0"/>
              <a:t> </a:t>
            </a:r>
            <a:r>
              <a:rPr lang="en-US" sz="1300" dirty="0" err="1"/>
              <a:t>edukuar</a:t>
            </a:r>
            <a:r>
              <a:rPr lang="en-US" sz="1300" dirty="0"/>
              <a:t> p</a:t>
            </a:r>
            <a:r>
              <a:rPr lang="az-Cyrl-AZ" sz="1300" dirty="0"/>
              <a:t>ӫ</a:t>
            </a:r>
            <a:r>
              <a:rPr lang="en-US" sz="1300" dirty="0"/>
              <a:t>r </a:t>
            </a:r>
            <a:r>
              <a:rPr lang="en-US" sz="1300" dirty="0" err="1"/>
              <a:t>nj</a:t>
            </a:r>
            <a:r>
              <a:rPr lang="az-Cyrl-AZ" sz="1300" dirty="0"/>
              <a:t>ӫ </a:t>
            </a:r>
            <a:r>
              <a:rPr lang="en-US" sz="1300" dirty="0"/>
              <a:t>t</a:t>
            </a:r>
            <a:r>
              <a:rPr lang="az-Cyrl-AZ" sz="1300" dirty="0"/>
              <a:t>ӫ </a:t>
            </a:r>
            <a:r>
              <a:rPr lang="en-US" sz="1300" dirty="0" err="1"/>
              <a:t>ardhme</a:t>
            </a:r>
            <a:r>
              <a:rPr lang="en-US" sz="1300" dirty="0"/>
              <a:t> pa </a:t>
            </a:r>
            <a:r>
              <a:rPr lang="en-US" sz="1300" dirty="0" err="1"/>
              <a:t>dallime</a:t>
            </a:r>
            <a:r>
              <a:rPr lang="en-US" sz="1300" dirty="0"/>
              <a:t>.</a:t>
            </a:r>
          </a:p>
          <a:p>
            <a:r>
              <a:rPr lang="en-US" sz="1300" dirty="0" err="1"/>
              <a:t>Pra</a:t>
            </a:r>
            <a:r>
              <a:rPr lang="en-US" sz="1300" dirty="0"/>
              <a:t> </a:t>
            </a:r>
            <a:r>
              <a:rPr lang="en-US" sz="1300" dirty="0" err="1"/>
              <a:t>uniformat</a:t>
            </a:r>
            <a:r>
              <a:rPr lang="en-US" sz="1300" dirty="0"/>
              <a:t> </a:t>
            </a:r>
            <a:r>
              <a:rPr lang="en-US" sz="1300" dirty="0" err="1"/>
              <a:t>jan</a:t>
            </a:r>
            <a:r>
              <a:rPr lang="az-Cyrl-AZ" sz="1300" dirty="0"/>
              <a:t>ӫ </a:t>
            </a:r>
            <a:r>
              <a:rPr lang="en-US" sz="1300" dirty="0"/>
              <a:t>t</a:t>
            </a:r>
            <a:r>
              <a:rPr lang="az-Cyrl-AZ" sz="1300" dirty="0"/>
              <a:t>ӫ </a:t>
            </a:r>
            <a:r>
              <a:rPr lang="en-US" sz="1300" dirty="0" err="1"/>
              <a:t>domosdoshme</a:t>
            </a:r>
            <a:r>
              <a:rPr lang="en-US" sz="1300" dirty="0"/>
              <a:t>, </a:t>
            </a:r>
            <a:r>
              <a:rPr lang="en-US" sz="1300" dirty="0" err="1"/>
              <a:t>sepse</a:t>
            </a:r>
            <a:r>
              <a:rPr lang="en-US" sz="1300" dirty="0"/>
              <a:t> p</a:t>
            </a:r>
            <a:r>
              <a:rPr lang="az-Cyrl-AZ" sz="1300" dirty="0"/>
              <a:t>ӫ</a:t>
            </a:r>
            <a:r>
              <a:rPr lang="en-US" sz="1300" dirty="0" err="1" smtClean="0"/>
              <a:t>rveç</a:t>
            </a:r>
            <a:r>
              <a:rPr lang="en-US" sz="1300" dirty="0" smtClean="0"/>
              <a:t> </a:t>
            </a:r>
            <a:r>
              <a:rPr lang="en-US" sz="1300" dirty="0" err="1"/>
              <a:t>faktit</a:t>
            </a:r>
            <a:r>
              <a:rPr lang="en-US" sz="1300" dirty="0"/>
              <a:t> q</a:t>
            </a:r>
            <a:r>
              <a:rPr lang="az-Cyrl-AZ" sz="1300" dirty="0"/>
              <a:t>ӫ </a:t>
            </a:r>
            <a:r>
              <a:rPr lang="en-US" sz="1300" dirty="0" err="1"/>
              <a:t>na</a:t>
            </a:r>
            <a:r>
              <a:rPr lang="en-US" sz="1300" dirty="0"/>
              <a:t> </a:t>
            </a:r>
            <a:r>
              <a:rPr lang="en-US" sz="1300" dirty="0" err="1"/>
              <a:t>tregojn</a:t>
            </a:r>
            <a:r>
              <a:rPr lang="az-Cyrl-AZ" sz="1300" dirty="0"/>
              <a:t>ӫ </a:t>
            </a:r>
            <a:r>
              <a:rPr lang="en-US" sz="1300" dirty="0" err="1"/>
              <a:t>estetik</a:t>
            </a:r>
            <a:r>
              <a:rPr lang="az-Cyrl-AZ" sz="1300" dirty="0"/>
              <a:t>ӫ </a:t>
            </a:r>
            <a:r>
              <a:rPr lang="en-US" sz="1300" dirty="0" err="1" smtClean="0"/>
              <a:t>ato</a:t>
            </a:r>
            <a:r>
              <a:rPr lang="en-US" sz="1300" dirty="0" smtClean="0"/>
              <a:t> </a:t>
            </a:r>
            <a:r>
              <a:rPr lang="en-US" sz="1300" dirty="0" err="1" smtClean="0"/>
              <a:t>na</a:t>
            </a:r>
            <a:r>
              <a:rPr lang="en-US" sz="1300" dirty="0" smtClean="0"/>
              <a:t> </a:t>
            </a:r>
            <a:r>
              <a:rPr lang="en-US" sz="1300" dirty="0" err="1"/>
              <a:t>paraprijn</a:t>
            </a:r>
            <a:r>
              <a:rPr lang="az-Cyrl-AZ" sz="1300" dirty="0"/>
              <a:t>ӫ </a:t>
            </a:r>
            <a:r>
              <a:rPr lang="en-US" sz="1300" dirty="0"/>
              <a:t>p</a:t>
            </a:r>
            <a:r>
              <a:rPr lang="az-Cyrl-AZ" sz="1300" dirty="0"/>
              <a:t>ӫ</a:t>
            </a:r>
            <a:r>
              <a:rPr lang="en-US" sz="1300" dirty="0"/>
              <a:t>r </a:t>
            </a:r>
            <a:r>
              <a:rPr lang="en-US" sz="1300" dirty="0" err="1"/>
              <a:t>nj</a:t>
            </a:r>
            <a:r>
              <a:rPr lang="az-Cyrl-AZ" sz="1300" dirty="0"/>
              <a:t>ӫ </a:t>
            </a:r>
            <a:r>
              <a:rPr lang="en-US" sz="1300" dirty="0"/>
              <a:t>t</a:t>
            </a:r>
            <a:r>
              <a:rPr lang="az-Cyrl-AZ" sz="1300" dirty="0"/>
              <a:t>ӫ </a:t>
            </a:r>
            <a:r>
              <a:rPr lang="en-US" sz="1300" dirty="0" err="1"/>
              <a:t>ardhme</a:t>
            </a:r>
            <a:r>
              <a:rPr lang="en-US" sz="1300" dirty="0"/>
              <a:t> m</a:t>
            </a:r>
            <a:r>
              <a:rPr lang="az-Cyrl-AZ" sz="1300" dirty="0"/>
              <a:t>ӫ </a:t>
            </a:r>
            <a:r>
              <a:rPr lang="en-US" sz="1300" dirty="0"/>
              <a:t>t</a:t>
            </a:r>
            <a:r>
              <a:rPr lang="az-Cyrl-AZ" sz="1300" dirty="0"/>
              <a:t>ӫ </a:t>
            </a:r>
            <a:r>
              <a:rPr lang="en-US" sz="1300" dirty="0"/>
              <a:t>p</a:t>
            </a:r>
            <a:r>
              <a:rPr lang="az-Cyrl-AZ" sz="1300" dirty="0"/>
              <a:t>ӫ</a:t>
            </a:r>
            <a:r>
              <a:rPr lang="en-US" sz="1300" dirty="0" err="1" smtClean="0"/>
              <a:t>rgjegjëshme</a:t>
            </a:r>
            <a:r>
              <a:rPr lang="en-US" sz="1300" dirty="0" smtClean="0"/>
              <a:t> </a:t>
            </a:r>
            <a:r>
              <a:rPr lang="en-US" sz="1300" dirty="0" err="1"/>
              <a:t>dhe</a:t>
            </a:r>
            <a:r>
              <a:rPr lang="en-US" sz="1300" dirty="0"/>
              <a:t> t</a:t>
            </a:r>
            <a:r>
              <a:rPr lang="az-Cyrl-AZ" sz="1300" dirty="0"/>
              <a:t>ӫ </a:t>
            </a:r>
            <a:r>
              <a:rPr lang="en-US" sz="1300" dirty="0" err="1"/>
              <a:t>drejt</a:t>
            </a:r>
            <a:r>
              <a:rPr lang="az-Cyrl-AZ" sz="1300" dirty="0" smtClean="0"/>
              <a:t>ӫ</a:t>
            </a:r>
            <a:r>
              <a:rPr lang="en-US" sz="1300" dirty="0" smtClean="0"/>
              <a:t>.</a:t>
            </a:r>
          </a:p>
          <a:p>
            <a:r>
              <a:rPr lang="en-US" sz="1300" dirty="0" err="1" smtClean="0"/>
              <a:t>Përparësitë</a:t>
            </a:r>
            <a:r>
              <a:rPr lang="en-US" sz="1300" dirty="0" smtClean="0"/>
              <a:t> e </a:t>
            </a:r>
            <a:r>
              <a:rPr lang="en-US" sz="1300" dirty="0" err="1" smtClean="0"/>
              <a:t>uniformës</a:t>
            </a:r>
            <a:r>
              <a:rPr lang="en-US" sz="1300" dirty="0" smtClean="0"/>
              <a:t> </a:t>
            </a:r>
            <a:r>
              <a:rPr lang="en-US" sz="1300" dirty="0" err="1" smtClean="0"/>
              <a:t>së</a:t>
            </a:r>
            <a:r>
              <a:rPr lang="en-US" sz="1300" dirty="0" smtClean="0"/>
              <a:t> </a:t>
            </a:r>
            <a:r>
              <a:rPr lang="en-US" sz="1300" dirty="0" err="1" smtClean="0"/>
              <a:t>obligueshme</a:t>
            </a:r>
            <a:r>
              <a:rPr lang="en-US" sz="1300" dirty="0" smtClean="0"/>
              <a:t> </a:t>
            </a:r>
            <a:r>
              <a:rPr lang="en-US" sz="1300" dirty="0" err="1" smtClean="0"/>
              <a:t>në</a:t>
            </a:r>
            <a:r>
              <a:rPr lang="en-US" sz="1300" dirty="0" smtClean="0"/>
              <a:t> </a:t>
            </a:r>
            <a:r>
              <a:rPr lang="en-US" sz="1300" dirty="0" err="1" smtClean="0"/>
              <a:t>mjedise</a:t>
            </a:r>
            <a:r>
              <a:rPr lang="en-US" sz="1300" dirty="0" smtClean="0"/>
              <a:t> </a:t>
            </a:r>
            <a:r>
              <a:rPr lang="en-US" sz="1300" dirty="0" err="1" smtClean="0"/>
              <a:t>shkollore</a:t>
            </a:r>
            <a:r>
              <a:rPr lang="en-US" sz="1300" dirty="0" smtClean="0"/>
              <a:t>:</a:t>
            </a:r>
          </a:p>
          <a:p>
            <a:pPr marL="285750" indent="-285750">
              <a:buFont typeface="Arial" pitchFamily="34" charset="0"/>
              <a:buChar char="•"/>
            </a:pPr>
            <a:r>
              <a:rPr lang="en-US" sz="1300" dirty="0" err="1" smtClean="0"/>
              <a:t>Ndihma</a:t>
            </a:r>
            <a:r>
              <a:rPr lang="en-US" sz="1300" dirty="0" smtClean="0"/>
              <a:t> </a:t>
            </a:r>
            <a:r>
              <a:rPr lang="en-US" sz="1300" dirty="0" err="1" smtClean="0"/>
              <a:t>në</a:t>
            </a:r>
            <a:r>
              <a:rPr lang="en-US" sz="1300" dirty="0" smtClean="0"/>
              <a:t> </a:t>
            </a:r>
            <a:r>
              <a:rPr lang="en-US" sz="1300" dirty="0" err="1" smtClean="0"/>
              <a:t>identifikimin</a:t>
            </a:r>
            <a:r>
              <a:rPr lang="en-US" sz="1300" dirty="0" smtClean="0"/>
              <a:t> e </a:t>
            </a:r>
            <a:r>
              <a:rPr lang="en-US" sz="1300" dirty="0" err="1" smtClean="0"/>
              <a:t>nxënësve</a:t>
            </a:r>
            <a:endParaRPr lang="en-US" sz="1300" dirty="0" smtClean="0"/>
          </a:p>
          <a:p>
            <a:pPr marL="285750" indent="-285750">
              <a:buFont typeface="Arial" pitchFamily="34" charset="0"/>
              <a:buChar char="•"/>
            </a:pPr>
            <a:r>
              <a:rPr lang="en-US" sz="1300" dirty="0" err="1" smtClean="0"/>
              <a:t>Promovon</a:t>
            </a:r>
            <a:r>
              <a:rPr lang="en-US" sz="1300" dirty="0" smtClean="0"/>
              <a:t> </a:t>
            </a:r>
            <a:r>
              <a:rPr lang="en-US" sz="1300" dirty="0" err="1" smtClean="0"/>
              <a:t>frymën</a:t>
            </a:r>
            <a:r>
              <a:rPr lang="en-US" sz="1300" dirty="0" smtClean="0"/>
              <a:t> e </a:t>
            </a:r>
            <a:r>
              <a:rPr lang="en-US" sz="1300" dirty="0" err="1" smtClean="0"/>
              <a:t>shkollës</a:t>
            </a:r>
            <a:endParaRPr lang="en-US" sz="1300" dirty="0" smtClean="0"/>
          </a:p>
          <a:p>
            <a:pPr marL="285750" indent="-285750">
              <a:buFont typeface="Arial" pitchFamily="34" charset="0"/>
              <a:buChar char="•"/>
            </a:pPr>
            <a:r>
              <a:rPr lang="en-US" sz="1300" dirty="0" err="1" smtClean="0"/>
              <a:t>Lehtëson</a:t>
            </a:r>
            <a:r>
              <a:rPr lang="en-US" sz="1300" dirty="0" smtClean="0"/>
              <a:t> </a:t>
            </a:r>
            <a:r>
              <a:rPr lang="en-US" sz="1300" dirty="0" err="1" smtClean="0"/>
              <a:t>rutinat</a:t>
            </a:r>
            <a:r>
              <a:rPr lang="en-US" sz="1300" dirty="0" smtClean="0"/>
              <a:t> e </a:t>
            </a:r>
            <a:r>
              <a:rPr lang="en-US" sz="1300" dirty="0" err="1" smtClean="0"/>
              <a:t>mëngjesit</a:t>
            </a:r>
            <a:endParaRPr lang="en-US" sz="1300" dirty="0" smtClean="0"/>
          </a:p>
          <a:p>
            <a:pPr marL="285750" indent="-285750">
              <a:buFont typeface="Arial" pitchFamily="34" charset="0"/>
              <a:buChar char="•"/>
            </a:pPr>
            <a:r>
              <a:rPr lang="en-US" sz="1300" dirty="0" err="1" smtClean="0"/>
              <a:t>Kursimi</a:t>
            </a:r>
            <a:r>
              <a:rPr lang="en-US" sz="1300" dirty="0" smtClean="0"/>
              <a:t> i </a:t>
            </a:r>
            <a:r>
              <a:rPr lang="en-US" sz="1300" dirty="0" err="1" smtClean="0"/>
              <a:t>paravae</a:t>
            </a:r>
            <a:endParaRPr lang="az-Cyrl-AZ" sz="1300" dirty="0"/>
          </a:p>
          <a:p>
            <a:pPr algn="r"/>
            <a:r>
              <a:rPr lang="az-Cyrl-AZ" sz="1400" b="1" dirty="0"/>
              <a:t>     </a:t>
            </a:r>
            <a:r>
              <a:rPr lang="en-US" sz="1400" b="1" dirty="0" err="1"/>
              <a:t>Arlinda</a:t>
            </a:r>
            <a:r>
              <a:rPr lang="en-US" sz="1400" b="1" dirty="0"/>
              <a:t> </a:t>
            </a:r>
            <a:r>
              <a:rPr lang="en-US" sz="1400" b="1" dirty="0" err="1" smtClean="0"/>
              <a:t>Zendeli</a:t>
            </a:r>
            <a:r>
              <a:rPr lang="en-US" sz="1400" b="1" dirty="0" smtClean="0"/>
              <a:t> IV-2</a:t>
            </a:r>
            <a:endParaRPr lang="en-US" sz="1400" b="1" dirty="0"/>
          </a:p>
          <a:p>
            <a:r>
              <a:rPr lang="en-US" dirty="0"/>
              <a:t> </a:t>
            </a: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a:p>
            <a:endParaRPr lang="en-US" dirty="0"/>
          </a:p>
        </p:txBody>
      </p:sp>
      <p:sp>
        <p:nvSpPr>
          <p:cNvPr id="7" name="TextBox 6"/>
          <p:cNvSpPr txBox="1"/>
          <p:nvPr/>
        </p:nvSpPr>
        <p:spPr>
          <a:xfrm>
            <a:off x="9195" y="4038600"/>
            <a:ext cx="6858000" cy="646331"/>
          </a:xfrm>
          <a:prstGeom prst="rect">
            <a:avLst/>
          </a:prstGeom>
          <a:noFill/>
        </p:spPr>
        <p:txBody>
          <a:bodyPr wrap="square" rtlCol="0">
            <a:spAutoFit/>
          </a:bodyPr>
          <a:lstStyle/>
          <a:p>
            <a:r>
              <a:rPr lang="en-US" dirty="0"/>
              <a:t> </a:t>
            </a:r>
          </a:p>
          <a:p>
            <a:endParaRPr lang="en-US" dirty="0"/>
          </a:p>
        </p:txBody>
      </p:sp>
      <p:sp>
        <p:nvSpPr>
          <p:cNvPr id="8" name="Slide Number Placeholder 7"/>
          <p:cNvSpPr>
            <a:spLocks noGrp="1"/>
          </p:cNvSpPr>
          <p:nvPr>
            <p:ph type="sldNum" sz="quarter" idx="12"/>
          </p:nvPr>
        </p:nvSpPr>
        <p:spPr/>
        <p:txBody>
          <a:bodyPr/>
          <a:lstStyle/>
          <a:p>
            <a:fld id="{3C123EA3-3DE9-45C6-B1A0-8E436F7EB65A}" type="slidenum">
              <a:rPr lang="en-US" sz="1500" b="1" smtClean="0">
                <a:solidFill>
                  <a:schemeClr val="tx1"/>
                </a:solidFill>
              </a:rPr>
              <a:pPr/>
              <a:t>10</a:t>
            </a:fld>
            <a:endParaRPr lang="en-US" sz="1500" b="1"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885" y="4837331"/>
            <a:ext cx="3365310" cy="2195323"/>
          </a:xfrm>
          <a:prstGeom prst="rect">
            <a:avLst/>
          </a:prstGeom>
          <a:ln>
            <a:noFill/>
          </a:ln>
          <a:effectLst>
            <a:softEdge rad="11250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561" y="4884919"/>
            <a:ext cx="3289440" cy="2147735"/>
          </a:xfrm>
          <a:prstGeom prst="rect">
            <a:avLst/>
          </a:prstGeom>
          <a:ln>
            <a:noFill/>
          </a:ln>
          <a:effectLst>
            <a:softEdge rad="112500"/>
          </a:effec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5527" b="15275"/>
          <a:stretch/>
        </p:blipFill>
        <p:spPr>
          <a:xfrm>
            <a:off x="228599" y="7067911"/>
            <a:ext cx="3273286" cy="2386835"/>
          </a:xfrm>
          <a:prstGeom prst="rect">
            <a:avLst/>
          </a:prstGeom>
          <a:ln>
            <a:noFill/>
          </a:ln>
          <a:effectLst>
            <a:softEdge rad="112500"/>
          </a:effectLst>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727" t="667" r="-3969" b="20667"/>
          <a:stretch/>
        </p:blipFill>
        <p:spPr>
          <a:xfrm>
            <a:off x="3276601" y="7095985"/>
            <a:ext cx="3590594" cy="238683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20">
          <a:fgClr>
            <a:srgbClr val="FFC000"/>
          </a:fgClr>
          <a:bgClr>
            <a:schemeClr val="bg1"/>
          </a:bgClr>
        </a:pattFill>
        <a:effectLst/>
      </p:bgPr>
    </p:bg>
    <p:spTree>
      <p:nvGrpSpPr>
        <p:cNvPr id="1" name=""/>
        <p:cNvGrpSpPr/>
        <p:nvPr/>
      </p:nvGrpSpPr>
      <p:grpSpPr>
        <a:xfrm>
          <a:off x="0" y="0"/>
          <a:ext cx="0" cy="0"/>
          <a:chOff x="0" y="0"/>
          <a:chExt cx="0" cy="0"/>
        </a:xfrm>
      </p:grpSpPr>
      <p:sp>
        <p:nvSpPr>
          <p:cNvPr id="5" name="TextBox 4"/>
          <p:cNvSpPr txBox="1"/>
          <p:nvPr/>
        </p:nvSpPr>
        <p:spPr>
          <a:xfrm>
            <a:off x="0" y="257386"/>
            <a:ext cx="6858000" cy="54864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400" b="1" spc="300" dirty="0" smtClean="0">
                <a:ln w="11430" cmpd="sng">
                  <a:solidFill>
                    <a:schemeClr val="tx1">
                      <a:lumMod val="65000"/>
                      <a:lumOff val="35000"/>
                    </a:schemeClr>
                  </a:solidFill>
                  <a:prstDash val="solid"/>
                  <a:miter lim="800000"/>
                </a:ln>
                <a:solidFill>
                  <a:schemeClr val="bg1"/>
                </a:solidFill>
                <a:effectLst>
                  <a:glow rad="45500">
                    <a:schemeClr val="accent1">
                      <a:satMod val="220000"/>
                      <a:alpha val="35000"/>
                    </a:schemeClr>
                  </a:glow>
                </a:effectLst>
                <a:latin typeface="Aharoni" pitchFamily="2" charset="-79"/>
                <a:cs typeface="Aharoni" pitchFamily="2" charset="-79"/>
              </a:rPr>
              <a:t>  </a:t>
            </a:r>
            <a:r>
              <a:rPr lang="en-US" sz="2400" b="1" spc="300" dirty="0" err="1" smtClean="0">
                <a:ln w="11430" cmpd="sng">
                  <a:solidFill>
                    <a:schemeClr val="tx1">
                      <a:lumMod val="65000"/>
                      <a:lumOff val="35000"/>
                    </a:schemeClr>
                  </a:solidFill>
                  <a:prstDash val="solid"/>
                  <a:miter lim="800000"/>
                </a:ln>
                <a:solidFill>
                  <a:schemeClr val="bg1"/>
                </a:solidFill>
                <a:effectLst>
                  <a:glow rad="45500">
                    <a:schemeClr val="accent1">
                      <a:satMod val="220000"/>
                      <a:alpha val="35000"/>
                    </a:schemeClr>
                  </a:glow>
                </a:effectLst>
                <a:latin typeface="Aharoni" pitchFamily="2" charset="-79"/>
                <a:cs typeface="Aharoni" pitchFamily="2" charset="-79"/>
              </a:rPr>
              <a:t>Zhargonet</a:t>
            </a:r>
            <a:r>
              <a:rPr lang="en-US" sz="2400" b="1" spc="300" dirty="0" smtClean="0">
                <a:ln w="11430" cmpd="sng">
                  <a:solidFill>
                    <a:schemeClr val="tx1">
                      <a:lumMod val="65000"/>
                      <a:lumOff val="35000"/>
                    </a:schemeClr>
                  </a:solidFill>
                  <a:prstDash val="solid"/>
                  <a:miter lim="800000"/>
                </a:ln>
                <a:solidFill>
                  <a:schemeClr val="bg1"/>
                </a:solidFill>
                <a:effectLst>
                  <a:glow rad="45500">
                    <a:schemeClr val="accent1">
                      <a:satMod val="220000"/>
                      <a:alpha val="35000"/>
                    </a:schemeClr>
                  </a:glow>
                </a:effectLst>
                <a:latin typeface="Aharoni" pitchFamily="2" charset="-79"/>
                <a:cs typeface="Aharoni" pitchFamily="2" charset="-79"/>
              </a:rPr>
              <a:t> e </a:t>
            </a:r>
            <a:r>
              <a:rPr lang="en-US" sz="2400" b="1" spc="300" dirty="0" err="1" smtClean="0">
                <a:ln w="11430" cmpd="sng">
                  <a:solidFill>
                    <a:schemeClr val="tx1">
                      <a:lumMod val="65000"/>
                      <a:lumOff val="35000"/>
                    </a:schemeClr>
                  </a:solidFill>
                  <a:prstDash val="solid"/>
                  <a:miter lim="800000"/>
                </a:ln>
                <a:solidFill>
                  <a:schemeClr val="bg1"/>
                </a:solidFill>
                <a:effectLst>
                  <a:glow rad="45500">
                    <a:schemeClr val="accent1">
                      <a:satMod val="220000"/>
                      <a:alpha val="35000"/>
                    </a:schemeClr>
                  </a:glow>
                </a:effectLst>
                <a:latin typeface="Aharoni" pitchFamily="2" charset="-79"/>
                <a:cs typeface="Aharoni" pitchFamily="2" charset="-79"/>
              </a:rPr>
              <a:t>adoleshent</a:t>
            </a:r>
            <a:r>
              <a:rPr lang="az-Cyrl-AZ" sz="2400" b="1" spc="300" dirty="0" smtClean="0">
                <a:ln w="11430" cmpd="sng">
                  <a:solidFill>
                    <a:schemeClr val="tx1">
                      <a:lumMod val="65000"/>
                      <a:lumOff val="35000"/>
                    </a:schemeClr>
                  </a:solidFill>
                  <a:prstDash val="solid"/>
                  <a:miter lim="800000"/>
                </a:ln>
                <a:solidFill>
                  <a:schemeClr val="bg1"/>
                </a:solidFill>
                <a:effectLst>
                  <a:glow rad="45500">
                    <a:schemeClr val="accent1">
                      <a:satMod val="220000"/>
                      <a:alpha val="35000"/>
                    </a:schemeClr>
                  </a:glow>
                </a:effectLst>
                <a:cs typeface="Aharoni" pitchFamily="2" charset="-79"/>
              </a:rPr>
              <a:t>ӫ</a:t>
            </a:r>
            <a:r>
              <a:rPr lang="en-US" sz="2400" b="1" spc="300" dirty="0" err="1" smtClean="0">
                <a:ln w="11430" cmpd="sng">
                  <a:solidFill>
                    <a:schemeClr val="tx1">
                      <a:lumMod val="65000"/>
                      <a:lumOff val="35000"/>
                    </a:schemeClr>
                  </a:solidFill>
                  <a:prstDash val="solid"/>
                  <a:miter lim="800000"/>
                </a:ln>
                <a:solidFill>
                  <a:schemeClr val="bg1"/>
                </a:solidFill>
                <a:effectLst>
                  <a:glow rad="45500">
                    <a:schemeClr val="accent1">
                      <a:satMod val="220000"/>
                      <a:alpha val="35000"/>
                    </a:schemeClr>
                  </a:glow>
                </a:effectLst>
                <a:latin typeface="Aharoni" pitchFamily="2" charset="-79"/>
                <a:cs typeface="Aharoni" pitchFamily="2" charset="-79"/>
              </a:rPr>
              <a:t>ve</a:t>
            </a:r>
            <a:r>
              <a:rPr lang="en-US" sz="2400" b="1" spc="300" dirty="0" smtClean="0">
                <a:ln w="11430" cmpd="sng">
                  <a:solidFill>
                    <a:schemeClr val="tx1">
                      <a:lumMod val="65000"/>
                      <a:lumOff val="35000"/>
                    </a:schemeClr>
                  </a:solidFill>
                  <a:prstDash val="solid"/>
                  <a:miter lim="800000"/>
                </a:ln>
                <a:solidFill>
                  <a:schemeClr val="bg1"/>
                </a:solidFill>
                <a:effectLst>
                  <a:glow rad="45500">
                    <a:schemeClr val="accent1">
                      <a:satMod val="220000"/>
                      <a:alpha val="35000"/>
                    </a:schemeClr>
                  </a:glow>
                </a:effectLst>
                <a:latin typeface="Aharoni" pitchFamily="2" charset="-79"/>
                <a:cs typeface="Aharoni" pitchFamily="2" charset="-79"/>
              </a:rPr>
              <a:t> </a:t>
            </a:r>
          </a:p>
          <a:p>
            <a:endParaRPr lang="en-US" sz="2400" dirty="0">
              <a:solidFill>
                <a:schemeClr val="bg1"/>
              </a:solidFill>
              <a:latin typeface="Aharoni" pitchFamily="2" charset="-79"/>
              <a:cs typeface="Aharoni" pitchFamily="2" charset="-79"/>
            </a:endParaRPr>
          </a:p>
        </p:txBody>
      </p:sp>
      <p:pic>
        <p:nvPicPr>
          <p:cNvPr id="6" name="Picture 5" descr="Snapchat-807345779.jpg"/>
          <p:cNvPicPr>
            <a:picLocks noChangeAspect="1"/>
          </p:cNvPicPr>
          <p:nvPr/>
        </p:nvPicPr>
        <p:blipFill>
          <a:blip r:embed="rId2" cstate="print"/>
          <a:stretch>
            <a:fillRect/>
          </a:stretch>
        </p:blipFill>
        <p:spPr>
          <a:xfrm rot="16200000">
            <a:off x="2290572" y="-156970"/>
            <a:ext cx="2581661" cy="5181601"/>
          </a:xfrm>
          <a:prstGeom prst="rect">
            <a:avLst/>
          </a:prstGeom>
          <a:ln>
            <a:noFill/>
          </a:ln>
          <a:effectLst>
            <a:glow rad="228600">
              <a:schemeClr val="accent6">
                <a:satMod val="175000"/>
                <a:alpha val="40000"/>
              </a:schemeClr>
            </a:glow>
            <a:outerShdw blurRad="292100" dist="139700" dir="2700000" algn="tl" rotWithShape="0">
              <a:srgbClr val="333333">
                <a:alpha val="65000"/>
              </a:srgbClr>
            </a:outerShdw>
          </a:effectLst>
        </p:spPr>
      </p:pic>
      <p:sp>
        <p:nvSpPr>
          <p:cNvPr id="7" name="Slide Number Placeholder 6"/>
          <p:cNvSpPr>
            <a:spLocks noGrp="1"/>
          </p:cNvSpPr>
          <p:nvPr>
            <p:ph type="sldNum" sz="quarter" idx="12"/>
          </p:nvPr>
        </p:nvSpPr>
        <p:spPr/>
        <p:txBody>
          <a:bodyPr/>
          <a:lstStyle/>
          <a:p>
            <a:fld id="{3C123EA3-3DE9-45C6-B1A0-8E436F7EB65A}" type="slidenum">
              <a:rPr lang="en-US" sz="1500" b="1" smtClean="0">
                <a:solidFill>
                  <a:schemeClr val="tx1"/>
                </a:solidFill>
              </a:rPr>
              <a:pPr/>
              <a:t>11</a:t>
            </a:fld>
            <a:endParaRPr lang="en-US" sz="1500" b="1" dirty="0">
              <a:solidFill>
                <a:schemeClr val="tx1"/>
              </a:solidFill>
            </a:endParaRPr>
          </a:p>
        </p:txBody>
      </p:sp>
      <p:sp>
        <p:nvSpPr>
          <p:cNvPr id="2" name="TextBox 1"/>
          <p:cNvSpPr txBox="1"/>
          <p:nvPr/>
        </p:nvSpPr>
        <p:spPr>
          <a:xfrm>
            <a:off x="228600" y="4038599"/>
            <a:ext cx="3200400" cy="4524315"/>
          </a:xfrm>
          <a:prstGeom prst="rect">
            <a:avLst/>
          </a:prstGeom>
          <a:noFill/>
        </p:spPr>
        <p:txBody>
          <a:bodyPr wrap="square" rtlCol="0">
            <a:spAutoFit/>
          </a:bodyPr>
          <a:lstStyle/>
          <a:p>
            <a:pPr algn="just"/>
            <a:r>
              <a:rPr lang="en-US" sz="1200" dirty="0" err="1"/>
              <a:t>Fjalori</a:t>
            </a:r>
            <a:r>
              <a:rPr lang="en-US" sz="1200" dirty="0"/>
              <a:t> i t</a:t>
            </a:r>
            <a:r>
              <a:rPr lang="az-Cyrl-AZ" sz="1200" dirty="0"/>
              <a:t>ӫ </a:t>
            </a:r>
            <a:r>
              <a:rPr lang="en-US" sz="1200" dirty="0" err="1"/>
              <a:t>rinj</a:t>
            </a:r>
            <a:r>
              <a:rPr lang="az-Cyrl-AZ" sz="1200" dirty="0"/>
              <a:t>ӫ</a:t>
            </a:r>
            <a:r>
              <a:rPr lang="en-US" sz="1200" dirty="0" err="1"/>
              <a:t>ve</a:t>
            </a:r>
            <a:r>
              <a:rPr lang="en-US" sz="1200" dirty="0"/>
              <a:t> tan</a:t>
            </a:r>
            <a:r>
              <a:rPr lang="az-Cyrl-AZ" sz="1200" dirty="0"/>
              <a:t>ӫ </a:t>
            </a:r>
            <a:r>
              <a:rPr lang="en-US" sz="1200" dirty="0"/>
              <a:t>p</a:t>
            </a:r>
            <a:r>
              <a:rPr lang="az-Cyrl-AZ" sz="1200" dirty="0"/>
              <a:t>ӫ</a:t>
            </a:r>
            <a:r>
              <a:rPr lang="en-US" sz="1200" dirty="0" err="1"/>
              <a:t>rve</a:t>
            </a:r>
            <a:r>
              <a:rPr lang="az-Cyrl-AZ" sz="1200" dirty="0"/>
              <a:t>ҫ </a:t>
            </a:r>
            <a:r>
              <a:rPr lang="en-US" sz="1200" dirty="0" err="1"/>
              <a:t>fjal</a:t>
            </a:r>
            <a:r>
              <a:rPr lang="az-Cyrl-AZ" sz="1200" dirty="0"/>
              <a:t>ӫ</a:t>
            </a:r>
            <a:r>
              <a:rPr lang="en-US" sz="1200" dirty="0" err="1"/>
              <a:t>ve</a:t>
            </a:r>
            <a:r>
              <a:rPr lang="en-US" sz="1200" dirty="0"/>
              <a:t> n</a:t>
            </a:r>
            <a:r>
              <a:rPr lang="az-Cyrl-AZ" sz="1200" dirty="0"/>
              <a:t>ӫ </a:t>
            </a:r>
            <a:r>
              <a:rPr lang="en-US" sz="1200" dirty="0" err="1"/>
              <a:t>shqip</a:t>
            </a:r>
            <a:r>
              <a:rPr lang="en-US" sz="1200" dirty="0"/>
              <a:t> n</a:t>
            </a:r>
            <a:r>
              <a:rPr lang="az-Cyrl-AZ" sz="1200" dirty="0"/>
              <a:t>ӫ </a:t>
            </a:r>
            <a:r>
              <a:rPr lang="en-US" sz="1200" dirty="0" err="1"/>
              <a:t>Zhargonin</a:t>
            </a:r>
            <a:r>
              <a:rPr lang="en-US" sz="1200" dirty="0"/>
              <a:t> e </a:t>
            </a:r>
            <a:r>
              <a:rPr lang="en-US" sz="1200" dirty="0" err="1"/>
              <a:t>tyre</a:t>
            </a:r>
            <a:r>
              <a:rPr lang="en-US" sz="1200" dirty="0"/>
              <a:t> </a:t>
            </a:r>
            <a:r>
              <a:rPr lang="en-US" sz="1200" dirty="0" err="1"/>
              <a:t>tani</a:t>
            </a:r>
            <a:r>
              <a:rPr lang="en-US" sz="1200" dirty="0"/>
              <a:t> z</a:t>
            </a:r>
            <a:r>
              <a:rPr lang="az-Cyrl-AZ" sz="1200" dirty="0"/>
              <a:t>ӫ</a:t>
            </a:r>
            <a:r>
              <a:rPr lang="en-US" sz="1200" dirty="0"/>
              <a:t>n</a:t>
            </a:r>
            <a:r>
              <a:rPr lang="az-Cyrl-AZ" sz="1200" dirty="0"/>
              <a:t>ӫ </a:t>
            </a:r>
            <a:r>
              <a:rPr lang="en-US" sz="1200" dirty="0"/>
              <a:t>vend </a:t>
            </a:r>
            <a:r>
              <a:rPr lang="en-US" sz="1200" dirty="0" err="1"/>
              <a:t>edhe</a:t>
            </a:r>
            <a:r>
              <a:rPr lang="en-US" sz="1200" dirty="0"/>
              <a:t> </a:t>
            </a:r>
            <a:r>
              <a:rPr lang="en-US" sz="1200" dirty="0" err="1"/>
              <a:t>nj</a:t>
            </a:r>
            <a:r>
              <a:rPr lang="az-Cyrl-AZ" sz="1200" dirty="0"/>
              <a:t>ӫ </a:t>
            </a:r>
            <a:r>
              <a:rPr lang="en-US" sz="1200" dirty="0" err="1"/>
              <a:t>num</a:t>
            </a:r>
            <a:r>
              <a:rPr lang="az-Cyrl-AZ" sz="1200" dirty="0"/>
              <a:t>ӫ</a:t>
            </a:r>
            <a:r>
              <a:rPr lang="en-US" sz="1200" dirty="0"/>
              <a:t>r i </a:t>
            </a:r>
            <a:r>
              <a:rPr lang="en-US" sz="1200" dirty="0" err="1"/>
              <a:t>fjal</a:t>
            </a:r>
            <a:r>
              <a:rPr lang="az-Cyrl-AZ" sz="1200" dirty="0"/>
              <a:t>ӫ</a:t>
            </a:r>
            <a:r>
              <a:rPr lang="en-US" sz="1200" dirty="0" err="1"/>
              <a:t>ve</a:t>
            </a:r>
            <a:r>
              <a:rPr lang="en-US" sz="1200" dirty="0"/>
              <a:t> t</a:t>
            </a:r>
            <a:r>
              <a:rPr lang="az-Cyrl-AZ" sz="1200" dirty="0"/>
              <a:t>ӫ </a:t>
            </a:r>
            <a:r>
              <a:rPr lang="en-US" sz="1200" dirty="0" err="1"/>
              <a:t>huazuara</a:t>
            </a:r>
            <a:r>
              <a:rPr lang="en-US" sz="1200" dirty="0"/>
              <a:t> </a:t>
            </a:r>
            <a:r>
              <a:rPr lang="en-US" sz="1200" dirty="0" err="1"/>
              <a:t>nga</a:t>
            </a:r>
            <a:r>
              <a:rPr lang="en-US" sz="1200" dirty="0"/>
              <a:t> </a:t>
            </a:r>
            <a:r>
              <a:rPr lang="en-US" sz="1200" dirty="0" err="1"/>
              <a:t>gjuh</a:t>
            </a:r>
            <a:r>
              <a:rPr lang="az-Cyrl-AZ" sz="1200" dirty="0"/>
              <a:t>ӫ</a:t>
            </a:r>
            <a:r>
              <a:rPr lang="en-US" sz="1200" dirty="0"/>
              <a:t>t e </a:t>
            </a:r>
            <a:r>
              <a:rPr lang="en-US" sz="1200" dirty="0" err="1"/>
              <a:t>huaja</a:t>
            </a:r>
            <a:r>
              <a:rPr lang="en-US" sz="1200" dirty="0"/>
              <a:t>.</a:t>
            </a:r>
          </a:p>
          <a:p>
            <a:pPr algn="just"/>
            <a:r>
              <a:rPr lang="en-US" sz="1200" dirty="0"/>
              <a:t>K</a:t>
            </a:r>
            <a:r>
              <a:rPr lang="az-Cyrl-AZ" sz="1200" dirty="0"/>
              <a:t>ӫ</a:t>
            </a:r>
            <a:r>
              <a:rPr lang="en-US" sz="1200" dirty="0" err="1"/>
              <a:t>shtu</a:t>
            </a:r>
            <a:r>
              <a:rPr lang="en-US" sz="1200" dirty="0"/>
              <a:t> q</a:t>
            </a:r>
            <a:r>
              <a:rPr lang="az-Cyrl-AZ" sz="1200" dirty="0"/>
              <a:t>ӫ </a:t>
            </a:r>
            <a:r>
              <a:rPr lang="en-US" sz="1200" dirty="0"/>
              <a:t>n</a:t>
            </a:r>
            <a:r>
              <a:rPr lang="az-Cyrl-AZ" sz="1200" dirty="0"/>
              <a:t>ӫ </a:t>
            </a:r>
            <a:r>
              <a:rPr lang="en-US" sz="1200" dirty="0" err="1"/>
              <a:t>fjalorin</a:t>
            </a:r>
            <a:r>
              <a:rPr lang="en-US" sz="1200" dirty="0"/>
              <a:t> e </a:t>
            </a:r>
            <a:r>
              <a:rPr lang="en-US" sz="1200" dirty="0" err="1"/>
              <a:t>tyre</a:t>
            </a:r>
            <a:r>
              <a:rPr lang="en-US" sz="1200" dirty="0"/>
              <a:t> </a:t>
            </a:r>
            <a:r>
              <a:rPr lang="en-US" sz="1200" dirty="0" err="1"/>
              <a:t>jan</a:t>
            </a:r>
            <a:r>
              <a:rPr lang="az-Cyrl-AZ" sz="1200" dirty="0"/>
              <a:t>ӫ </a:t>
            </a:r>
            <a:r>
              <a:rPr lang="en-US" sz="1200" dirty="0"/>
              <a:t>b</a:t>
            </a:r>
            <a:r>
              <a:rPr lang="az-Cyrl-AZ" sz="1200" dirty="0"/>
              <a:t>ӫ</a:t>
            </a:r>
            <a:r>
              <a:rPr lang="en-US" sz="1200" dirty="0"/>
              <a:t>r</a:t>
            </a:r>
            <a:r>
              <a:rPr lang="az-Cyrl-AZ" sz="1200" dirty="0"/>
              <a:t>ӫ </a:t>
            </a:r>
            <a:r>
              <a:rPr lang="en-US" sz="1200" dirty="0" err="1"/>
              <a:t>fjal</a:t>
            </a:r>
            <a:r>
              <a:rPr lang="az-Cyrl-AZ" sz="1200" dirty="0"/>
              <a:t>ӫ</a:t>
            </a:r>
            <a:r>
              <a:rPr lang="en-US" sz="1200" dirty="0"/>
              <a:t>t </a:t>
            </a:r>
            <a:r>
              <a:rPr lang="en-US" sz="1200" dirty="0" err="1"/>
              <a:t>nga</a:t>
            </a:r>
            <a:r>
              <a:rPr lang="en-US" sz="1200" dirty="0"/>
              <a:t> </a:t>
            </a:r>
            <a:r>
              <a:rPr lang="en-US" sz="1200" dirty="0" err="1"/>
              <a:t>Anglishtja</a:t>
            </a:r>
            <a:r>
              <a:rPr lang="en-US" sz="1200" dirty="0"/>
              <a:t>, </a:t>
            </a:r>
            <a:r>
              <a:rPr lang="en-US" sz="1200" dirty="0" err="1"/>
              <a:t>Turqishtja</a:t>
            </a:r>
            <a:r>
              <a:rPr lang="en-US" sz="1200" dirty="0"/>
              <a:t>, </a:t>
            </a:r>
            <a:r>
              <a:rPr lang="en-US" sz="1200" dirty="0" err="1"/>
              <a:t>kjo</a:t>
            </a:r>
            <a:r>
              <a:rPr lang="en-US" sz="1200" dirty="0"/>
              <a:t> </a:t>
            </a:r>
            <a:r>
              <a:rPr lang="en-US" sz="1200" dirty="0" err="1"/>
              <a:t>ndodh</a:t>
            </a:r>
            <a:r>
              <a:rPr lang="en-US" sz="1200" dirty="0"/>
              <a:t> p</a:t>
            </a:r>
            <a:r>
              <a:rPr lang="az-Cyrl-AZ" sz="1200" dirty="0"/>
              <a:t>ӫ</a:t>
            </a:r>
            <a:r>
              <a:rPr lang="en-US" sz="1200" dirty="0"/>
              <a:t>r </a:t>
            </a:r>
            <a:r>
              <a:rPr lang="en-US" sz="1200" dirty="0" err="1"/>
              <a:t>shkak</a:t>
            </a:r>
            <a:r>
              <a:rPr lang="en-US" sz="1200" dirty="0"/>
              <a:t> t</a:t>
            </a:r>
            <a:r>
              <a:rPr lang="az-Cyrl-AZ" sz="1200" dirty="0"/>
              <a:t>ӫ </a:t>
            </a:r>
            <a:r>
              <a:rPr lang="en-US" sz="1200" dirty="0" err="1"/>
              <a:t>telenovelave</a:t>
            </a:r>
            <a:r>
              <a:rPr lang="en-US" sz="1200" dirty="0"/>
              <a:t> q</a:t>
            </a:r>
            <a:r>
              <a:rPr lang="az-Cyrl-AZ" sz="1200" dirty="0"/>
              <a:t>ӫ </a:t>
            </a:r>
            <a:r>
              <a:rPr lang="en-US" sz="1200" dirty="0" err="1"/>
              <a:t>transmetohen</a:t>
            </a:r>
            <a:r>
              <a:rPr lang="en-US" sz="1200" dirty="0"/>
              <a:t> n</a:t>
            </a:r>
            <a:r>
              <a:rPr lang="az-Cyrl-AZ" sz="1200" dirty="0"/>
              <a:t>ӫ </a:t>
            </a:r>
            <a:r>
              <a:rPr lang="en-US" sz="1200" dirty="0" err="1"/>
              <a:t>televizionet</a:t>
            </a:r>
            <a:r>
              <a:rPr lang="en-US" sz="1200" dirty="0"/>
              <a:t> </a:t>
            </a:r>
            <a:r>
              <a:rPr lang="en-US" sz="1200" dirty="0" err="1" smtClean="0"/>
              <a:t>tona</a:t>
            </a:r>
            <a:r>
              <a:rPr lang="en-US" sz="1200" dirty="0" smtClean="0"/>
              <a:t>. </a:t>
            </a:r>
            <a:r>
              <a:rPr lang="en-US" sz="1200" dirty="0" err="1" smtClean="0"/>
              <a:t>Nj</a:t>
            </a:r>
            <a:r>
              <a:rPr lang="az-Cyrl-AZ" sz="1200" dirty="0"/>
              <a:t>ӫ </a:t>
            </a:r>
            <a:r>
              <a:rPr lang="en-US" sz="1200" dirty="0" err="1"/>
              <a:t>nx</a:t>
            </a:r>
            <a:r>
              <a:rPr lang="az-Cyrl-AZ" sz="1200" dirty="0"/>
              <a:t>ӫ</a:t>
            </a:r>
            <a:r>
              <a:rPr lang="en-US" sz="1200" dirty="0"/>
              <a:t>n</a:t>
            </a:r>
            <a:r>
              <a:rPr lang="az-Cyrl-AZ" sz="1200" dirty="0"/>
              <a:t>ӫ</a:t>
            </a:r>
            <a:r>
              <a:rPr lang="en-US" sz="1200" dirty="0"/>
              <a:t>se </a:t>
            </a:r>
            <a:r>
              <a:rPr lang="en-US" sz="1200" dirty="0" err="1"/>
              <a:t>thot</a:t>
            </a:r>
            <a:r>
              <a:rPr lang="az-Cyrl-AZ" sz="1200" dirty="0"/>
              <a:t>ӫ </a:t>
            </a:r>
            <a:r>
              <a:rPr lang="en-US" sz="1200" dirty="0"/>
              <a:t>q</a:t>
            </a:r>
            <a:r>
              <a:rPr lang="az-Cyrl-AZ" sz="1200" dirty="0" smtClean="0"/>
              <a:t>ӫ:</a:t>
            </a:r>
            <a:r>
              <a:rPr lang="en-US" sz="1200" dirty="0" smtClean="0"/>
              <a:t> </a:t>
            </a:r>
            <a:r>
              <a:rPr lang="az-Cyrl-AZ" sz="1200" dirty="0" smtClean="0"/>
              <a:t>”</a:t>
            </a:r>
            <a:r>
              <a:rPr lang="en-US" sz="1200" dirty="0" err="1"/>
              <a:t>Ndonj</a:t>
            </a:r>
            <a:r>
              <a:rPr lang="az-Cyrl-AZ" sz="1200" dirty="0"/>
              <a:t>ӫ </a:t>
            </a:r>
            <a:r>
              <a:rPr lang="en-US" sz="1200" dirty="0"/>
              <a:t>her</a:t>
            </a:r>
            <a:r>
              <a:rPr lang="az-Cyrl-AZ" sz="1200" dirty="0"/>
              <a:t>ӫ </a:t>
            </a:r>
            <a:r>
              <a:rPr lang="en-US" sz="1200" dirty="0"/>
              <a:t>me </a:t>
            </a:r>
            <a:r>
              <a:rPr lang="en-US" sz="1200" dirty="0" err="1"/>
              <a:t>shoqet</a:t>
            </a:r>
            <a:r>
              <a:rPr lang="en-US" sz="1200" dirty="0"/>
              <a:t> e </a:t>
            </a:r>
            <a:r>
              <a:rPr lang="en-US" sz="1200" dirty="0" err="1"/>
              <a:t>mia</a:t>
            </a:r>
            <a:r>
              <a:rPr lang="en-US" sz="1200" dirty="0"/>
              <a:t> </a:t>
            </a:r>
            <a:r>
              <a:rPr lang="en-US" sz="1200" dirty="0" err="1"/>
              <a:t>kur</a:t>
            </a:r>
            <a:r>
              <a:rPr lang="en-US" sz="1200" dirty="0"/>
              <a:t> d</a:t>
            </a:r>
            <a:r>
              <a:rPr lang="az-Cyrl-AZ" sz="1200" dirty="0"/>
              <a:t>ӫ</a:t>
            </a:r>
            <a:r>
              <a:rPr lang="en-US" sz="1200" dirty="0" err="1"/>
              <a:t>shiroj</a:t>
            </a:r>
            <a:r>
              <a:rPr lang="en-US" sz="1200" dirty="0"/>
              <a:t> q</a:t>
            </a:r>
            <a:r>
              <a:rPr lang="az-Cyrl-AZ" sz="1200" dirty="0"/>
              <a:t>ӫ </a:t>
            </a:r>
            <a:r>
              <a:rPr lang="en-US" sz="1200" dirty="0" err="1"/>
              <a:t>dikush</a:t>
            </a:r>
            <a:r>
              <a:rPr lang="en-US" sz="1200" dirty="0"/>
              <a:t> t</a:t>
            </a:r>
            <a:r>
              <a:rPr lang="az-Cyrl-AZ" sz="1200" dirty="0"/>
              <a:t>ӫ </a:t>
            </a:r>
            <a:r>
              <a:rPr lang="en-US" sz="1200" dirty="0" err="1"/>
              <a:t>mos</a:t>
            </a:r>
            <a:r>
              <a:rPr lang="en-US" sz="1200" dirty="0"/>
              <a:t> </a:t>
            </a:r>
            <a:r>
              <a:rPr lang="en-US" sz="1200" dirty="0" err="1"/>
              <a:t>na</a:t>
            </a:r>
            <a:r>
              <a:rPr lang="en-US" sz="1200" dirty="0"/>
              <a:t> </a:t>
            </a:r>
            <a:r>
              <a:rPr lang="en-US" sz="1200" dirty="0" err="1"/>
              <a:t>kuptoj</a:t>
            </a:r>
            <a:r>
              <a:rPr lang="en-US" sz="1200" dirty="0"/>
              <a:t> se </a:t>
            </a:r>
            <a:r>
              <a:rPr lang="az-Cyrl-AZ" sz="1200" dirty="0"/>
              <a:t>ҫ</a:t>
            </a:r>
            <a:r>
              <a:rPr lang="en-US" sz="1200" dirty="0"/>
              <a:t>far</a:t>
            </a:r>
            <a:r>
              <a:rPr lang="az-Cyrl-AZ" sz="1200" dirty="0"/>
              <a:t>ӫ </a:t>
            </a:r>
            <a:r>
              <a:rPr lang="en-US" sz="1200" dirty="0"/>
              <a:t>i them, at</a:t>
            </a:r>
            <a:r>
              <a:rPr lang="az-Cyrl-AZ" sz="1200" dirty="0"/>
              <a:t>ӫ</a:t>
            </a:r>
            <a:r>
              <a:rPr lang="en-US" sz="1200" dirty="0" err="1"/>
              <a:t>herë</a:t>
            </a:r>
            <a:r>
              <a:rPr lang="en-US" sz="1200" dirty="0"/>
              <a:t> i </a:t>
            </a:r>
            <a:r>
              <a:rPr lang="en-US" sz="1200" dirty="0" err="1"/>
              <a:t>flas</a:t>
            </a:r>
            <a:r>
              <a:rPr lang="en-US" sz="1200" dirty="0"/>
              <a:t> me </a:t>
            </a:r>
            <a:r>
              <a:rPr lang="en-US" sz="1200" dirty="0" err="1"/>
              <a:t>disa</a:t>
            </a:r>
            <a:r>
              <a:rPr lang="en-US" sz="1200" dirty="0"/>
              <a:t> </a:t>
            </a:r>
            <a:r>
              <a:rPr lang="en-US" sz="1200" dirty="0" err="1"/>
              <a:t>fjal</a:t>
            </a:r>
            <a:r>
              <a:rPr lang="az-Cyrl-AZ" sz="1200" dirty="0"/>
              <a:t>ӫ </a:t>
            </a:r>
            <a:r>
              <a:rPr lang="en-US" sz="1200" dirty="0"/>
              <a:t>q</a:t>
            </a:r>
            <a:r>
              <a:rPr lang="az-Cyrl-AZ" sz="1200" dirty="0"/>
              <a:t>ӫ </a:t>
            </a:r>
            <a:r>
              <a:rPr lang="en-US" sz="1200" dirty="0"/>
              <a:t>vet</a:t>
            </a:r>
            <a:r>
              <a:rPr lang="az-Cyrl-AZ" sz="1200" dirty="0"/>
              <a:t>ӫ</a:t>
            </a:r>
            <a:r>
              <a:rPr lang="en-US" sz="1200" dirty="0"/>
              <a:t>m ne </a:t>
            </a:r>
            <a:r>
              <a:rPr lang="en-US" sz="1200" dirty="0" err="1"/>
              <a:t>merremi</a:t>
            </a:r>
            <a:r>
              <a:rPr lang="en-US" sz="1200" dirty="0"/>
              <a:t> </a:t>
            </a:r>
            <a:r>
              <a:rPr lang="en-US" sz="1200" dirty="0" err="1"/>
              <a:t>vesh</a:t>
            </a:r>
            <a:r>
              <a:rPr lang="en-US" sz="1200" dirty="0"/>
              <a:t>.</a:t>
            </a:r>
          </a:p>
          <a:p>
            <a:pPr algn="just"/>
            <a:r>
              <a:rPr lang="en-US" sz="1200" dirty="0" err="1"/>
              <a:t>Zakonisht</a:t>
            </a:r>
            <a:r>
              <a:rPr lang="en-US" sz="1200" dirty="0"/>
              <a:t> </a:t>
            </a:r>
            <a:r>
              <a:rPr lang="en-US" sz="1200" dirty="0" err="1"/>
              <a:t>fjal</a:t>
            </a:r>
            <a:r>
              <a:rPr lang="az-Cyrl-AZ" sz="1200" dirty="0"/>
              <a:t>ӫ</a:t>
            </a:r>
            <a:r>
              <a:rPr lang="en-US" sz="1200" dirty="0"/>
              <a:t>t i </a:t>
            </a:r>
            <a:r>
              <a:rPr lang="en-US" sz="1200" dirty="0" err="1"/>
              <a:t>kthejm</a:t>
            </a:r>
            <a:r>
              <a:rPr lang="az-Cyrl-AZ" sz="1200" dirty="0"/>
              <a:t>ӫ </a:t>
            </a:r>
            <a:r>
              <a:rPr lang="en-US" sz="1200" dirty="0" err="1"/>
              <a:t>mbrapsht</a:t>
            </a:r>
            <a:r>
              <a:rPr lang="en-US" sz="1200" dirty="0"/>
              <a:t> </a:t>
            </a:r>
            <a:r>
              <a:rPr lang="en-US" sz="1200" dirty="0" err="1"/>
              <a:t>dhe</a:t>
            </a:r>
            <a:r>
              <a:rPr lang="en-US" sz="1200" dirty="0"/>
              <a:t> ting</a:t>
            </a:r>
            <a:r>
              <a:rPr lang="az-Cyrl-AZ" sz="1200" dirty="0"/>
              <a:t>ӫ</a:t>
            </a:r>
            <a:r>
              <a:rPr lang="en-US" sz="1200" dirty="0" err="1"/>
              <a:t>llojn</a:t>
            </a:r>
            <a:r>
              <a:rPr lang="az-Cyrl-AZ" sz="1200" dirty="0"/>
              <a:t>ӫ </a:t>
            </a:r>
            <a:r>
              <a:rPr lang="en-US" sz="1200" dirty="0" err="1"/>
              <a:t>ndryshe</a:t>
            </a:r>
            <a:r>
              <a:rPr lang="en-US" sz="1200" dirty="0"/>
              <a:t>, </a:t>
            </a:r>
            <a:r>
              <a:rPr lang="en-US" sz="1200" dirty="0" err="1"/>
              <a:t>por</a:t>
            </a:r>
            <a:r>
              <a:rPr lang="en-US" sz="1200" dirty="0"/>
              <a:t> </a:t>
            </a:r>
            <a:r>
              <a:rPr lang="en-US" sz="1200" dirty="0" err="1"/>
              <a:t>ka</a:t>
            </a:r>
            <a:r>
              <a:rPr lang="en-US" sz="1200" dirty="0"/>
              <a:t> </a:t>
            </a:r>
            <a:r>
              <a:rPr lang="en-US" sz="1200" dirty="0" err="1"/>
              <a:t>edhe</a:t>
            </a:r>
            <a:r>
              <a:rPr lang="en-US" sz="1200" dirty="0"/>
              <a:t> </a:t>
            </a:r>
            <a:r>
              <a:rPr lang="en-US" sz="1200" dirty="0" err="1"/>
              <a:t>shum</a:t>
            </a:r>
            <a:r>
              <a:rPr lang="az-Cyrl-AZ" sz="1200" dirty="0"/>
              <a:t>ӫ </a:t>
            </a:r>
            <a:r>
              <a:rPr lang="en-US" sz="1200" dirty="0" err="1"/>
              <a:t>fjal</a:t>
            </a:r>
            <a:r>
              <a:rPr lang="az-Cyrl-AZ" sz="1200" dirty="0"/>
              <a:t>ӫ </a:t>
            </a:r>
            <a:r>
              <a:rPr lang="en-US" sz="1200" dirty="0"/>
              <a:t>q</a:t>
            </a:r>
            <a:r>
              <a:rPr lang="az-Cyrl-AZ" sz="1200" dirty="0"/>
              <a:t>ӫ </a:t>
            </a:r>
            <a:r>
              <a:rPr lang="en-US" sz="1200" dirty="0"/>
              <a:t>e p</a:t>
            </a:r>
            <a:r>
              <a:rPr lang="az-Cyrl-AZ" sz="1200" dirty="0"/>
              <a:t>ӫ</a:t>
            </a:r>
            <a:r>
              <a:rPr lang="en-US" sz="1200" dirty="0" err="1"/>
              <a:t>rb</a:t>
            </a:r>
            <a:r>
              <a:rPr lang="az-Cyrl-AZ" sz="1200" dirty="0"/>
              <a:t>ӫ</a:t>
            </a:r>
            <a:r>
              <a:rPr lang="en-US" sz="1200" dirty="0" err="1"/>
              <a:t>jn</a:t>
            </a:r>
            <a:r>
              <a:rPr lang="az-Cyrl-AZ" sz="1200" dirty="0"/>
              <a:t>ӫ </a:t>
            </a:r>
            <a:r>
              <a:rPr lang="en-US" sz="1200" dirty="0" err="1"/>
              <a:t>zhargonin</a:t>
            </a:r>
            <a:r>
              <a:rPr lang="en-US" sz="1200" dirty="0"/>
              <a:t> e </a:t>
            </a:r>
            <a:r>
              <a:rPr lang="en-US" sz="1200" dirty="0" err="1"/>
              <a:t>tyre</a:t>
            </a:r>
            <a:r>
              <a:rPr lang="en-US" sz="1200" dirty="0"/>
              <a:t>. </a:t>
            </a:r>
            <a:r>
              <a:rPr lang="en-US" sz="1200" dirty="0" err="1"/>
              <a:t>Psh</a:t>
            </a:r>
            <a:r>
              <a:rPr lang="en-US" sz="1200" dirty="0"/>
              <a:t> </a:t>
            </a:r>
            <a:r>
              <a:rPr lang="en-US" sz="1200" dirty="0" err="1"/>
              <a:t>fjala</a:t>
            </a:r>
            <a:r>
              <a:rPr lang="en-US" sz="1200" dirty="0"/>
              <a:t> ”</a:t>
            </a:r>
            <a:r>
              <a:rPr lang="en-US" sz="1200" dirty="0" err="1"/>
              <a:t>mir</a:t>
            </a:r>
            <a:r>
              <a:rPr lang="az-Cyrl-AZ" sz="1200" dirty="0"/>
              <a:t>ӫ” </a:t>
            </a:r>
            <a:r>
              <a:rPr lang="en-US" sz="1200" dirty="0"/>
              <a:t>n</a:t>
            </a:r>
            <a:r>
              <a:rPr lang="az-Cyrl-AZ" sz="1200" dirty="0"/>
              <a:t>ӫ ”</a:t>
            </a:r>
            <a:r>
              <a:rPr lang="en-US" sz="1200" dirty="0"/>
              <a:t>rim”, </a:t>
            </a:r>
            <a:r>
              <a:rPr lang="en-US" sz="1200" dirty="0" err="1"/>
              <a:t>apo</a:t>
            </a:r>
            <a:r>
              <a:rPr lang="en-US" sz="1200" dirty="0"/>
              <a:t> </a:t>
            </a:r>
            <a:r>
              <a:rPr lang="en-US" sz="1200" dirty="0" err="1"/>
              <a:t>fjal</a:t>
            </a:r>
            <a:r>
              <a:rPr lang="az-Cyrl-AZ" sz="1200" dirty="0"/>
              <a:t>ӫ</a:t>
            </a:r>
            <a:r>
              <a:rPr lang="en-US" sz="1200" dirty="0"/>
              <a:t>t nice, </a:t>
            </a:r>
            <a:r>
              <a:rPr lang="en-US" sz="1200" dirty="0" err="1"/>
              <a:t>tamam</a:t>
            </a:r>
            <a:r>
              <a:rPr lang="en-US" sz="1200" dirty="0"/>
              <a:t>, </a:t>
            </a:r>
            <a:r>
              <a:rPr lang="en-US" sz="1200" dirty="0" err="1"/>
              <a:t>evet</a:t>
            </a:r>
            <a:r>
              <a:rPr lang="en-US" sz="1200" dirty="0"/>
              <a:t>, </a:t>
            </a:r>
            <a:r>
              <a:rPr lang="en-US" sz="1200" dirty="0" err="1"/>
              <a:t>flm</a:t>
            </a:r>
            <a:r>
              <a:rPr lang="en-US" sz="1200" dirty="0"/>
              <a:t>, </a:t>
            </a:r>
            <a:r>
              <a:rPr lang="en-US" sz="1200" dirty="0" err="1"/>
              <a:t>sps</a:t>
            </a:r>
            <a:r>
              <a:rPr lang="en-US" sz="1200" dirty="0"/>
              <a:t> t</a:t>
            </a:r>
            <a:r>
              <a:rPr lang="az-Cyrl-AZ" sz="1200" dirty="0"/>
              <a:t>ӫ </a:t>
            </a:r>
            <a:r>
              <a:rPr lang="en-US" sz="1200" dirty="0" err="1"/>
              <a:t>cil</a:t>
            </a:r>
            <a:r>
              <a:rPr lang="az-Cyrl-AZ" sz="1200" dirty="0"/>
              <a:t>ӫ</a:t>
            </a:r>
            <a:r>
              <a:rPr lang="en-US" sz="1200" dirty="0"/>
              <a:t>t i p</a:t>
            </a:r>
            <a:r>
              <a:rPr lang="az-Cyrl-AZ" sz="1200" dirty="0"/>
              <a:t>ӫ</a:t>
            </a:r>
            <a:r>
              <a:rPr lang="en-US" sz="1200" dirty="0" err="1"/>
              <a:t>rdorim</a:t>
            </a:r>
            <a:r>
              <a:rPr lang="en-US" sz="1200" dirty="0"/>
              <a:t> </a:t>
            </a:r>
            <a:r>
              <a:rPr lang="en-US" sz="1200" dirty="0" err="1"/>
              <a:t>jasht</a:t>
            </a:r>
            <a:r>
              <a:rPr lang="az-Cyrl-AZ" sz="1200" dirty="0"/>
              <a:t>ӫ</a:t>
            </a:r>
            <a:r>
              <a:rPr lang="en-US" sz="1200" dirty="0" err="1"/>
              <a:t>zakonisht</a:t>
            </a:r>
            <a:r>
              <a:rPr lang="en-US" sz="1200" dirty="0"/>
              <a:t> </a:t>
            </a:r>
            <a:r>
              <a:rPr lang="en-US" sz="1200" dirty="0" err="1"/>
              <a:t>shum</a:t>
            </a:r>
            <a:r>
              <a:rPr lang="az-Cyrl-AZ" sz="1200" dirty="0"/>
              <a:t>ӫ.</a:t>
            </a:r>
          </a:p>
          <a:p>
            <a:pPr algn="just"/>
            <a:r>
              <a:rPr lang="en-US" sz="1200" dirty="0" err="1"/>
              <a:t>Por</a:t>
            </a:r>
            <a:r>
              <a:rPr lang="en-US" sz="1200" dirty="0"/>
              <a:t> </a:t>
            </a:r>
            <a:r>
              <a:rPr lang="en-US" sz="1200" dirty="0" err="1"/>
              <a:t>ka</a:t>
            </a:r>
            <a:r>
              <a:rPr lang="en-US" sz="1200" dirty="0"/>
              <a:t> </a:t>
            </a:r>
            <a:r>
              <a:rPr lang="en-US" sz="1200" dirty="0" err="1"/>
              <a:t>edhe</a:t>
            </a:r>
            <a:r>
              <a:rPr lang="en-US" sz="1200" dirty="0"/>
              <a:t> </a:t>
            </a:r>
            <a:r>
              <a:rPr lang="en-US" sz="1200" dirty="0" err="1"/>
              <a:t>shum</a:t>
            </a:r>
            <a:r>
              <a:rPr lang="az-Cyrl-AZ" sz="1200" dirty="0"/>
              <a:t>ӫ </a:t>
            </a:r>
            <a:r>
              <a:rPr lang="en-US" sz="1200" dirty="0" err="1"/>
              <a:t>fjal</a:t>
            </a:r>
            <a:r>
              <a:rPr lang="az-Cyrl-AZ" sz="1200" dirty="0"/>
              <a:t>ӫ </a:t>
            </a:r>
            <a:r>
              <a:rPr lang="en-US" sz="1200" dirty="0"/>
              <a:t>q</a:t>
            </a:r>
            <a:r>
              <a:rPr lang="az-Cyrl-AZ" sz="1200" dirty="0"/>
              <a:t>ӫ </a:t>
            </a:r>
            <a:r>
              <a:rPr lang="en-US" sz="1200" dirty="0"/>
              <a:t>e p</a:t>
            </a:r>
            <a:r>
              <a:rPr lang="az-Cyrl-AZ" sz="1200" dirty="0"/>
              <a:t>ӫ</a:t>
            </a:r>
            <a:r>
              <a:rPr lang="en-US" sz="1200" dirty="0" err="1"/>
              <a:t>rb</a:t>
            </a:r>
            <a:r>
              <a:rPr lang="az-Cyrl-AZ" sz="1200" dirty="0"/>
              <a:t>ӫ</a:t>
            </a:r>
            <a:r>
              <a:rPr lang="en-US" sz="1200" dirty="0" err="1"/>
              <a:t>jn</a:t>
            </a:r>
            <a:r>
              <a:rPr lang="az-Cyrl-AZ" sz="1200" dirty="0"/>
              <a:t>ӫ </a:t>
            </a:r>
            <a:r>
              <a:rPr lang="en-US" sz="1200" dirty="0" err="1"/>
              <a:t>fjalorin</a:t>
            </a:r>
            <a:r>
              <a:rPr lang="en-US" sz="1200" dirty="0"/>
              <a:t> ton</a:t>
            </a:r>
            <a:r>
              <a:rPr lang="az-Cyrl-AZ" sz="1200" dirty="0"/>
              <a:t>ӫ </a:t>
            </a:r>
            <a:r>
              <a:rPr lang="en-US" sz="1200" dirty="0"/>
              <a:t>t</a:t>
            </a:r>
            <a:r>
              <a:rPr lang="az-Cyrl-AZ" sz="1200" dirty="0"/>
              <a:t>ӫ </a:t>
            </a:r>
            <a:r>
              <a:rPr lang="en-US" sz="1200" dirty="0"/>
              <a:t>sot</a:t>
            </a:r>
            <a:r>
              <a:rPr lang="az-Cyrl-AZ" sz="1200" dirty="0"/>
              <a:t>ӫ</a:t>
            </a:r>
            <a:r>
              <a:rPr lang="en-US" sz="1200" dirty="0"/>
              <a:t>m.</a:t>
            </a:r>
          </a:p>
          <a:p>
            <a:pPr algn="just"/>
            <a:r>
              <a:rPr lang="en-US" sz="1200" dirty="0" err="1"/>
              <a:t>Gjuha</a:t>
            </a:r>
            <a:r>
              <a:rPr lang="en-US" sz="1200" dirty="0"/>
              <a:t> </a:t>
            </a:r>
            <a:r>
              <a:rPr lang="en-US" sz="1200" dirty="0" err="1"/>
              <a:t>dhe</a:t>
            </a:r>
            <a:r>
              <a:rPr lang="en-US" sz="1200" dirty="0"/>
              <a:t> format e t</a:t>
            </a:r>
            <a:r>
              <a:rPr lang="az-Cyrl-AZ" sz="1200" dirty="0"/>
              <a:t>ӫ </a:t>
            </a:r>
            <a:r>
              <a:rPr lang="en-US" sz="1200" dirty="0" err="1"/>
              <a:t>folurit</a:t>
            </a:r>
            <a:r>
              <a:rPr lang="en-US" sz="1200" dirty="0"/>
              <a:t> me t</a:t>
            </a:r>
            <a:r>
              <a:rPr lang="az-Cyrl-AZ" sz="1200" dirty="0"/>
              <a:t>ӫ </a:t>
            </a:r>
            <a:r>
              <a:rPr lang="en-US" sz="1200" dirty="0" err="1"/>
              <a:t>cilat</a:t>
            </a:r>
            <a:r>
              <a:rPr lang="en-US" sz="1200" dirty="0"/>
              <a:t> sot t</a:t>
            </a:r>
            <a:r>
              <a:rPr lang="az-Cyrl-AZ" sz="1200" dirty="0"/>
              <a:t>ӫ </a:t>
            </a:r>
            <a:r>
              <a:rPr lang="en-US" sz="1200" dirty="0" err="1"/>
              <a:t>rinj</a:t>
            </a:r>
            <a:r>
              <a:rPr lang="az-Cyrl-AZ" sz="1200" dirty="0"/>
              <a:t>ӫ</a:t>
            </a:r>
            <a:r>
              <a:rPr lang="en-US" sz="1200" dirty="0"/>
              <a:t>t tan</a:t>
            </a:r>
            <a:r>
              <a:rPr lang="az-Cyrl-AZ" sz="1200" dirty="0"/>
              <a:t>ӫ </a:t>
            </a:r>
            <a:r>
              <a:rPr lang="en-US" sz="1200" dirty="0" err="1"/>
              <a:t>komunikojn</a:t>
            </a:r>
            <a:r>
              <a:rPr lang="az-Cyrl-AZ" sz="1200" dirty="0"/>
              <a:t>ӫ </a:t>
            </a:r>
            <a:r>
              <a:rPr lang="en-US" sz="1200" dirty="0"/>
              <a:t>n</a:t>
            </a:r>
            <a:r>
              <a:rPr lang="az-Cyrl-AZ" sz="1200" dirty="0"/>
              <a:t>ӫ </a:t>
            </a:r>
            <a:r>
              <a:rPr lang="en-US" sz="1200" dirty="0" err="1"/>
              <a:t>rrjetet</a:t>
            </a:r>
            <a:r>
              <a:rPr lang="en-US" sz="1200" dirty="0"/>
              <a:t> </a:t>
            </a:r>
            <a:r>
              <a:rPr lang="en-US" sz="1200" dirty="0" err="1"/>
              <a:t>sociale</a:t>
            </a:r>
            <a:r>
              <a:rPr lang="en-US" sz="1200" dirty="0"/>
              <a:t> </a:t>
            </a:r>
            <a:r>
              <a:rPr lang="en-US" sz="1200" dirty="0" err="1"/>
              <a:t>jan</a:t>
            </a:r>
            <a:r>
              <a:rPr lang="az-Cyrl-AZ" sz="1200" dirty="0"/>
              <a:t>ӫ </a:t>
            </a:r>
            <a:r>
              <a:rPr lang="en-US" sz="1200" dirty="0" err="1"/>
              <a:t>krejt</a:t>
            </a:r>
            <a:r>
              <a:rPr lang="az-Cyrl-AZ" sz="1200" dirty="0"/>
              <a:t>ӫ</a:t>
            </a:r>
            <a:r>
              <a:rPr lang="en-US" sz="1200" dirty="0" err="1"/>
              <a:t>sisht</a:t>
            </a:r>
            <a:r>
              <a:rPr lang="en-US" sz="1200" dirty="0"/>
              <a:t> </a:t>
            </a:r>
            <a:r>
              <a:rPr lang="en-US" sz="1200" dirty="0" err="1"/>
              <a:t>jasht</a:t>
            </a:r>
            <a:r>
              <a:rPr lang="en-US" sz="1200" dirty="0"/>
              <a:t> </a:t>
            </a:r>
            <a:r>
              <a:rPr lang="en-US" sz="1200" dirty="0" err="1"/>
              <a:t>normës</a:t>
            </a:r>
            <a:r>
              <a:rPr lang="en-US" sz="1200" dirty="0"/>
              <a:t> s</a:t>
            </a:r>
            <a:r>
              <a:rPr lang="az-Cyrl-AZ" sz="1200" dirty="0"/>
              <a:t>ӫ </a:t>
            </a:r>
            <a:r>
              <a:rPr lang="en-US" sz="1200" dirty="0"/>
              <a:t>t</a:t>
            </a:r>
            <a:r>
              <a:rPr lang="az-Cyrl-AZ" sz="1200" dirty="0"/>
              <a:t>ӫ </a:t>
            </a:r>
            <a:r>
              <a:rPr lang="en-US" sz="1200" dirty="0" err="1"/>
              <a:t>folurit</a:t>
            </a:r>
            <a:r>
              <a:rPr lang="en-US" sz="1200" dirty="0"/>
              <a:t> </a:t>
            </a:r>
            <a:r>
              <a:rPr lang="en-US" sz="1200" dirty="0" err="1"/>
              <a:t>apo</a:t>
            </a:r>
            <a:r>
              <a:rPr lang="en-US" sz="1200" dirty="0"/>
              <a:t> t</a:t>
            </a:r>
            <a:r>
              <a:rPr lang="az-Cyrl-AZ" sz="1200" dirty="0"/>
              <a:t>ӫ </a:t>
            </a:r>
            <a:r>
              <a:rPr lang="en-US" sz="1200" dirty="0" err="1"/>
              <a:t>shkruarit</a:t>
            </a:r>
            <a:r>
              <a:rPr lang="en-US" sz="1200" dirty="0"/>
              <a:t> e </a:t>
            </a:r>
            <a:r>
              <a:rPr lang="en-US" sz="1200" dirty="0" err="1"/>
              <a:t>shqipes</a:t>
            </a:r>
            <a:r>
              <a:rPr lang="en-US" sz="1200" dirty="0"/>
              <a:t> </a:t>
            </a:r>
            <a:r>
              <a:rPr lang="en-US" sz="1200" dirty="0" err="1"/>
              <a:t>standarte</a:t>
            </a:r>
            <a:r>
              <a:rPr lang="en-US" sz="1200" dirty="0"/>
              <a:t> </a:t>
            </a:r>
            <a:r>
              <a:rPr lang="en-US" sz="1200" dirty="0" err="1"/>
              <a:t>dhe</a:t>
            </a:r>
            <a:r>
              <a:rPr lang="en-US" sz="1200" dirty="0"/>
              <a:t> </a:t>
            </a:r>
            <a:r>
              <a:rPr lang="en-US" sz="1200" dirty="0" err="1"/>
              <a:t>kjo</a:t>
            </a:r>
            <a:r>
              <a:rPr lang="en-US" sz="1200" dirty="0"/>
              <a:t> d</a:t>
            </a:r>
            <a:r>
              <a:rPr lang="az-Cyrl-AZ" sz="1200" dirty="0"/>
              <a:t>ӫ</a:t>
            </a:r>
            <a:r>
              <a:rPr lang="en-US" sz="1200" dirty="0" err="1"/>
              <a:t>mton</a:t>
            </a:r>
            <a:r>
              <a:rPr lang="en-US" sz="1200" dirty="0"/>
              <a:t> </a:t>
            </a:r>
            <a:r>
              <a:rPr lang="en-US" sz="1200" dirty="0" err="1"/>
              <a:t>gjuh</a:t>
            </a:r>
            <a:r>
              <a:rPr lang="az-Cyrl-AZ" sz="1200" dirty="0"/>
              <a:t>ӫ</a:t>
            </a:r>
            <a:r>
              <a:rPr lang="en-US" sz="1200" dirty="0"/>
              <a:t>n ton</a:t>
            </a:r>
            <a:r>
              <a:rPr lang="az-Cyrl-AZ" sz="1200" dirty="0" smtClean="0"/>
              <a:t>ӫ.</a:t>
            </a:r>
            <a:r>
              <a:rPr lang="en-US" sz="1200" dirty="0" smtClean="0"/>
              <a:t> K</a:t>
            </a:r>
            <a:r>
              <a:rPr lang="az-Cyrl-AZ" sz="1200" dirty="0"/>
              <a:t>ӫ</a:t>
            </a:r>
            <a:r>
              <a:rPr lang="en-US" sz="1200" dirty="0"/>
              <a:t>t</a:t>
            </a:r>
            <a:r>
              <a:rPr lang="az-Cyrl-AZ" sz="1200" dirty="0"/>
              <a:t>ӫ </a:t>
            </a:r>
            <a:r>
              <a:rPr lang="en-US" sz="1200" dirty="0" err="1"/>
              <a:t>fakt</a:t>
            </a:r>
            <a:r>
              <a:rPr lang="en-US" sz="1200" dirty="0"/>
              <a:t> </a:t>
            </a:r>
            <a:r>
              <a:rPr lang="en-US" sz="1200" dirty="0" err="1"/>
              <a:t>nuk</a:t>
            </a:r>
            <a:r>
              <a:rPr lang="en-US" sz="1200" dirty="0"/>
              <a:t> e </a:t>
            </a:r>
            <a:r>
              <a:rPr lang="en-US" sz="1200" dirty="0" err="1"/>
              <a:t>mohon</a:t>
            </a:r>
            <a:r>
              <a:rPr lang="en-US" sz="1200" dirty="0"/>
              <a:t> </a:t>
            </a:r>
            <a:r>
              <a:rPr lang="en-US" sz="1200" dirty="0" err="1"/>
              <a:t>edhe</a:t>
            </a:r>
            <a:r>
              <a:rPr lang="en-US" sz="1200" dirty="0"/>
              <a:t> </a:t>
            </a:r>
            <a:r>
              <a:rPr lang="en-US" sz="1200" dirty="0" err="1"/>
              <a:t>Arbin</a:t>
            </a:r>
            <a:r>
              <a:rPr lang="en-US" sz="1200" dirty="0"/>
              <a:t> </a:t>
            </a:r>
            <a:r>
              <a:rPr lang="en-US" sz="1200" dirty="0" err="1"/>
              <a:t>Ideizi</a:t>
            </a:r>
            <a:r>
              <a:rPr lang="en-US" sz="1200" dirty="0"/>
              <a:t> i </a:t>
            </a:r>
            <a:r>
              <a:rPr lang="en-US" sz="1200" dirty="0" err="1"/>
              <a:t>cili</a:t>
            </a:r>
            <a:r>
              <a:rPr lang="en-US" sz="1200" dirty="0"/>
              <a:t> </a:t>
            </a:r>
            <a:r>
              <a:rPr lang="en-US" sz="1200" dirty="0" err="1"/>
              <a:t>thot</a:t>
            </a:r>
            <a:r>
              <a:rPr lang="az-Cyrl-AZ" sz="1200" dirty="0"/>
              <a:t>ӫ </a:t>
            </a:r>
            <a:r>
              <a:rPr lang="en-US" sz="1200" dirty="0"/>
              <a:t>se </a:t>
            </a:r>
            <a:r>
              <a:rPr lang="en-US" sz="1200" dirty="0" err="1"/>
              <a:t>shum</a:t>
            </a:r>
            <a:r>
              <a:rPr lang="az-Cyrl-AZ" sz="1200" dirty="0"/>
              <a:t>ӫ </a:t>
            </a:r>
            <a:r>
              <a:rPr lang="en-US" sz="1200" dirty="0" err="1"/>
              <a:t>fjal</a:t>
            </a:r>
            <a:r>
              <a:rPr lang="az-Cyrl-AZ" sz="1200" dirty="0"/>
              <a:t>ӫ </a:t>
            </a:r>
            <a:r>
              <a:rPr lang="en-US" sz="1200" dirty="0"/>
              <a:t>t</a:t>
            </a:r>
            <a:r>
              <a:rPr lang="az-Cyrl-AZ" sz="1200" dirty="0"/>
              <a:t>ӫ </a:t>
            </a:r>
            <a:r>
              <a:rPr lang="en-US" sz="1200" dirty="0" err="1"/>
              <a:t>huaja</a:t>
            </a:r>
            <a:r>
              <a:rPr lang="en-US" sz="1200" dirty="0"/>
              <a:t> </a:t>
            </a:r>
            <a:r>
              <a:rPr lang="en-US" sz="1200" dirty="0" err="1"/>
              <a:t>tashm</a:t>
            </a:r>
            <a:r>
              <a:rPr lang="az-Cyrl-AZ" sz="1200" dirty="0"/>
              <a:t>ӫ </a:t>
            </a:r>
            <a:r>
              <a:rPr lang="en-US" sz="1200" dirty="0" err="1"/>
              <a:t>po</a:t>
            </a:r>
            <a:r>
              <a:rPr lang="en-US" sz="1200" dirty="0"/>
              <a:t> i  p</a:t>
            </a:r>
            <a:r>
              <a:rPr lang="az-Cyrl-AZ" sz="1200" dirty="0"/>
              <a:t>ӫ</a:t>
            </a:r>
            <a:r>
              <a:rPr lang="en-US" sz="1200" dirty="0" err="1"/>
              <a:t>rdor</a:t>
            </a:r>
            <a:r>
              <a:rPr lang="en-US" sz="1200" dirty="0"/>
              <a:t> </a:t>
            </a:r>
            <a:r>
              <a:rPr lang="en-US" sz="1200" dirty="0" err="1"/>
              <a:t>edhe</a:t>
            </a:r>
            <a:r>
              <a:rPr lang="en-US" sz="1200" dirty="0"/>
              <a:t> n</a:t>
            </a:r>
            <a:r>
              <a:rPr lang="az-Cyrl-AZ" sz="1200" dirty="0"/>
              <a:t>ӫ </a:t>
            </a:r>
            <a:r>
              <a:rPr lang="en-US" sz="1200" dirty="0" err="1"/>
              <a:t>rrjetet</a:t>
            </a:r>
            <a:r>
              <a:rPr lang="en-US" sz="1200" dirty="0"/>
              <a:t> </a:t>
            </a:r>
            <a:r>
              <a:rPr lang="en-US" sz="1200" dirty="0" err="1"/>
              <a:t>sociale</a:t>
            </a:r>
            <a:r>
              <a:rPr lang="en-US" sz="1200" dirty="0"/>
              <a:t>.</a:t>
            </a:r>
          </a:p>
        </p:txBody>
      </p:sp>
      <p:sp>
        <p:nvSpPr>
          <p:cNvPr id="3" name="TextBox 2"/>
          <p:cNvSpPr txBox="1"/>
          <p:nvPr/>
        </p:nvSpPr>
        <p:spPr>
          <a:xfrm>
            <a:off x="3429000" y="4063999"/>
            <a:ext cx="3200400" cy="4339650"/>
          </a:xfrm>
          <a:prstGeom prst="rect">
            <a:avLst/>
          </a:prstGeom>
          <a:noFill/>
        </p:spPr>
        <p:txBody>
          <a:bodyPr wrap="square" rtlCol="0">
            <a:spAutoFit/>
          </a:bodyPr>
          <a:lstStyle/>
          <a:p>
            <a:pPr algn="just"/>
            <a:r>
              <a:rPr lang="en-US" sz="1200" dirty="0" err="1"/>
              <a:t>Rrjeti</a:t>
            </a:r>
            <a:r>
              <a:rPr lang="en-US" sz="1200" dirty="0"/>
              <a:t> social </a:t>
            </a:r>
            <a:r>
              <a:rPr lang="en-US" sz="1200" dirty="0" smtClean="0"/>
              <a:t> Facebook </a:t>
            </a:r>
            <a:r>
              <a:rPr lang="az-Cyrl-AZ" sz="1200" dirty="0"/>
              <a:t>ӫ</a:t>
            </a:r>
            <a:r>
              <a:rPr lang="en-US" sz="1200" dirty="0" err="1"/>
              <a:t>sht</a:t>
            </a:r>
            <a:r>
              <a:rPr lang="az-Cyrl-AZ" sz="1200" dirty="0"/>
              <a:t>ӫ </a:t>
            </a:r>
            <a:r>
              <a:rPr lang="en-US" sz="1200" dirty="0"/>
              <a:t>b</a:t>
            </a:r>
            <a:r>
              <a:rPr lang="az-Cyrl-AZ" sz="1200" dirty="0"/>
              <a:t>ӫ</a:t>
            </a:r>
            <a:r>
              <a:rPr lang="en-US" sz="1200" dirty="0"/>
              <a:t>r</a:t>
            </a:r>
            <a:r>
              <a:rPr lang="az-Cyrl-AZ" sz="1200" dirty="0"/>
              <a:t>ӫ </a:t>
            </a:r>
            <a:r>
              <a:rPr lang="en-US" sz="1200" dirty="0" err="1"/>
              <a:t>rrjeti</a:t>
            </a:r>
            <a:r>
              <a:rPr lang="en-US" sz="1200" dirty="0"/>
              <a:t> m</a:t>
            </a:r>
            <a:r>
              <a:rPr lang="az-Cyrl-AZ" sz="1200" dirty="0"/>
              <a:t>ӫ </a:t>
            </a:r>
            <a:r>
              <a:rPr lang="en-US" sz="1200" dirty="0"/>
              <a:t>i </a:t>
            </a:r>
            <a:r>
              <a:rPr lang="en-US" sz="1200" dirty="0" err="1"/>
              <a:t>frekuentuar</a:t>
            </a:r>
            <a:r>
              <a:rPr lang="en-US" sz="1200" dirty="0"/>
              <a:t> </a:t>
            </a:r>
            <a:r>
              <a:rPr lang="en-US" sz="1200" dirty="0" err="1"/>
              <a:t>nga</a:t>
            </a:r>
            <a:r>
              <a:rPr lang="en-US" sz="1200" dirty="0"/>
              <a:t> </a:t>
            </a:r>
            <a:r>
              <a:rPr lang="en-US" sz="1200" dirty="0" err="1"/>
              <a:t>shoq</a:t>
            </a:r>
            <a:r>
              <a:rPr lang="az-Cyrl-AZ" sz="1200" dirty="0"/>
              <a:t>ӫ</a:t>
            </a:r>
            <a:r>
              <a:rPr lang="en-US" sz="1200" dirty="0" err="1"/>
              <a:t>ria</a:t>
            </a:r>
            <a:r>
              <a:rPr lang="en-US" sz="1200" dirty="0"/>
              <a:t> </a:t>
            </a:r>
            <a:r>
              <a:rPr lang="en-US" sz="1200" dirty="0" err="1"/>
              <a:t>jon</a:t>
            </a:r>
            <a:r>
              <a:rPr lang="az-Cyrl-AZ" sz="1200" dirty="0"/>
              <a:t>ӫ </a:t>
            </a:r>
            <a:r>
              <a:rPr lang="en-US" sz="1200" dirty="0"/>
              <a:t>k</a:t>
            </a:r>
            <a:r>
              <a:rPr lang="az-Cyrl-AZ" sz="1200" dirty="0"/>
              <a:t>ӫ</a:t>
            </a:r>
            <a:r>
              <a:rPr lang="en-US" sz="1200" dirty="0" err="1"/>
              <a:t>tu</a:t>
            </a:r>
            <a:r>
              <a:rPr lang="en-US" sz="1200" dirty="0"/>
              <a:t> </a:t>
            </a:r>
            <a:r>
              <a:rPr lang="en-US" sz="1200" dirty="0" err="1"/>
              <a:t>mund</a:t>
            </a:r>
            <a:r>
              <a:rPr lang="en-US" sz="1200" dirty="0"/>
              <a:t> t</a:t>
            </a:r>
            <a:r>
              <a:rPr lang="az-Cyrl-AZ" sz="1200" dirty="0"/>
              <a:t>ӫ </a:t>
            </a:r>
            <a:r>
              <a:rPr lang="en-US" sz="1200" dirty="0" err="1"/>
              <a:t>shoh</a:t>
            </a:r>
            <a:r>
              <a:rPr lang="az-Cyrl-AZ" sz="1200" dirty="0"/>
              <a:t>ӫ</a:t>
            </a:r>
            <a:r>
              <a:rPr lang="en-US" sz="1200" dirty="0" err="1"/>
              <a:t>sh</a:t>
            </a:r>
            <a:r>
              <a:rPr lang="en-US" sz="1200" dirty="0"/>
              <a:t> </a:t>
            </a:r>
            <a:r>
              <a:rPr lang="en-US" sz="1200" dirty="0" err="1"/>
              <a:t>lloj-lloj</a:t>
            </a:r>
            <a:r>
              <a:rPr lang="en-US" sz="1200" dirty="0"/>
              <a:t> </a:t>
            </a:r>
            <a:r>
              <a:rPr lang="en-US" sz="1200" dirty="0" err="1"/>
              <a:t>fjal</a:t>
            </a:r>
            <a:r>
              <a:rPr lang="az-Cyrl-AZ" sz="1200" dirty="0"/>
              <a:t>ӫ</a:t>
            </a:r>
            <a:r>
              <a:rPr lang="en-US" sz="1200" dirty="0" err="1"/>
              <a:t>sh</a:t>
            </a:r>
            <a:r>
              <a:rPr lang="en-US" sz="1200" dirty="0"/>
              <a:t> </a:t>
            </a:r>
            <a:r>
              <a:rPr lang="en-US" sz="1200" dirty="0" err="1"/>
              <a:t>lloj-lloj</a:t>
            </a:r>
            <a:r>
              <a:rPr lang="en-US" sz="1200" dirty="0"/>
              <a:t> </a:t>
            </a:r>
            <a:r>
              <a:rPr lang="en-US" sz="1200" dirty="0" err="1"/>
              <a:t>shprehjesh</a:t>
            </a:r>
            <a:r>
              <a:rPr lang="en-US" sz="1200" dirty="0"/>
              <a:t> t</a:t>
            </a:r>
            <a:r>
              <a:rPr lang="az-Cyrl-AZ" sz="1200" dirty="0"/>
              <a:t>ӫ </a:t>
            </a:r>
            <a:r>
              <a:rPr lang="en-US" sz="1200" dirty="0" err="1"/>
              <a:t>cilat</a:t>
            </a:r>
            <a:r>
              <a:rPr lang="en-US" sz="1200" dirty="0"/>
              <a:t> </a:t>
            </a:r>
            <a:r>
              <a:rPr lang="en-US" sz="1200" dirty="0" err="1"/>
              <a:t>ndoshta</a:t>
            </a:r>
            <a:r>
              <a:rPr lang="en-US" sz="1200" dirty="0"/>
              <a:t> </a:t>
            </a:r>
            <a:r>
              <a:rPr lang="en-US" sz="1200" dirty="0" err="1"/>
              <a:t>si</a:t>
            </a:r>
            <a:r>
              <a:rPr lang="en-US" sz="1200" dirty="0"/>
              <a:t> </a:t>
            </a:r>
            <a:r>
              <a:rPr lang="en-US" sz="1200" dirty="0" err="1"/>
              <a:t>ke</a:t>
            </a:r>
            <a:r>
              <a:rPr lang="en-US" sz="1200" dirty="0"/>
              <a:t> par</a:t>
            </a:r>
            <a:r>
              <a:rPr lang="az-Cyrl-AZ" sz="1200" dirty="0"/>
              <a:t>ӫ </a:t>
            </a:r>
            <a:r>
              <a:rPr lang="en-US" sz="1200" dirty="0" err="1"/>
              <a:t>dhe</a:t>
            </a:r>
            <a:r>
              <a:rPr lang="en-US" sz="1200" dirty="0"/>
              <a:t> d</a:t>
            </a:r>
            <a:r>
              <a:rPr lang="az-Cyrl-AZ" sz="1200" dirty="0"/>
              <a:t>ӫ</a:t>
            </a:r>
            <a:r>
              <a:rPr lang="en-US" sz="1200" dirty="0" err="1"/>
              <a:t>gjuar</a:t>
            </a:r>
            <a:r>
              <a:rPr lang="en-US" sz="1200" dirty="0"/>
              <a:t> </a:t>
            </a:r>
            <a:r>
              <a:rPr lang="en-US" sz="1200" dirty="0" err="1"/>
              <a:t>ndonj</a:t>
            </a:r>
            <a:r>
              <a:rPr lang="az-Cyrl-AZ" sz="1200" dirty="0"/>
              <a:t>ӫ </a:t>
            </a:r>
            <a:r>
              <a:rPr lang="en-US" sz="1200" dirty="0"/>
              <a:t>her</a:t>
            </a:r>
            <a:r>
              <a:rPr lang="az-Cyrl-AZ" sz="1200" dirty="0" smtClean="0"/>
              <a:t>ӫ.</a:t>
            </a:r>
            <a:r>
              <a:rPr lang="en-US" sz="1200" dirty="0" err="1" smtClean="0"/>
              <a:t>Por</a:t>
            </a:r>
            <a:r>
              <a:rPr lang="en-US" sz="1200" dirty="0" smtClean="0"/>
              <a:t>, </a:t>
            </a:r>
            <a:r>
              <a:rPr lang="en-US" sz="1200" dirty="0" err="1" smtClean="0"/>
              <a:t>ja</a:t>
            </a:r>
            <a:r>
              <a:rPr lang="en-US" sz="1200" dirty="0" smtClean="0"/>
              <a:t> </a:t>
            </a:r>
            <a:r>
              <a:rPr lang="en-US" sz="1200" dirty="0" err="1" smtClean="0"/>
              <a:t>kjo</a:t>
            </a:r>
            <a:r>
              <a:rPr lang="en-US" sz="1200" dirty="0" smtClean="0"/>
              <a:t> </a:t>
            </a:r>
            <a:r>
              <a:rPr lang="az-Cyrl-AZ" sz="1200" dirty="0" smtClean="0"/>
              <a:t>ӫ</a:t>
            </a:r>
            <a:r>
              <a:rPr lang="en-US" sz="1200" dirty="0" err="1" smtClean="0"/>
              <a:t>sht</a:t>
            </a:r>
            <a:r>
              <a:rPr lang="az-Cyrl-AZ" sz="1200" dirty="0" smtClean="0"/>
              <a:t>ӫ </a:t>
            </a:r>
            <a:r>
              <a:rPr lang="en-US" sz="1200" dirty="0" err="1" smtClean="0"/>
              <a:t>koha</a:t>
            </a:r>
            <a:r>
              <a:rPr lang="en-US" sz="1200" dirty="0" smtClean="0"/>
              <a:t> n</a:t>
            </a:r>
            <a:r>
              <a:rPr lang="az-Cyrl-AZ" sz="1200" dirty="0" smtClean="0"/>
              <a:t>ӫ </a:t>
            </a:r>
            <a:r>
              <a:rPr lang="en-US" sz="1200" dirty="0" smtClean="0"/>
              <a:t>t</a:t>
            </a:r>
            <a:r>
              <a:rPr lang="az-Cyrl-AZ" sz="1200" dirty="0" smtClean="0"/>
              <a:t>ӫ </a:t>
            </a:r>
            <a:r>
              <a:rPr lang="en-US" sz="1200" dirty="0" err="1" smtClean="0"/>
              <a:t>cil</a:t>
            </a:r>
            <a:r>
              <a:rPr lang="az-Cyrl-AZ" sz="1200" dirty="0" smtClean="0"/>
              <a:t>ӫ</a:t>
            </a:r>
            <a:r>
              <a:rPr lang="en-US" sz="1200" dirty="0" smtClean="0"/>
              <a:t>n </a:t>
            </a:r>
            <a:r>
              <a:rPr lang="en-US" sz="1200" dirty="0" err="1" smtClean="0"/>
              <a:t>jetojm</a:t>
            </a:r>
            <a:r>
              <a:rPr lang="az-Cyrl-AZ" sz="1200" dirty="0" smtClean="0"/>
              <a:t>ӫ </a:t>
            </a:r>
            <a:r>
              <a:rPr lang="en-US" sz="1200" dirty="0" err="1" smtClean="0"/>
              <a:t>ne.Disa</a:t>
            </a:r>
            <a:r>
              <a:rPr lang="en-US" sz="1200" dirty="0" smtClean="0"/>
              <a:t> </a:t>
            </a:r>
            <a:r>
              <a:rPr lang="en-US" sz="1200" dirty="0" err="1"/>
              <a:t>nga</a:t>
            </a:r>
            <a:r>
              <a:rPr lang="en-US" sz="1200" dirty="0"/>
              <a:t> t</a:t>
            </a:r>
            <a:r>
              <a:rPr lang="az-Cyrl-AZ" sz="1200" dirty="0"/>
              <a:t>ӫ </a:t>
            </a:r>
            <a:r>
              <a:rPr lang="en-US" sz="1200" dirty="0" err="1"/>
              <a:t>rinjt</a:t>
            </a:r>
            <a:r>
              <a:rPr lang="az-Cyrl-AZ" sz="1200" dirty="0"/>
              <a:t>ӫ </a:t>
            </a:r>
            <a:r>
              <a:rPr lang="en-US" sz="1200" dirty="0"/>
              <a:t>tan</a:t>
            </a:r>
            <a:r>
              <a:rPr lang="az-Cyrl-AZ" sz="1200" dirty="0"/>
              <a:t>ӫ </a:t>
            </a:r>
            <a:r>
              <a:rPr lang="en-US" sz="1200" dirty="0" err="1"/>
              <a:t>fjal</a:t>
            </a:r>
            <a:r>
              <a:rPr lang="az-Cyrl-AZ" sz="1200" dirty="0"/>
              <a:t>ӫ</a:t>
            </a:r>
            <a:r>
              <a:rPr lang="en-US" sz="1200" dirty="0"/>
              <a:t>t e </a:t>
            </a:r>
            <a:r>
              <a:rPr lang="en-US" sz="1200" dirty="0" err="1"/>
              <a:t>zhargonet</a:t>
            </a:r>
            <a:r>
              <a:rPr lang="en-US" sz="1200" dirty="0"/>
              <a:t> </a:t>
            </a:r>
            <a:r>
              <a:rPr lang="en-US" sz="1200" dirty="0" err="1"/>
              <a:t>nuk</a:t>
            </a:r>
            <a:r>
              <a:rPr lang="en-US" sz="1200" dirty="0"/>
              <a:t> i p</a:t>
            </a:r>
            <a:r>
              <a:rPr lang="az-Cyrl-AZ" sz="1200" dirty="0"/>
              <a:t>ӫ</a:t>
            </a:r>
            <a:r>
              <a:rPr lang="en-US" sz="1200" dirty="0" err="1"/>
              <a:t>rdorin</a:t>
            </a:r>
            <a:r>
              <a:rPr lang="en-US" sz="1200" dirty="0"/>
              <a:t> n</a:t>
            </a:r>
            <a:r>
              <a:rPr lang="az-Cyrl-AZ" sz="1200" dirty="0"/>
              <a:t>ӫ </a:t>
            </a:r>
            <a:r>
              <a:rPr lang="en-US" sz="1200" dirty="0" err="1"/>
              <a:t>pranin</a:t>
            </a:r>
            <a:r>
              <a:rPr lang="az-Cyrl-AZ" sz="1200" dirty="0"/>
              <a:t>ӫ </a:t>
            </a:r>
            <a:r>
              <a:rPr lang="en-US" sz="1200" dirty="0"/>
              <a:t>e </a:t>
            </a:r>
            <a:r>
              <a:rPr lang="en-US" sz="1200" dirty="0" err="1"/>
              <a:t>prind</a:t>
            </a:r>
            <a:r>
              <a:rPr lang="az-Cyrl-AZ" sz="1200" dirty="0"/>
              <a:t>ӫ</a:t>
            </a:r>
            <a:r>
              <a:rPr lang="en-US" sz="1200" dirty="0" err="1"/>
              <a:t>rve</a:t>
            </a:r>
            <a:r>
              <a:rPr lang="en-US" sz="1200" dirty="0"/>
              <a:t>, </a:t>
            </a:r>
            <a:r>
              <a:rPr lang="en-US" sz="1200" dirty="0" err="1"/>
              <a:t>sepse</a:t>
            </a:r>
            <a:r>
              <a:rPr lang="en-US" sz="1200" dirty="0"/>
              <a:t> m</a:t>
            </a:r>
            <a:r>
              <a:rPr lang="az-Cyrl-AZ" sz="1200" dirty="0"/>
              <a:t>ӫ </a:t>
            </a:r>
            <a:r>
              <a:rPr lang="en-US" sz="1200" dirty="0"/>
              <a:t>pas </a:t>
            </a:r>
            <a:r>
              <a:rPr lang="en-US" sz="1200" dirty="0" err="1"/>
              <a:t>mund</a:t>
            </a:r>
            <a:r>
              <a:rPr lang="en-US" sz="1200" dirty="0"/>
              <a:t> t</a:t>
            </a:r>
            <a:r>
              <a:rPr lang="az-Cyrl-AZ" sz="1200" dirty="0"/>
              <a:t>ӫ </a:t>
            </a:r>
            <a:r>
              <a:rPr lang="en-US" sz="1200" dirty="0" err="1"/>
              <a:t>qortohen</a:t>
            </a:r>
            <a:r>
              <a:rPr lang="en-US" sz="1200" dirty="0"/>
              <a:t> </a:t>
            </a:r>
            <a:r>
              <a:rPr lang="en-US" sz="1200" dirty="0" err="1"/>
              <a:t>nga</a:t>
            </a:r>
            <a:r>
              <a:rPr lang="en-US" sz="1200" dirty="0"/>
              <a:t> ta.</a:t>
            </a:r>
          </a:p>
          <a:p>
            <a:pPr algn="just"/>
            <a:r>
              <a:rPr lang="en-US" sz="1200" dirty="0" err="1"/>
              <a:t>Jetmira</a:t>
            </a:r>
            <a:r>
              <a:rPr lang="en-US" sz="1200" dirty="0"/>
              <a:t> </a:t>
            </a:r>
            <a:r>
              <a:rPr lang="en-US" sz="1200" dirty="0" err="1"/>
              <a:t>Bajrami</a:t>
            </a:r>
            <a:r>
              <a:rPr lang="en-US" sz="1200" dirty="0"/>
              <a:t> </a:t>
            </a:r>
            <a:r>
              <a:rPr lang="en-US" sz="1200" dirty="0" err="1"/>
              <a:t>pohon</a:t>
            </a:r>
            <a:r>
              <a:rPr lang="en-US" sz="1200" dirty="0"/>
              <a:t> se </a:t>
            </a:r>
            <a:r>
              <a:rPr lang="en-US" sz="1200" dirty="0" err="1"/>
              <a:t>kur</a:t>
            </a:r>
            <a:r>
              <a:rPr lang="en-US" sz="1200" dirty="0"/>
              <a:t> </a:t>
            </a:r>
            <a:r>
              <a:rPr lang="en-US" sz="1200" dirty="0" err="1"/>
              <a:t>gjendet</a:t>
            </a:r>
            <a:r>
              <a:rPr lang="en-US" sz="1200" dirty="0"/>
              <a:t> n</a:t>
            </a:r>
            <a:r>
              <a:rPr lang="az-Cyrl-AZ" sz="1200" dirty="0"/>
              <a:t>ӫ </a:t>
            </a:r>
            <a:r>
              <a:rPr lang="en-US" sz="1200" dirty="0" err="1"/>
              <a:t>sht</a:t>
            </a:r>
            <a:r>
              <a:rPr lang="az-Cyrl-AZ" sz="1200" dirty="0"/>
              <a:t>ӫ</a:t>
            </a:r>
            <a:r>
              <a:rPr lang="en-US" sz="1200" dirty="0"/>
              <a:t>pi </a:t>
            </a:r>
            <a:r>
              <a:rPr lang="en-US" sz="1200" dirty="0" err="1"/>
              <a:t>nuk</a:t>
            </a:r>
            <a:r>
              <a:rPr lang="en-US" sz="1200" dirty="0"/>
              <a:t> </a:t>
            </a:r>
            <a:r>
              <a:rPr lang="en-US" sz="1200" dirty="0" err="1"/>
              <a:t>flet</a:t>
            </a:r>
            <a:r>
              <a:rPr lang="en-US" sz="1200" dirty="0"/>
              <a:t> me </a:t>
            </a:r>
            <a:r>
              <a:rPr lang="en-US" sz="1200" dirty="0" err="1"/>
              <a:t>gjuh</a:t>
            </a:r>
            <a:r>
              <a:rPr lang="az-Cyrl-AZ" sz="1200" dirty="0"/>
              <a:t>ӫ</a:t>
            </a:r>
            <a:r>
              <a:rPr lang="en-US" sz="1200" dirty="0"/>
              <a:t>n e </a:t>
            </a:r>
            <a:r>
              <a:rPr lang="en-US" sz="1200" dirty="0" err="1"/>
              <a:t>nj</a:t>
            </a:r>
            <a:r>
              <a:rPr lang="az-Cyrl-AZ" sz="1200" dirty="0"/>
              <a:t>ӫ</a:t>
            </a:r>
            <a:r>
              <a:rPr lang="en-US" sz="1200" dirty="0" err="1"/>
              <a:t>jt</a:t>
            </a:r>
            <a:r>
              <a:rPr lang="az-Cyrl-AZ" sz="1200" dirty="0"/>
              <a:t>ӫ </a:t>
            </a:r>
            <a:r>
              <a:rPr lang="en-US" sz="1200" dirty="0"/>
              <a:t>t</a:t>
            </a:r>
            <a:r>
              <a:rPr lang="az-Cyrl-AZ" sz="1200" dirty="0"/>
              <a:t>ӫ </a:t>
            </a:r>
            <a:r>
              <a:rPr lang="en-US" sz="1200" dirty="0" err="1"/>
              <a:t>cil</a:t>
            </a:r>
            <a:r>
              <a:rPr lang="az-Cyrl-AZ" sz="1200" dirty="0"/>
              <a:t>ӫ</a:t>
            </a:r>
            <a:r>
              <a:rPr lang="en-US" sz="1200" dirty="0"/>
              <a:t>n e </a:t>
            </a:r>
            <a:r>
              <a:rPr lang="en-US" sz="1200" dirty="0" err="1"/>
              <a:t>flet</a:t>
            </a:r>
            <a:r>
              <a:rPr lang="en-US" sz="1200" dirty="0"/>
              <a:t> me </a:t>
            </a:r>
            <a:r>
              <a:rPr lang="en-US" sz="1200" dirty="0" err="1"/>
              <a:t>shoq</a:t>
            </a:r>
            <a:r>
              <a:rPr lang="az-Cyrl-AZ" sz="1200" dirty="0"/>
              <a:t>ӫ</a:t>
            </a:r>
            <a:r>
              <a:rPr lang="en-US" sz="1200" dirty="0" err="1"/>
              <a:t>rin</a:t>
            </a:r>
            <a:r>
              <a:rPr lang="az-Cyrl-AZ" sz="1200" dirty="0"/>
              <a:t>ӫ.</a:t>
            </a:r>
          </a:p>
          <a:p>
            <a:pPr algn="just"/>
            <a:r>
              <a:rPr lang="en-US" sz="1200" dirty="0"/>
              <a:t> Ne </a:t>
            </a:r>
            <a:r>
              <a:rPr lang="en-US" sz="1200" dirty="0" err="1"/>
              <a:t>sht</a:t>
            </a:r>
            <a:r>
              <a:rPr lang="az-Cyrl-AZ" sz="1200" dirty="0"/>
              <a:t>ӫ</a:t>
            </a:r>
            <a:r>
              <a:rPr lang="en-US" sz="1200" dirty="0"/>
              <a:t>pi </a:t>
            </a:r>
            <a:r>
              <a:rPr lang="en-US" sz="1200" dirty="0" err="1"/>
              <a:t>nuk</a:t>
            </a:r>
            <a:r>
              <a:rPr lang="en-US" sz="1200" dirty="0"/>
              <a:t> e </a:t>
            </a:r>
            <a:r>
              <a:rPr lang="en-US" sz="1200" dirty="0" err="1"/>
              <a:t>kam</a:t>
            </a:r>
            <a:r>
              <a:rPr lang="en-US" sz="1200" dirty="0"/>
              <a:t> </a:t>
            </a:r>
            <a:r>
              <a:rPr lang="en-US" sz="1200" dirty="0" err="1"/>
              <a:t>shprehi</a:t>
            </a:r>
            <a:r>
              <a:rPr lang="en-US" sz="1200" dirty="0"/>
              <a:t> t</a:t>
            </a:r>
            <a:r>
              <a:rPr lang="az-Cyrl-AZ" sz="1200" dirty="0"/>
              <a:t>ӫ </a:t>
            </a:r>
            <a:r>
              <a:rPr lang="en-US" sz="1200" dirty="0"/>
              <a:t>p</a:t>
            </a:r>
            <a:r>
              <a:rPr lang="az-Cyrl-AZ" sz="1200" dirty="0"/>
              <a:t>ӫ</a:t>
            </a:r>
            <a:r>
              <a:rPr lang="en-US" sz="1200" dirty="0" err="1"/>
              <a:t>rdor</a:t>
            </a:r>
            <a:r>
              <a:rPr lang="en-US" sz="1200" dirty="0"/>
              <a:t> </a:t>
            </a:r>
            <a:r>
              <a:rPr lang="en-US" sz="1200" dirty="0" err="1"/>
              <a:t>zhargone</a:t>
            </a:r>
            <a:r>
              <a:rPr lang="en-US" sz="1200" dirty="0"/>
              <a:t> t</a:t>
            </a:r>
            <a:r>
              <a:rPr lang="az-Cyrl-AZ" sz="1200" dirty="0"/>
              <a:t>ӫ </a:t>
            </a:r>
            <a:r>
              <a:rPr lang="en-US" sz="1200" dirty="0" err="1"/>
              <a:t>fjal</a:t>
            </a:r>
            <a:r>
              <a:rPr lang="az-Cyrl-AZ" sz="1200" dirty="0"/>
              <a:t>ӫ</a:t>
            </a:r>
            <a:r>
              <a:rPr lang="en-US" sz="1200" dirty="0" err="1"/>
              <a:t>ve</a:t>
            </a:r>
            <a:r>
              <a:rPr lang="en-US" sz="1200" dirty="0"/>
              <a:t> t</a:t>
            </a:r>
            <a:r>
              <a:rPr lang="az-Cyrl-AZ" sz="1200" dirty="0"/>
              <a:t>ӫ </a:t>
            </a:r>
            <a:r>
              <a:rPr lang="en-US" sz="1200" dirty="0" err="1"/>
              <a:t>cilat</a:t>
            </a:r>
            <a:r>
              <a:rPr lang="en-US" sz="1200" dirty="0"/>
              <a:t> </a:t>
            </a:r>
            <a:r>
              <a:rPr lang="en-US" sz="1200" dirty="0" err="1"/>
              <a:t>nuk</a:t>
            </a:r>
            <a:r>
              <a:rPr lang="en-US" sz="1200" dirty="0"/>
              <a:t> i </a:t>
            </a:r>
            <a:r>
              <a:rPr lang="en-US" sz="1200" dirty="0" err="1"/>
              <a:t>kupton</a:t>
            </a:r>
            <a:r>
              <a:rPr lang="en-US" sz="1200" dirty="0"/>
              <a:t> </a:t>
            </a:r>
            <a:r>
              <a:rPr lang="en-US" sz="1200" dirty="0" err="1"/>
              <a:t>familja</a:t>
            </a:r>
            <a:r>
              <a:rPr lang="en-US" sz="1200" dirty="0"/>
              <a:t> </a:t>
            </a:r>
            <a:r>
              <a:rPr lang="en-US" sz="1200" dirty="0" err="1"/>
              <a:t>ime</a:t>
            </a:r>
            <a:r>
              <a:rPr lang="en-US" sz="1200" dirty="0"/>
              <a:t>, </a:t>
            </a:r>
            <a:r>
              <a:rPr lang="en-US" sz="1200" dirty="0" err="1"/>
              <a:t>por</a:t>
            </a:r>
            <a:r>
              <a:rPr lang="en-US" sz="1200" dirty="0"/>
              <a:t> me </a:t>
            </a:r>
            <a:r>
              <a:rPr lang="en-US" sz="1200" dirty="0" err="1"/>
              <a:t>shoq</a:t>
            </a:r>
            <a:r>
              <a:rPr lang="az-Cyrl-AZ" sz="1200" dirty="0"/>
              <a:t>ӫ</a:t>
            </a:r>
            <a:r>
              <a:rPr lang="en-US" sz="1200" dirty="0" err="1"/>
              <a:t>rin</a:t>
            </a:r>
            <a:r>
              <a:rPr lang="az-Cyrl-AZ" sz="1200" dirty="0"/>
              <a:t>ӫ </a:t>
            </a:r>
            <a:r>
              <a:rPr lang="en-US" sz="1200" dirty="0" err="1"/>
              <a:t>patjet</a:t>
            </a:r>
            <a:r>
              <a:rPr lang="az-Cyrl-AZ" sz="1200" dirty="0"/>
              <a:t>ӫ</a:t>
            </a:r>
            <a:r>
              <a:rPr lang="en-US" sz="1200" dirty="0"/>
              <a:t>r se </a:t>
            </a:r>
            <a:r>
              <a:rPr lang="en-US" sz="1200" dirty="0" err="1"/>
              <a:t>po</a:t>
            </a:r>
            <a:r>
              <a:rPr lang="en-US" sz="1200" dirty="0"/>
              <a:t>, </a:t>
            </a:r>
            <a:r>
              <a:rPr lang="en-US" sz="1200" dirty="0" err="1"/>
              <a:t>shton</a:t>
            </a:r>
            <a:r>
              <a:rPr lang="en-US" sz="1200" dirty="0"/>
              <a:t> </a:t>
            </a:r>
            <a:r>
              <a:rPr lang="en-US" sz="1200" dirty="0" err="1"/>
              <a:t>ajo</a:t>
            </a:r>
            <a:r>
              <a:rPr lang="en-US" sz="1200" dirty="0"/>
              <a:t>.</a:t>
            </a:r>
          </a:p>
          <a:p>
            <a:pPr algn="just"/>
            <a:r>
              <a:rPr lang="en-US" sz="1200" dirty="0" err="1"/>
              <a:t>Ambienti</a:t>
            </a:r>
            <a:r>
              <a:rPr lang="en-US" sz="1200" dirty="0"/>
              <a:t> </a:t>
            </a:r>
            <a:r>
              <a:rPr lang="en-US" sz="1200" dirty="0" err="1"/>
              <a:t>shkollor</a:t>
            </a:r>
            <a:r>
              <a:rPr lang="az-Cyrl-AZ" sz="1200" dirty="0"/>
              <a:t> ӫ</a:t>
            </a:r>
            <a:r>
              <a:rPr lang="en-US" sz="1200" dirty="0" err="1"/>
              <a:t>sht</a:t>
            </a:r>
            <a:r>
              <a:rPr lang="az-Cyrl-AZ" sz="1200" dirty="0"/>
              <a:t>ӫ </a:t>
            </a:r>
            <a:r>
              <a:rPr lang="en-US" sz="1200" dirty="0" err="1"/>
              <a:t>vendi</a:t>
            </a:r>
            <a:r>
              <a:rPr lang="en-US" sz="1200" dirty="0"/>
              <a:t> </a:t>
            </a:r>
            <a:r>
              <a:rPr lang="en-US" sz="1200" dirty="0" err="1"/>
              <a:t>ku</a:t>
            </a:r>
            <a:r>
              <a:rPr lang="en-US" sz="1200" dirty="0"/>
              <a:t> m</a:t>
            </a:r>
            <a:r>
              <a:rPr lang="az-Cyrl-AZ" sz="1200" dirty="0"/>
              <a:t>ӫ </a:t>
            </a:r>
            <a:r>
              <a:rPr lang="en-US" sz="1200" dirty="0"/>
              <a:t>s</a:t>
            </a:r>
            <a:r>
              <a:rPr lang="az-Cyrl-AZ" sz="1200" dirty="0"/>
              <a:t>ӫ </a:t>
            </a:r>
            <a:r>
              <a:rPr lang="en-US" sz="1200" dirty="0" err="1"/>
              <a:t>shumti</a:t>
            </a:r>
            <a:r>
              <a:rPr lang="en-US" sz="1200" dirty="0"/>
              <a:t> t</a:t>
            </a:r>
            <a:r>
              <a:rPr lang="az-Cyrl-AZ" sz="1200" dirty="0"/>
              <a:t>ӫ </a:t>
            </a:r>
            <a:r>
              <a:rPr lang="en-US" sz="1200" dirty="0" err="1"/>
              <a:t>rinjtë</a:t>
            </a:r>
            <a:r>
              <a:rPr lang="en-US" sz="1200" dirty="0"/>
              <a:t> p</a:t>
            </a:r>
            <a:r>
              <a:rPr lang="az-Cyrl-AZ" sz="1200" dirty="0"/>
              <a:t>ӫ</a:t>
            </a:r>
            <a:r>
              <a:rPr lang="en-US" sz="1200" dirty="0" err="1"/>
              <a:t>rdorin</a:t>
            </a:r>
            <a:r>
              <a:rPr lang="en-US" sz="1200" dirty="0"/>
              <a:t> </a:t>
            </a:r>
            <a:r>
              <a:rPr lang="en-US" sz="1200" dirty="0" err="1"/>
              <a:t>zhargone</a:t>
            </a:r>
            <a:r>
              <a:rPr lang="en-US" sz="1200" dirty="0"/>
              <a:t> t</a:t>
            </a:r>
            <a:r>
              <a:rPr lang="az-Cyrl-AZ" sz="1200" dirty="0"/>
              <a:t>ӫ </a:t>
            </a:r>
            <a:r>
              <a:rPr lang="en-US" sz="1200" dirty="0" err="1"/>
              <a:t>ndryshme</a:t>
            </a:r>
            <a:r>
              <a:rPr lang="en-US" sz="1200" dirty="0"/>
              <a:t>, </a:t>
            </a:r>
            <a:r>
              <a:rPr lang="en-US" sz="1200" dirty="0" err="1"/>
              <a:t>mbase</a:t>
            </a:r>
            <a:r>
              <a:rPr lang="en-US" sz="1200" dirty="0"/>
              <a:t> </a:t>
            </a:r>
            <a:r>
              <a:rPr lang="en-US" sz="1200" dirty="0" err="1"/>
              <a:t>edhe</a:t>
            </a:r>
            <a:r>
              <a:rPr lang="en-US" sz="1200" dirty="0"/>
              <a:t> m</a:t>
            </a:r>
            <a:r>
              <a:rPr lang="az-Cyrl-AZ" sz="1200" dirty="0"/>
              <a:t>ӫ</a:t>
            </a:r>
            <a:r>
              <a:rPr lang="en-US" sz="1200" dirty="0" err="1"/>
              <a:t>simdh</a:t>
            </a:r>
            <a:r>
              <a:rPr lang="az-Cyrl-AZ" sz="1200" dirty="0"/>
              <a:t>ӫ</a:t>
            </a:r>
            <a:r>
              <a:rPr lang="en-US" sz="1200" dirty="0"/>
              <a:t>n</a:t>
            </a:r>
            <a:r>
              <a:rPr lang="az-Cyrl-AZ" sz="1200" dirty="0"/>
              <a:t>ӫ</a:t>
            </a:r>
            <a:r>
              <a:rPr lang="en-US" sz="1200" dirty="0"/>
              <a:t>sit e </a:t>
            </a:r>
            <a:r>
              <a:rPr lang="en-US" sz="1200" dirty="0" err="1"/>
              <a:t>tyre</a:t>
            </a:r>
            <a:r>
              <a:rPr lang="en-US" sz="1200" dirty="0"/>
              <a:t> n</a:t>
            </a:r>
            <a:r>
              <a:rPr lang="az-Cyrl-AZ" sz="1200" dirty="0"/>
              <a:t>ӫ </a:t>
            </a:r>
            <a:r>
              <a:rPr lang="en-US" sz="1200" dirty="0"/>
              <a:t>t</a:t>
            </a:r>
            <a:r>
              <a:rPr lang="az-Cyrl-AZ" sz="1200" dirty="0"/>
              <a:t>ӫ </a:t>
            </a:r>
            <a:r>
              <a:rPr lang="en-US" sz="1200" dirty="0" err="1"/>
              <a:t>shumt</a:t>
            </a:r>
            <a:r>
              <a:rPr lang="az-Cyrl-AZ" sz="1200" dirty="0"/>
              <a:t>ӫ</a:t>
            </a:r>
            <a:r>
              <a:rPr lang="en-US" sz="1200" dirty="0"/>
              <a:t>n e </a:t>
            </a:r>
            <a:r>
              <a:rPr lang="en-US" sz="1200" dirty="0" err="1"/>
              <a:t>rast</a:t>
            </a:r>
            <a:r>
              <a:rPr lang="az-Cyrl-AZ" sz="1200" dirty="0"/>
              <a:t>ӫ</a:t>
            </a:r>
            <a:r>
              <a:rPr lang="en-US" sz="1200" dirty="0" err="1"/>
              <a:t>ve</a:t>
            </a:r>
            <a:r>
              <a:rPr lang="en-US" sz="1200" dirty="0"/>
              <a:t> </a:t>
            </a:r>
            <a:r>
              <a:rPr lang="en-US" sz="1200" dirty="0" err="1"/>
              <a:t>nuk</a:t>
            </a:r>
            <a:r>
              <a:rPr lang="en-US" sz="1200" dirty="0"/>
              <a:t> i </a:t>
            </a:r>
            <a:r>
              <a:rPr lang="en-US" sz="1200" dirty="0" err="1"/>
              <a:t>kuptojn</a:t>
            </a:r>
            <a:r>
              <a:rPr lang="az-Cyrl-AZ" sz="1200" dirty="0"/>
              <a:t>ӫ </a:t>
            </a:r>
            <a:r>
              <a:rPr lang="en-US" sz="1200" dirty="0" err="1"/>
              <a:t>shprehjet</a:t>
            </a:r>
            <a:r>
              <a:rPr lang="en-US" sz="1200" dirty="0"/>
              <a:t> e </a:t>
            </a:r>
            <a:r>
              <a:rPr lang="en-US" sz="1200" dirty="0" err="1"/>
              <a:t>tyre</a:t>
            </a:r>
            <a:r>
              <a:rPr lang="en-US" sz="1200" dirty="0"/>
              <a:t>.</a:t>
            </a:r>
          </a:p>
          <a:p>
            <a:pPr algn="just"/>
            <a:r>
              <a:rPr lang="en-US" sz="1200" dirty="0"/>
              <a:t>“</a:t>
            </a:r>
            <a:r>
              <a:rPr lang="az-Cyrl-AZ" sz="1200" dirty="0"/>
              <a:t>Ё</a:t>
            </a:r>
            <a:r>
              <a:rPr lang="en-US" sz="1200" dirty="0" err="1"/>
              <a:t>sht</a:t>
            </a:r>
            <a:r>
              <a:rPr lang="az-Cyrl-AZ" sz="1200" dirty="0"/>
              <a:t>ӫ </a:t>
            </a:r>
            <a:r>
              <a:rPr lang="en-US" sz="1200" dirty="0" err="1"/>
              <a:t>fakt</a:t>
            </a:r>
            <a:r>
              <a:rPr lang="en-US" sz="1200" dirty="0"/>
              <a:t> q</a:t>
            </a:r>
            <a:r>
              <a:rPr lang="az-Cyrl-AZ" sz="1200" dirty="0"/>
              <a:t>ӫ </a:t>
            </a:r>
            <a:r>
              <a:rPr lang="en-US" sz="1200" dirty="0"/>
              <a:t>ne t</a:t>
            </a:r>
            <a:r>
              <a:rPr lang="az-Cyrl-AZ" sz="1200" dirty="0"/>
              <a:t>ӫ </a:t>
            </a:r>
            <a:r>
              <a:rPr lang="en-US" sz="1200" dirty="0" err="1"/>
              <a:t>rinjtë</a:t>
            </a:r>
            <a:r>
              <a:rPr lang="en-US" sz="1200" dirty="0"/>
              <a:t> </a:t>
            </a:r>
            <a:r>
              <a:rPr lang="en-US" sz="1200" dirty="0" err="1"/>
              <a:t>kur</a:t>
            </a:r>
            <a:r>
              <a:rPr lang="en-US" sz="1200" dirty="0"/>
              <a:t> </a:t>
            </a:r>
            <a:r>
              <a:rPr lang="en-US" sz="1200" dirty="0" err="1"/>
              <a:t>jemi</a:t>
            </a:r>
            <a:r>
              <a:rPr lang="en-US" sz="1200" dirty="0"/>
              <a:t> n</a:t>
            </a:r>
            <a:r>
              <a:rPr lang="az-Cyrl-AZ" sz="1200" dirty="0"/>
              <a:t>ӫ </a:t>
            </a:r>
            <a:r>
              <a:rPr lang="en-US" sz="1200" dirty="0" err="1"/>
              <a:t>ambientin</a:t>
            </a:r>
            <a:r>
              <a:rPr lang="en-US" sz="1200" dirty="0"/>
              <a:t> </a:t>
            </a:r>
            <a:r>
              <a:rPr lang="en-US" sz="1200" dirty="0" err="1"/>
              <a:t>shkollor</a:t>
            </a:r>
            <a:r>
              <a:rPr lang="en-US" sz="1200" dirty="0"/>
              <a:t> </a:t>
            </a:r>
            <a:r>
              <a:rPr lang="en-US" sz="1200" dirty="0" err="1"/>
              <a:t>na</a:t>
            </a:r>
            <a:r>
              <a:rPr lang="en-US" sz="1200" dirty="0"/>
              <a:t> p</a:t>
            </a:r>
            <a:r>
              <a:rPr lang="az-Cyrl-AZ" sz="1200" dirty="0"/>
              <a:t>ӫ</a:t>
            </a:r>
            <a:r>
              <a:rPr lang="en-US" sz="1200" dirty="0" err="1"/>
              <a:t>lqen</a:t>
            </a:r>
            <a:r>
              <a:rPr lang="en-US" sz="1200" dirty="0"/>
              <a:t> m</a:t>
            </a:r>
            <a:r>
              <a:rPr lang="az-Cyrl-AZ" sz="1200" dirty="0"/>
              <a:t>ӫ </a:t>
            </a:r>
            <a:r>
              <a:rPr lang="en-US" sz="1200" dirty="0" err="1"/>
              <a:t>shum</a:t>
            </a:r>
            <a:r>
              <a:rPr lang="az-Cyrl-AZ" sz="1200" dirty="0"/>
              <a:t>ӫ </a:t>
            </a:r>
            <a:r>
              <a:rPr lang="en-US" sz="1200" dirty="0"/>
              <a:t>t</a:t>
            </a:r>
            <a:r>
              <a:rPr lang="az-Cyrl-AZ" sz="1200" dirty="0"/>
              <a:t>ӫ </a:t>
            </a:r>
            <a:r>
              <a:rPr lang="en-US" sz="1200" dirty="0" err="1"/>
              <a:t>flasim</a:t>
            </a:r>
            <a:r>
              <a:rPr lang="en-US" sz="1200" dirty="0"/>
              <a:t> n</a:t>
            </a:r>
            <a:r>
              <a:rPr lang="az-Cyrl-AZ" sz="1200" dirty="0"/>
              <a:t>ӫ </a:t>
            </a:r>
            <a:r>
              <a:rPr lang="en-US" sz="1200" dirty="0" err="1"/>
              <a:t>gjuh</a:t>
            </a:r>
            <a:r>
              <a:rPr lang="az-Cyrl-AZ" sz="1200" dirty="0"/>
              <a:t>ӫ</a:t>
            </a:r>
            <a:r>
              <a:rPr lang="en-US" sz="1200" dirty="0"/>
              <a:t>n ton</a:t>
            </a:r>
            <a:r>
              <a:rPr lang="az-Cyrl-AZ" sz="1200" dirty="0"/>
              <a:t>ӫ</a:t>
            </a:r>
            <a:r>
              <a:rPr lang="en-US" sz="1200" dirty="0"/>
              <a:t>,</a:t>
            </a:r>
            <a:r>
              <a:rPr lang="az-Cyrl-AZ" sz="1200" dirty="0"/>
              <a:t> </a:t>
            </a:r>
            <a:r>
              <a:rPr lang="en-US" sz="1200" dirty="0" err="1"/>
              <a:t>por</a:t>
            </a:r>
            <a:r>
              <a:rPr lang="en-US" sz="1200" dirty="0"/>
              <a:t> </a:t>
            </a:r>
            <a:r>
              <a:rPr lang="en-US" sz="1200" dirty="0" err="1"/>
              <a:t>asnj</a:t>
            </a:r>
            <a:r>
              <a:rPr lang="az-Cyrl-AZ" sz="1200" dirty="0"/>
              <a:t>ӫ</a:t>
            </a:r>
            <a:r>
              <a:rPr lang="en-US" sz="1200" dirty="0"/>
              <a:t>her</a:t>
            </a:r>
            <a:r>
              <a:rPr lang="az-Cyrl-AZ" sz="1200" dirty="0"/>
              <a:t>ӫ </a:t>
            </a:r>
            <a:r>
              <a:rPr lang="en-US" sz="1200" dirty="0"/>
              <a:t>p</a:t>
            </a:r>
            <a:r>
              <a:rPr lang="az-Cyrl-AZ" sz="1200" dirty="0"/>
              <a:t>ӫ</a:t>
            </a:r>
            <a:r>
              <a:rPr lang="en-US" sz="1200" dirty="0"/>
              <a:t>r ta d</a:t>
            </a:r>
            <a:r>
              <a:rPr lang="az-Cyrl-AZ" sz="1200" dirty="0"/>
              <a:t>ӫ</a:t>
            </a:r>
            <a:r>
              <a:rPr lang="en-US" sz="1200" dirty="0" err="1"/>
              <a:t>mtuar</a:t>
            </a:r>
            <a:r>
              <a:rPr lang="en-US" sz="1200" dirty="0"/>
              <a:t> </a:t>
            </a:r>
            <a:r>
              <a:rPr lang="en-US" sz="1200" dirty="0" err="1"/>
              <a:t>gjuhen</a:t>
            </a:r>
            <a:r>
              <a:rPr lang="en-US" sz="1200" dirty="0"/>
              <a:t>  </a:t>
            </a:r>
            <a:r>
              <a:rPr lang="en-US" sz="1200" dirty="0" err="1"/>
              <a:t>shqipe</a:t>
            </a:r>
            <a:r>
              <a:rPr lang="en-US" sz="1200" dirty="0"/>
              <a:t>, at</a:t>
            </a:r>
            <a:r>
              <a:rPr lang="az-Cyrl-AZ" sz="1200" dirty="0"/>
              <a:t>ӫ </a:t>
            </a:r>
            <a:r>
              <a:rPr lang="en-US" sz="1200" dirty="0"/>
              <a:t>q</a:t>
            </a:r>
            <a:r>
              <a:rPr lang="az-Cyrl-AZ" sz="1200" dirty="0"/>
              <a:t>ӫ </a:t>
            </a:r>
            <a:r>
              <a:rPr lang="en-US" sz="1200" dirty="0" err="1"/>
              <a:t>nuk</a:t>
            </a:r>
            <a:r>
              <a:rPr lang="en-US" sz="1200" dirty="0"/>
              <a:t> </a:t>
            </a:r>
            <a:r>
              <a:rPr lang="en-US" sz="1200" dirty="0" err="1"/>
              <a:t>ngjason</a:t>
            </a:r>
            <a:r>
              <a:rPr lang="en-US" sz="1200" dirty="0"/>
              <a:t> me </a:t>
            </a:r>
            <a:r>
              <a:rPr lang="en-US" sz="1200" dirty="0" err="1"/>
              <a:t>asnj</a:t>
            </a:r>
            <a:r>
              <a:rPr lang="az-Cyrl-AZ" sz="1200" dirty="0"/>
              <a:t>ӫ </a:t>
            </a:r>
            <a:r>
              <a:rPr lang="en-US" sz="1200" dirty="0" err="1"/>
              <a:t>gjuh</a:t>
            </a:r>
            <a:r>
              <a:rPr lang="az-Cyrl-AZ" sz="1200" dirty="0"/>
              <a:t>ӫ </a:t>
            </a:r>
            <a:r>
              <a:rPr lang="en-US" sz="1200" dirty="0" err="1"/>
              <a:t>tjet</a:t>
            </a:r>
            <a:r>
              <a:rPr lang="az-Cyrl-AZ" sz="1200" dirty="0"/>
              <a:t>ӫ</a:t>
            </a:r>
            <a:r>
              <a:rPr lang="en-US" sz="1200" dirty="0"/>
              <a:t>r.</a:t>
            </a:r>
          </a:p>
        </p:txBody>
      </p:sp>
      <p:sp>
        <p:nvSpPr>
          <p:cNvPr id="8" name="TextBox 7"/>
          <p:cNvSpPr txBox="1"/>
          <p:nvPr/>
        </p:nvSpPr>
        <p:spPr>
          <a:xfrm>
            <a:off x="5181600" y="8655247"/>
            <a:ext cx="1447800" cy="276999"/>
          </a:xfrm>
          <a:prstGeom prst="rect">
            <a:avLst/>
          </a:prstGeom>
          <a:noFill/>
        </p:spPr>
        <p:txBody>
          <a:bodyPr wrap="square" rtlCol="0">
            <a:spAutoFit/>
          </a:bodyPr>
          <a:lstStyle/>
          <a:p>
            <a:r>
              <a:rPr lang="en-US" sz="1200" b="1" dirty="0" err="1" smtClean="0"/>
              <a:t>Hatixhe</a:t>
            </a:r>
            <a:r>
              <a:rPr lang="en-US" sz="1200" b="1" dirty="0" smtClean="0"/>
              <a:t> </a:t>
            </a:r>
            <a:r>
              <a:rPr lang="en-US" sz="1200" b="1" dirty="0" err="1" smtClean="0"/>
              <a:t>Aliti</a:t>
            </a:r>
            <a:r>
              <a:rPr lang="en-US" sz="1200" b="1" dirty="0" smtClean="0"/>
              <a:t> III-2</a:t>
            </a:r>
            <a:endParaRPr lang="en-US" sz="12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5786" y="7315199"/>
            <a:ext cx="2712750" cy="2552715"/>
          </a:xfrm>
          <a:prstGeom prst="rect">
            <a:avLst/>
          </a:prstGeom>
        </p:spPr>
      </p:pic>
      <p:sp>
        <p:nvSpPr>
          <p:cNvPr id="4" name="TextBox 3"/>
          <p:cNvSpPr txBox="1"/>
          <p:nvPr/>
        </p:nvSpPr>
        <p:spPr>
          <a:xfrm>
            <a:off x="-4011" y="228600"/>
            <a:ext cx="6858000" cy="64008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t="100000" r="100000"/>
            </a:path>
            <a:tileRect l="-100000" b="-100000"/>
          </a:gra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it-IT" sz="2000" b="1" dirty="0"/>
              <a:t>Pӫrzgjedhja e profesionit – sfidӫ personale </a:t>
            </a:r>
            <a:r>
              <a:rPr lang="it-IT" sz="2000" b="1" dirty="0" smtClean="0"/>
              <a:t>apo imponim </a:t>
            </a:r>
            <a:r>
              <a:rPr lang="it-IT" sz="2000" b="1" dirty="0"/>
              <a:t>socio-ekonomik</a:t>
            </a:r>
            <a:endParaRPr lang="it-IT" sz="2000" i="1" dirty="0"/>
          </a:p>
          <a:p>
            <a:pPr algn="ctr"/>
            <a:r>
              <a:rPr lang="it-IT" sz="1600" dirty="0"/>
              <a:t> </a:t>
            </a:r>
          </a:p>
          <a:p>
            <a:pPr algn="ctr"/>
            <a:endParaRPr lang="en-US" sz="1600" dirty="0"/>
          </a:p>
        </p:txBody>
      </p:sp>
      <p:sp>
        <p:nvSpPr>
          <p:cNvPr id="6" name="Slide Number Placeholder 5"/>
          <p:cNvSpPr>
            <a:spLocks noGrp="1"/>
          </p:cNvSpPr>
          <p:nvPr>
            <p:ph type="sldNum" sz="quarter" idx="12"/>
          </p:nvPr>
        </p:nvSpPr>
        <p:spPr/>
        <p:txBody>
          <a:bodyPr/>
          <a:lstStyle/>
          <a:p>
            <a:fld id="{3C123EA3-3DE9-45C6-B1A0-8E436F7EB65A}" type="slidenum">
              <a:rPr lang="en-US" sz="1500" b="1" smtClean="0">
                <a:solidFill>
                  <a:schemeClr val="tx1"/>
                </a:solidFill>
              </a:rPr>
              <a:pPr/>
              <a:t>12</a:t>
            </a:fld>
            <a:endParaRPr lang="en-US" sz="1500" b="1" dirty="0">
              <a:solidFill>
                <a:schemeClr val="tx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1" y="7315200"/>
            <a:ext cx="2845839" cy="2392680"/>
          </a:xfrm>
          <a:prstGeom prst="rect">
            <a:avLst/>
          </a:prstGeom>
        </p:spPr>
      </p:pic>
      <p:sp>
        <p:nvSpPr>
          <p:cNvPr id="7" name="TextBox 6"/>
          <p:cNvSpPr txBox="1"/>
          <p:nvPr/>
        </p:nvSpPr>
        <p:spPr>
          <a:xfrm>
            <a:off x="291578" y="1128891"/>
            <a:ext cx="3200400" cy="6186309"/>
          </a:xfrm>
          <a:prstGeom prst="rect">
            <a:avLst/>
          </a:prstGeom>
          <a:noFill/>
        </p:spPr>
        <p:txBody>
          <a:bodyPr wrap="square" rtlCol="0">
            <a:spAutoFit/>
          </a:bodyPr>
          <a:lstStyle/>
          <a:p>
            <a:pPr algn="just"/>
            <a:r>
              <a:rPr lang="en-US" sz="1200" b="1" dirty="0" err="1"/>
              <a:t>Koha</a:t>
            </a:r>
            <a:r>
              <a:rPr lang="en-US" sz="1200" b="1" dirty="0"/>
              <a:t> </a:t>
            </a:r>
            <a:r>
              <a:rPr lang="en-US" sz="1200" b="1" dirty="0" err="1"/>
              <a:t>nj</a:t>
            </a:r>
            <a:r>
              <a:rPr lang="az-Cyrl-AZ" sz="1200" b="1" dirty="0"/>
              <a:t>ӫ </a:t>
            </a:r>
            <a:r>
              <a:rPr lang="en-US" sz="1200" b="1" dirty="0" err="1"/>
              <a:t>dhurat</a:t>
            </a:r>
            <a:r>
              <a:rPr lang="az-Cyrl-AZ" sz="1200" b="1" dirty="0"/>
              <a:t>ӫ </a:t>
            </a:r>
            <a:r>
              <a:rPr lang="en-US" sz="1200" b="1" dirty="0"/>
              <a:t>e </a:t>
            </a:r>
            <a:r>
              <a:rPr lang="az-Cyrl-AZ" sz="1200" b="1" dirty="0"/>
              <a:t>ҫ</a:t>
            </a:r>
            <a:r>
              <a:rPr lang="en-US" sz="1200" b="1" dirty="0" err="1"/>
              <a:t>mueshme</a:t>
            </a:r>
            <a:r>
              <a:rPr lang="en-US" sz="1200" b="1" dirty="0"/>
              <a:t> p</a:t>
            </a:r>
            <a:r>
              <a:rPr lang="az-Cyrl-AZ" sz="1200" b="1" dirty="0"/>
              <a:t>ӫ</a:t>
            </a:r>
            <a:r>
              <a:rPr lang="en-US" sz="1200" b="1" dirty="0"/>
              <a:t>r t</a:t>
            </a:r>
            <a:r>
              <a:rPr lang="az-Cyrl-AZ" sz="1200" b="1" dirty="0"/>
              <a:t>ӫ </a:t>
            </a:r>
            <a:r>
              <a:rPr lang="en-US" sz="1200" b="1" dirty="0" err="1"/>
              <a:t>cil</a:t>
            </a:r>
            <a:r>
              <a:rPr lang="az-Cyrl-AZ" sz="1200" b="1" dirty="0"/>
              <a:t>ӫ</a:t>
            </a:r>
            <a:r>
              <a:rPr lang="en-US" sz="1200" b="1" dirty="0"/>
              <a:t>n t</a:t>
            </a:r>
            <a:r>
              <a:rPr lang="az-Cyrl-AZ" sz="1200" b="1" dirty="0"/>
              <a:t>ӫ </a:t>
            </a:r>
            <a:r>
              <a:rPr lang="en-US" sz="1200" b="1" dirty="0" err="1"/>
              <a:t>gjith</a:t>
            </a:r>
            <a:r>
              <a:rPr lang="az-Cyrl-AZ" sz="1200" b="1" dirty="0"/>
              <a:t>ӫ </a:t>
            </a:r>
            <a:r>
              <a:rPr lang="en-US" sz="1200" b="1" dirty="0"/>
              <a:t>ne e </a:t>
            </a:r>
            <a:r>
              <a:rPr lang="en-US" sz="1200" b="1" dirty="0" err="1"/>
              <a:t>paguajm</a:t>
            </a:r>
            <a:r>
              <a:rPr lang="az-Cyrl-AZ" sz="1200" b="1" dirty="0"/>
              <a:t>ӫ </a:t>
            </a:r>
            <a:r>
              <a:rPr lang="en-US" sz="1200" b="1" dirty="0"/>
              <a:t>duke </a:t>
            </a:r>
            <a:r>
              <a:rPr lang="en-US" sz="1200" b="1" dirty="0" err="1"/>
              <a:t>jetuar</a:t>
            </a:r>
            <a:r>
              <a:rPr lang="en-US" sz="1200" b="1" dirty="0"/>
              <a:t>.</a:t>
            </a:r>
          </a:p>
          <a:p>
            <a:pPr algn="just"/>
            <a:r>
              <a:rPr lang="en-US" sz="1200" b="1" dirty="0"/>
              <a:t>E them e </a:t>
            </a:r>
            <a:r>
              <a:rPr lang="en-US" sz="1200" b="1" dirty="0" err="1"/>
              <a:t>paguajm</a:t>
            </a:r>
            <a:r>
              <a:rPr lang="az-Cyrl-AZ" sz="1200" b="1" dirty="0"/>
              <a:t>ӫ, </a:t>
            </a:r>
            <a:r>
              <a:rPr lang="en-US" sz="1200" b="1" dirty="0" err="1"/>
              <a:t>sepse</a:t>
            </a:r>
            <a:r>
              <a:rPr lang="en-US" sz="1200" b="1" dirty="0"/>
              <a:t> </a:t>
            </a:r>
            <a:r>
              <a:rPr lang="az-Cyrl-AZ" sz="1200" b="1" dirty="0"/>
              <a:t>ҫ</a:t>
            </a:r>
            <a:r>
              <a:rPr lang="en-US" sz="1200" b="1" dirty="0"/>
              <a:t>do </a:t>
            </a:r>
            <a:r>
              <a:rPr lang="en-US" sz="1200" b="1" dirty="0" err="1"/>
              <a:t>gabim</a:t>
            </a:r>
            <a:r>
              <a:rPr lang="en-US" sz="1200" b="1" dirty="0"/>
              <a:t> </a:t>
            </a:r>
            <a:r>
              <a:rPr lang="en-US" sz="1200" b="1" dirty="0" err="1"/>
              <a:t>kushton</a:t>
            </a:r>
            <a:r>
              <a:rPr lang="en-US" sz="1200" b="1" dirty="0"/>
              <a:t>.</a:t>
            </a:r>
          </a:p>
          <a:p>
            <a:pPr algn="just"/>
            <a:r>
              <a:rPr lang="en-US" sz="1200" b="1" dirty="0"/>
              <a:t>Duke </a:t>
            </a:r>
            <a:r>
              <a:rPr lang="en-US" sz="1200" b="1" dirty="0" err="1"/>
              <a:t>filluar</a:t>
            </a:r>
            <a:r>
              <a:rPr lang="en-US" sz="1200" b="1" dirty="0"/>
              <a:t> </a:t>
            </a:r>
            <a:r>
              <a:rPr lang="en-US" sz="1200" b="1" dirty="0" err="1"/>
              <a:t>nga</a:t>
            </a:r>
            <a:r>
              <a:rPr lang="en-US" sz="1200" b="1" dirty="0"/>
              <a:t> </a:t>
            </a:r>
            <a:r>
              <a:rPr lang="en-US" sz="1200" b="1" dirty="0" err="1"/>
              <a:t>stacioni</a:t>
            </a:r>
            <a:r>
              <a:rPr lang="en-US" sz="1200" b="1" dirty="0"/>
              <a:t> i par</a:t>
            </a:r>
            <a:r>
              <a:rPr lang="az-Cyrl-AZ" sz="1200" b="1" dirty="0"/>
              <a:t>ӫ </a:t>
            </a:r>
            <a:r>
              <a:rPr lang="en-US" sz="1200" b="1" dirty="0" err="1"/>
              <a:t>dhe</a:t>
            </a:r>
            <a:r>
              <a:rPr lang="en-US" sz="1200" b="1" dirty="0"/>
              <a:t> </a:t>
            </a:r>
            <a:r>
              <a:rPr lang="en-US" sz="1200" b="1" dirty="0" err="1"/>
              <a:t>deri</a:t>
            </a:r>
            <a:r>
              <a:rPr lang="en-US" sz="1200" b="1" dirty="0"/>
              <a:t> </a:t>
            </a:r>
            <a:r>
              <a:rPr lang="en-US" sz="1200" b="1" dirty="0" err="1"/>
              <a:t>tek</a:t>
            </a:r>
            <a:r>
              <a:rPr lang="en-US" sz="1200" b="1" dirty="0"/>
              <a:t> </a:t>
            </a:r>
            <a:r>
              <a:rPr lang="en-US" sz="1200" b="1" dirty="0" err="1"/>
              <a:t>ai</a:t>
            </a:r>
            <a:r>
              <a:rPr lang="en-US" sz="1200" b="1" dirty="0"/>
              <a:t> i </a:t>
            </a:r>
            <a:r>
              <a:rPr lang="en-US" sz="1200" b="1" dirty="0" err="1"/>
              <a:t>fundit</a:t>
            </a:r>
            <a:r>
              <a:rPr lang="en-US" sz="1200" b="1" dirty="0"/>
              <a:t> ne b</a:t>
            </a:r>
            <a:r>
              <a:rPr lang="az-Cyrl-AZ" sz="1200" b="1" dirty="0"/>
              <a:t>ӫ</a:t>
            </a:r>
            <a:r>
              <a:rPr lang="en-US" sz="1200" b="1" dirty="0"/>
              <a:t>hemi </a:t>
            </a:r>
            <a:r>
              <a:rPr lang="en-US" sz="1200" b="1" dirty="0" err="1"/>
              <a:t>pjes</a:t>
            </a:r>
            <a:r>
              <a:rPr lang="az-Cyrl-AZ" sz="1200" b="1" dirty="0"/>
              <a:t>ӫ </a:t>
            </a:r>
            <a:r>
              <a:rPr lang="en-US" sz="1200" b="1" dirty="0"/>
              <a:t>e </a:t>
            </a:r>
            <a:r>
              <a:rPr lang="en-US" sz="1200" b="1" dirty="0" err="1"/>
              <a:t>nj</a:t>
            </a:r>
            <a:r>
              <a:rPr lang="az-Cyrl-AZ" sz="1200" b="1" dirty="0"/>
              <a:t>ӫ </a:t>
            </a:r>
            <a:r>
              <a:rPr lang="en-US" sz="1200" b="1" dirty="0" err="1"/>
              <a:t>loje</a:t>
            </a:r>
            <a:r>
              <a:rPr lang="en-US" sz="1200" b="1" dirty="0"/>
              <a:t> t</a:t>
            </a:r>
            <a:r>
              <a:rPr lang="az-Cyrl-AZ" sz="1200" b="1" dirty="0"/>
              <a:t>ӫ </a:t>
            </a:r>
            <a:r>
              <a:rPr lang="en-US" sz="1200" b="1" dirty="0" err="1"/>
              <a:t>cil</a:t>
            </a:r>
            <a:r>
              <a:rPr lang="az-Cyrl-AZ" sz="1200" b="1" dirty="0"/>
              <a:t>ӫ</a:t>
            </a:r>
            <a:r>
              <a:rPr lang="en-US" sz="1200" b="1" dirty="0"/>
              <a:t>n </a:t>
            </a:r>
            <a:r>
              <a:rPr lang="en-US" sz="1200" b="1" dirty="0" err="1"/>
              <a:t>patjet</a:t>
            </a:r>
            <a:r>
              <a:rPr lang="az-Cyrl-AZ" sz="1200" b="1" dirty="0"/>
              <a:t>ӫ</a:t>
            </a:r>
            <a:r>
              <a:rPr lang="en-US" sz="1200" b="1" dirty="0"/>
              <a:t>r </a:t>
            </a:r>
            <a:r>
              <a:rPr lang="en-US" sz="1200" b="1" dirty="0" err="1"/>
              <a:t>duhet</a:t>
            </a:r>
            <a:r>
              <a:rPr lang="en-US" sz="1200" b="1" dirty="0"/>
              <a:t> </a:t>
            </a:r>
            <a:r>
              <a:rPr lang="en-US" sz="1200" b="1" dirty="0" err="1"/>
              <a:t>fituar</a:t>
            </a:r>
            <a:r>
              <a:rPr lang="en-US" sz="1200" b="1" dirty="0"/>
              <a:t>.</a:t>
            </a:r>
          </a:p>
          <a:p>
            <a:pPr algn="just"/>
            <a:r>
              <a:rPr lang="en-US" sz="1200" b="1" dirty="0" err="1"/>
              <a:t>Duhet</a:t>
            </a:r>
            <a:r>
              <a:rPr lang="en-US" sz="1200" b="1" dirty="0"/>
              <a:t> </a:t>
            </a:r>
            <a:r>
              <a:rPr lang="en-US" sz="1200" b="1" dirty="0" err="1"/>
              <a:t>fituar</a:t>
            </a:r>
            <a:r>
              <a:rPr lang="en-US" sz="1200" b="1" dirty="0"/>
              <a:t>, </a:t>
            </a:r>
            <a:r>
              <a:rPr lang="en-US" sz="1200" b="1" dirty="0" err="1"/>
              <a:t>sepse</a:t>
            </a:r>
            <a:r>
              <a:rPr lang="en-US" sz="1200" b="1" dirty="0"/>
              <a:t> </a:t>
            </a:r>
            <a:r>
              <a:rPr lang="az-Cyrl-AZ" sz="1200" b="1" dirty="0"/>
              <a:t>ҫ</a:t>
            </a:r>
            <a:r>
              <a:rPr lang="en-US" sz="1200" b="1" dirty="0"/>
              <a:t>do </a:t>
            </a:r>
            <a:r>
              <a:rPr lang="en-US" sz="1200" b="1" dirty="0" err="1"/>
              <a:t>stacion</a:t>
            </a:r>
            <a:r>
              <a:rPr lang="en-US" sz="1200" b="1" dirty="0"/>
              <a:t> do t</a:t>
            </a:r>
            <a:r>
              <a:rPr lang="az-Cyrl-AZ" sz="1200" b="1" dirty="0"/>
              <a:t>ӫ </a:t>
            </a:r>
            <a:r>
              <a:rPr lang="en-US" sz="1200" b="1" dirty="0" err="1"/>
              <a:t>ket</a:t>
            </a:r>
            <a:r>
              <a:rPr lang="az-Cyrl-AZ" sz="1200" b="1" dirty="0"/>
              <a:t>ӫ </a:t>
            </a:r>
            <a:r>
              <a:rPr lang="en-US" sz="1200" b="1" dirty="0"/>
              <a:t>v</a:t>
            </a:r>
            <a:r>
              <a:rPr lang="az-Cyrl-AZ" sz="1200" b="1" dirty="0"/>
              <a:t>ӫ</a:t>
            </a:r>
            <a:r>
              <a:rPr lang="en-US" sz="1200" b="1" dirty="0" err="1"/>
              <a:t>shtir</a:t>
            </a:r>
            <a:r>
              <a:rPr lang="az-Cyrl-AZ" sz="1200" b="1" dirty="0"/>
              <a:t>ӫ</a:t>
            </a:r>
            <a:r>
              <a:rPr lang="en-US" sz="1200" b="1" dirty="0" err="1"/>
              <a:t>sitë</a:t>
            </a:r>
            <a:r>
              <a:rPr lang="en-US" sz="1200" b="1" dirty="0"/>
              <a:t> p</a:t>
            </a:r>
            <a:r>
              <a:rPr lang="az-Cyrl-AZ" sz="1200" b="1" dirty="0"/>
              <a:t>ӫ</a:t>
            </a:r>
            <a:r>
              <a:rPr lang="en-US" sz="1200" b="1" dirty="0"/>
              <a:t>r </a:t>
            </a:r>
            <a:r>
              <a:rPr lang="en-US" sz="1200" b="1" dirty="0" err="1"/>
              <a:t>t’i</a:t>
            </a:r>
            <a:r>
              <a:rPr lang="en-US" sz="1200" b="1" dirty="0"/>
              <a:t> </a:t>
            </a:r>
            <a:r>
              <a:rPr lang="en-US" sz="1200" b="1" dirty="0" err="1"/>
              <a:t>kaluar</a:t>
            </a:r>
            <a:r>
              <a:rPr lang="en-US" sz="1200" b="1" dirty="0"/>
              <a:t> </a:t>
            </a:r>
            <a:r>
              <a:rPr lang="en-US" sz="1200" b="1" dirty="0" err="1"/>
              <a:t>dhe</a:t>
            </a:r>
            <a:r>
              <a:rPr lang="en-US" sz="1200" b="1" dirty="0"/>
              <a:t> </a:t>
            </a:r>
            <a:r>
              <a:rPr lang="az-Cyrl-AZ" sz="1200" b="1" dirty="0"/>
              <a:t>ҫ</a:t>
            </a:r>
            <a:r>
              <a:rPr lang="en-US" sz="1200" b="1" dirty="0"/>
              <a:t>do </a:t>
            </a:r>
            <a:r>
              <a:rPr lang="en-US" sz="1200" b="1" dirty="0" err="1"/>
              <a:t>stacion</a:t>
            </a:r>
            <a:r>
              <a:rPr lang="en-US" sz="1200" b="1" dirty="0"/>
              <a:t> do t</a:t>
            </a:r>
            <a:r>
              <a:rPr lang="az-Cyrl-AZ" sz="1200" b="1" dirty="0"/>
              <a:t>ӫ </a:t>
            </a:r>
            <a:r>
              <a:rPr lang="en-US" sz="1200" b="1" dirty="0" err="1"/>
              <a:t>na</a:t>
            </a:r>
            <a:r>
              <a:rPr lang="en-US" sz="1200" b="1" dirty="0"/>
              <a:t> </a:t>
            </a:r>
            <a:r>
              <a:rPr lang="en-US" sz="1200" b="1" dirty="0" err="1"/>
              <a:t>mund</a:t>
            </a:r>
            <a:r>
              <a:rPr lang="az-Cyrl-AZ" sz="1200" b="1" dirty="0"/>
              <a:t>ӫ</a:t>
            </a:r>
            <a:r>
              <a:rPr lang="en-US" sz="1200" b="1" dirty="0" err="1"/>
              <a:t>soj</a:t>
            </a:r>
            <a:r>
              <a:rPr lang="en-US" sz="1200" b="1" dirty="0"/>
              <a:t> t</a:t>
            </a:r>
            <a:r>
              <a:rPr lang="az-Cyrl-AZ" sz="1200" b="1" dirty="0"/>
              <a:t>ӫ </a:t>
            </a:r>
            <a:r>
              <a:rPr lang="en-US" sz="1200" b="1" dirty="0" err="1"/>
              <a:t>vazhdojm</a:t>
            </a:r>
            <a:r>
              <a:rPr lang="az-Cyrl-AZ" sz="1200" b="1" dirty="0"/>
              <a:t>ӫ </a:t>
            </a:r>
            <a:r>
              <a:rPr lang="en-US" sz="1200" b="1" dirty="0"/>
              <a:t>p</a:t>
            </a:r>
            <a:r>
              <a:rPr lang="az-Cyrl-AZ" sz="1200" b="1" dirty="0"/>
              <a:t>ӫ</a:t>
            </a:r>
            <a:r>
              <a:rPr lang="en-US" sz="1200" b="1" dirty="0"/>
              <a:t>r </a:t>
            </a:r>
            <a:r>
              <a:rPr lang="en-US" sz="1200" b="1" dirty="0" err="1"/>
              <a:t>diku</a:t>
            </a:r>
            <a:r>
              <a:rPr lang="en-US" sz="1200" b="1" dirty="0"/>
              <a:t> </a:t>
            </a:r>
            <a:r>
              <a:rPr lang="en-US" sz="1200" b="1" dirty="0" err="1"/>
              <a:t>tjet</a:t>
            </a:r>
            <a:r>
              <a:rPr lang="az-Cyrl-AZ" sz="1200" b="1" dirty="0"/>
              <a:t>ӫ</a:t>
            </a:r>
            <a:r>
              <a:rPr lang="en-US" sz="1200" b="1" dirty="0"/>
              <a:t>r.</a:t>
            </a:r>
          </a:p>
          <a:p>
            <a:pPr algn="just"/>
            <a:r>
              <a:rPr lang="en-US" sz="1200" b="1" dirty="0"/>
              <a:t>K</a:t>
            </a:r>
            <a:r>
              <a:rPr lang="az-Cyrl-AZ" sz="1200" b="1" dirty="0"/>
              <a:t>ӫ</a:t>
            </a:r>
            <a:r>
              <a:rPr lang="en-US" sz="1200" b="1" dirty="0" err="1"/>
              <a:t>shtu</a:t>
            </a:r>
            <a:r>
              <a:rPr lang="en-US" sz="1200" b="1" dirty="0"/>
              <a:t> ne </a:t>
            </a:r>
            <a:r>
              <a:rPr lang="en-US" sz="1200" b="1" dirty="0" err="1"/>
              <a:t>mundohemi</a:t>
            </a:r>
            <a:r>
              <a:rPr lang="en-US" sz="1200" b="1" dirty="0"/>
              <a:t> q</a:t>
            </a:r>
            <a:r>
              <a:rPr lang="az-Cyrl-AZ" sz="1200" b="1" dirty="0"/>
              <a:t>ӫ </a:t>
            </a:r>
            <a:r>
              <a:rPr lang="en-US" sz="1200" b="1" dirty="0"/>
              <a:t>t</a:t>
            </a:r>
            <a:r>
              <a:rPr lang="az-Cyrl-AZ" sz="1200" b="1" dirty="0"/>
              <a:t>ӫ </a:t>
            </a:r>
            <a:r>
              <a:rPr lang="en-US" sz="1200" b="1" dirty="0" err="1"/>
              <a:t>kemi</a:t>
            </a:r>
            <a:r>
              <a:rPr lang="en-US" sz="1200" b="1" dirty="0"/>
              <a:t> </a:t>
            </a:r>
            <a:r>
              <a:rPr lang="en-US" sz="1200" b="1" dirty="0" err="1"/>
              <a:t>nj</a:t>
            </a:r>
            <a:r>
              <a:rPr lang="az-Cyrl-AZ" sz="1200" b="1" dirty="0"/>
              <a:t>ӫ </a:t>
            </a:r>
            <a:r>
              <a:rPr lang="en-US" sz="1200" b="1" dirty="0"/>
              <a:t>t</a:t>
            </a:r>
            <a:r>
              <a:rPr lang="az-Cyrl-AZ" sz="1200" b="1" dirty="0"/>
              <a:t>ӫ </a:t>
            </a:r>
            <a:r>
              <a:rPr lang="en-US" sz="1200" b="1" dirty="0" err="1"/>
              <a:t>ardhme</a:t>
            </a:r>
            <a:r>
              <a:rPr lang="en-US" sz="1200" b="1" dirty="0"/>
              <a:t> </a:t>
            </a:r>
            <a:r>
              <a:rPr lang="en-US" sz="1200" b="1" dirty="0" err="1"/>
              <a:t>dhe</a:t>
            </a:r>
            <a:r>
              <a:rPr lang="en-US" sz="1200" b="1" dirty="0"/>
              <a:t> t</a:t>
            </a:r>
            <a:r>
              <a:rPr lang="az-Cyrl-AZ" sz="1200" b="1" dirty="0"/>
              <a:t>ӫ </a:t>
            </a:r>
            <a:r>
              <a:rPr lang="en-US" sz="1200" b="1" dirty="0" err="1"/>
              <a:t>shohim</a:t>
            </a:r>
            <a:r>
              <a:rPr lang="en-US" sz="1200" b="1" dirty="0"/>
              <a:t> p</a:t>
            </a:r>
            <a:r>
              <a:rPr lang="az-Cyrl-AZ" sz="1200" b="1" dirty="0"/>
              <a:t>ӫ</a:t>
            </a:r>
            <a:r>
              <a:rPr lang="en-US" sz="1200" b="1" dirty="0" err="1"/>
              <a:t>rpara</a:t>
            </a:r>
            <a:r>
              <a:rPr lang="en-US" sz="1200" b="1" dirty="0"/>
              <a:t> se n</a:t>
            </a:r>
            <a:r>
              <a:rPr lang="az-Cyrl-AZ" sz="1200" b="1" dirty="0"/>
              <a:t>ӫ </a:t>
            </a:r>
            <a:r>
              <a:rPr lang="en-US" sz="1200" b="1" dirty="0" err="1"/>
              <a:t>cilin</a:t>
            </a:r>
            <a:r>
              <a:rPr lang="en-US" sz="1200" b="1" dirty="0"/>
              <a:t> </a:t>
            </a:r>
            <a:r>
              <a:rPr lang="en-US" sz="1200" b="1" dirty="0" err="1"/>
              <a:t>drejtim</a:t>
            </a:r>
            <a:r>
              <a:rPr lang="en-US" sz="1200" b="1" dirty="0"/>
              <a:t> </a:t>
            </a:r>
            <a:r>
              <a:rPr lang="en-US" sz="1200" b="1" dirty="0" err="1"/>
              <a:t>po</a:t>
            </a:r>
            <a:r>
              <a:rPr lang="en-US" sz="1200" b="1" dirty="0"/>
              <a:t> </a:t>
            </a:r>
            <a:r>
              <a:rPr lang="en-US" sz="1200" b="1" dirty="0" err="1" smtClean="0"/>
              <a:t>drejtohemi.Por</a:t>
            </a:r>
            <a:r>
              <a:rPr lang="en-US" sz="1200" b="1" dirty="0"/>
              <a:t>, </a:t>
            </a:r>
            <a:r>
              <a:rPr lang="en-US" sz="1200" b="1" dirty="0" err="1"/>
              <a:t>gjithmonë</a:t>
            </a:r>
            <a:r>
              <a:rPr lang="en-US" sz="1200" b="1" dirty="0"/>
              <a:t> </a:t>
            </a:r>
            <a:r>
              <a:rPr lang="en-US" sz="1200" b="1" dirty="0" err="1"/>
              <a:t>duhet</a:t>
            </a:r>
            <a:r>
              <a:rPr lang="en-US" sz="1200" b="1" dirty="0"/>
              <a:t> t</a:t>
            </a:r>
            <a:r>
              <a:rPr lang="az-Cyrl-AZ" sz="1200" b="1" dirty="0"/>
              <a:t>ӫ </a:t>
            </a:r>
            <a:r>
              <a:rPr lang="en-US" sz="1200" b="1" dirty="0" err="1"/>
              <a:t>jemi</a:t>
            </a:r>
            <a:r>
              <a:rPr lang="en-US" sz="1200" b="1" dirty="0"/>
              <a:t> ne </a:t>
            </a:r>
            <a:r>
              <a:rPr lang="en-US" sz="1200" b="1" dirty="0" err="1"/>
              <a:t>vozit</a:t>
            </a:r>
            <a:r>
              <a:rPr lang="az-Cyrl-AZ" sz="1200" b="1" dirty="0"/>
              <a:t>ӫ</a:t>
            </a:r>
            <a:r>
              <a:rPr lang="en-US" sz="1200" b="1" dirty="0"/>
              <a:t>s e </a:t>
            </a:r>
            <a:r>
              <a:rPr lang="en-US" sz="1200" b="1" dirty="0" err="1"/>
              <a:t>jo</a:t>
            </a:r>
            <a:r>
              <a:rPr lang="en-US" sz="1200" b="1" dirty="0"/>
              <a:t> </a:t>
            </a:r>
            <a:r>
              <a:rPr lang="en-US" sz="1200" b="1" dirty="0" err="1"/>
              <a:t>dikush</a:t>
            </a:r>
            <a:r>
              <a:rPr lang="en-US" sz="1200" b="1" dirty="0"/>
              <a:t> </a:t>
            </a:r>
            <a:r>
              <a:rPr lang="en-US" sz="1200" b="1" dirty="0" err="1"/>
              <a:t>tjet</a:t>
            </a:r>
            <a:r>
              <a:rPr lang="az-Cyrl-AZ" sz="1200" b="1" dirty="0"/>
              <a:t>ӫ</a:t>
            </a:r>
            <a:r>
              <a:rPr lang="en-US" sz="1200" b="1" dirty="0"/>
              <a:t>r q</a:t>
            </a:r>
            <a:r>
              <a:rPr lang="az-Cyrl-AZ" sz="1200" b="1" dirty="0"/>
              <a:t>ӫ </a:t>
            </a:r>
            <a:r>
              <a:rPr lang="en-US" sz="1200" b="1" dirty="0"/>
              <a:t>do t</a:t>
            </a:r>
            <a:r>
              <a:rPr lang="az-Cyrl-AZ" sz="1200" b="1" dirty="0"/>
              <a:t>ӫ </a:t>
            </a:r>
            <a:r>
              <a:rPr lang="en-US" sz="1200" b="1" dirty="0" err="1"/>
              <a:t>marr</a:t>
            </a:r>
            <a:r>
              <a:rPr lang="az-Cyrl-AZ" sz="1200" b="1" dirty="0"/>
              <a:t>ӫ </a:t>
            </a:r>
            <a:r>
              <a:rPr lang="en-US" sz="1200" b="1" dirty="0"/>
              <a:t>p</a:t>
            </a:r>
            <a:r>
              <a:rPr lang="az-Cyrl-AZ" sz="1200" b="1" dirty="0"/>
              <a:t>ӫ</a:t>
            </a:r>
            <a:r>
              <a:rPr lang="en-US" sz="1200" b="1" dirty="0" err="1"/>
              <a:t>rsip</a:t>
            </a:r>
            <a:r>
              <a:rPr lang="az-Cyrl-AZ" sz="1200" b="1" dirty="0"/>
              <a:t>ӫ</a:t>
            </a:r>
            <a:r>
              <a:rPr lang="en-US" sz="1200" b="1" dirty="0"/>
              <a:t>r </a:t>
            </a:r>
            <a:r>
              <a:rPr lang="en-US" sz="1200" b="1" dirty="0" err="1"/>
              <a:t>dhe</a:t>
            </a:r>
            <a:r>
              <a:rPr lang="en-US" sz="1200" b="1" dirty="0"/>
              <a:t> n</a:t>
            </a:r>
            <a:r>
              <a:rPr lang="az-Cyrl-AZ" sz="1200" b="1" dirty="0"/>
              <a:t>ӫ </a:t>
            </a:r>
            <a:r>
              <a:rPr lang="en-US" sz="1200" b="1" dirty="0" err="1"/>
              <a:t>kontroll</a:t>
            </a:r>
            <a:r>
              <a:rPr lang="en-US" sz="1200" b="1" dirty="0"/>
              <a:t> jet</a:t>
            </a:r>
            <a:r>
              <a:rPr lang="az-Cyrl-AZ" sz="1200" b="1" dirty="0"/>
              <a:t>ӫ</a:t>
            </a:r>
            <a:r>
              <a:rPr lang="en-US" sz="1200" b="1" dirty="0"/>
              <a:t>n t</a:t>
            </a:r>
            <a:r>
              <a:rPr lang="az-Cyrl-AZ" sz="1200" b="1" dirty="0"/>
              <a:t>ӫ</a:t>
            </a:r>
            <a:r>
              <a:rPr lang="en-US" sz="1200" b="1" dirty="0" err="1"/>
              <a:t>nde</a:t>
            </a:r>
            <a:r>
              <a:rPr lang="en-US" sz="1200" b="1" dirty="0"/>
              <a:t>.</a:t>
            </a:r>
          </a:p>
          <a:p>
            <a:pPr algn="just"/>
            <a:r>
              <a:rPr lang="en-US" sz="1200" b="1" dirty="0" err="1"/>
              <a:t>Jeta</a:t>
            </a:r>
            <a:r>
              <a:rPr lang="en-US" sz="1200" b="1" dirty="0"/>
              <a:t> </a:t>
            </a:r>
            <a:r>
              <a:rPr lang="az-Cyrl-AZ" sz="1200" b="1" dirty="0"/>
              <a:t>ӫ</a:t>
            </a:r>
            <a:r>
              <a:rPr lang="en-US" sz="1200" b="1" dirty="0" err="1"/>
              <a:t>sht</a:t>
            </a:r>
            <a:r>
              <a:rPr lang="az-Cyrl-AZ" sz="1200" b="1" dirty="0"/>
              <a:t>ӫ </a:t>
            </a:r>
            <a:r>
              <a:rPr lang="en-US" sz="1200" b="1" dirty="0" err="1"/>
              <a:t>nj</a:t>
            </a:r>
            <a:r>
              <a:rPr lang="az-Cyrl-AZ" sz="1200" b="1" dirty="0"/>
              <a:t>ӫ </a:t>
            </a:r>
            <a:r>
              <a:rPr lang="en-US" sz="1200" b="1" dirty="0" err="1"/>
              <a:t>dhurat</a:t>
            </a:r>
            <a:r>
              <a:rPr lang="az-Cyrl-AZ" sz="1200" b="1" dirty="0"/>
              <a:t>ӫ </a:t>
            </a:r>
            <a:r>
              <a:rPr lang="en-US" sz="1200" b="1" dirty="0"/>
              <a:t>e </a:t>
            </a:r>
            <a:r>
              <a:rPr lang="az-Cyrl-AZ" sz="1200" b="1" dirty="0"/>
              <a:t>ҫ</a:t>
            </a:r>
            <a:r>
              <a:rPr lang="en-US" sz="1200" b="1" dirty="0" err="1"/>
              <a:t>mueshme</a:t>
            </a:r>
            <a:r>
              <a:rPr lang="en-US" sz="1200" b="1" dirty="0"/>
              <a:t>, </a:t>
            </a:r>
            <a:r>
              <a:rPr lang="en-US" sz="1200" b="1" dirty="0" err="1"/>
              <a:t>por</a:t>
            </a:r>
            <a:r>
              <a:rPr lang="en-US" sz="1200" b="1" dirty="0"/>
              <a:t> </a:t>
            </a:r>
            <a:r>
              <a:rPr lang="en-US" sz="1200" b="1" dirty="0" err="1"/>
              <a:t>ka</a:t>
            </a:r>
            <a:r>
              <a:rPr lang="en-US" sz="1200" b="1" dirty="0"/>
              <a:t> </a:t>
            </a:r>
            <a:r>
              <a:rPr lang="en-US" sz="1200" b="1" dirty="0" err="1"/>
              <a:t>edhe</a:t>
            </a:r>
            <a:r>
              <a:rPr lang="en-US" sz="1200" b="1" dirty="0"/>
              <a:t> </a:t>
            </a:r>
            <a:r>
              <a:rPr lang="en-US" sz="1200" b="1" dirty="0" err="1"/>
              <a:t>rregullat</a:t>
            </a:r>
            <a:r>
              <a:rPr lang="en-US" sz="1200" b="1" dirty="0"/>
              <a:t> e </a:t>
            </a:r>
            <a:r>
              <a:rPr lang="en-US" sz="1200" b="1" dirty="0" err="1"/>
              <a:t>saja</a:t>
            </a:r>
            <a:r>
              <a:rPr lang="en-US" sz="1200" b="1" dirty="0"/>
              <a:t>.</a:t>
            </a:r>
          </a:p>
          <a:p>
            <a:pPr algn="just"/>
            <a:r>
              <a:rPr lang="en-US" sz="1200" b="1" dirty="0"/>
              <a:t>Me </a:t>
            </a:r>
            <a:r>
              <a:rPr lang="en-US" sz="1200" b="1" dirty="0" err="1"/>
              <a:t>koh</a:t>
            </a:r>
            <a:r>
              <a:rPr lang="az-Cyrl-AZ" sz="1200" b="1" dirty="0"/>
              <a:t>ӫ ҫ</a:t>
            </a:r>
            <a:r>
              <a:rPr lang="en-US" sz="1200" b="1" dirty="0"/>
              <a:t>do </a:t>
            </a:r>
            <a:r>
              <a:rPr lang="en-US" sz="1200" b="1" dirty="0" err="1"/>
              <a:t>nj</a:t>
            </a:r>
            <a:r>
              <a:rPr lang="az-Cyrl-AZ" sz="1200" b="1" dirty="0"/>
              <a:t>ӫ</a:t>
            </a:r>
            <a:r>
              <a:rPr lang="en-US" sz="1200" b="1" dirty="0" err="1"/>
              <a:t>ri</a:t>
            </a:r>
            <a:r>
              <a:rPr lang="en-US" sz="1200" b="1" dirty="0"/>
              <a:t> </a:t>
            </a:r>
            <a:r>
              <a:rPr lang="en-US" sz="1200" b="1" dirty="0" err="1"/>
              <a:t>vendos</a:t>
            </a:r>
            <a:r>
              <a:rPr lang="en-US" sz="1200" b="1" dirty="0"/>
              <a:t> p</a:t>
            </a:r>
            <a:r>
              <a:rPr lang="az-Cyrl-AZ" sz="1200" b="1" dirty="0"/>
              <a:t>ӫ</a:t>
            </a:r>
            <a:r>
              <a:rPr lang="en-US" sz="1200" b="1" dirty="0"/>
              <a:t>r </a:t>
            </a:r>
            <a:r>
              <a:rPr lang="en-US" sz="1200" b="1" dirty="0" err="1"/>
              <a:t>profesionin</a:t>
            </a:r>
            <a:r>
              <a:rPr lang="en-US" sz="1200" b="1" dirty="0"/>
              <a:t> </a:t>
            </a:r>
            <a:r>
              <a:rPr lang="en-US" sz="1200" b="1" dirty="0" err="1"/>
              <a:t>ku</a:t>
            </a:r>
            <a:r>
              <a:rPr lang="en-US" sz="1200" b="1" dirty="0"/>
              <a:t> </a:t>
            </a:r>
            <a:r>
              <a:rPr lang="en-US" sz="1200" b="1" dirty="0" err="1"/>
              <a:t>shpreson</a:t>
            </a:r>
            <a:r>
              <a:rPr lang="en-US" sz="1200" b="1" dirty="0"/>
              <a:t> q</a:t>
            </a:r>
            <a:r>
              <a:rPr lang="az-Cyrl-AZ" sz="1200" b="1" dirty="0"/>
              <a:t>ӫ </a:t>
            </a:r>
            <a:r>
              <a:rPr lang="en-US" sz="1200" b="1" dirty="0"/>
              <a:t>do </a:t>
            </a:r>
            <a:r>
              <a:rPr lang="en-US" sz="1200" b="1" dirty="0" err="1"/>
              <a:t>t’i</a:t>
            </a:r>
            <a:r>
              <a:rPr lang="en-US" sz="1200" b="1" dirty="0"/>
              <a:t> hap </a:t>
            </a:r>
            <a:r>
              <a:rPr lang="en-US" sz="1200" b="1" dirty="0" err="1"/>
              <a:t>rrug</a:t>
            </a:r>
            <a:r>
              <a:rPr lang="az-Cyrl-AZ" sz="1200" b="1" dirty="0"/>
              <a:t>ӫ</a:t>
            </a:r>
            <a:r>
              <a:rPr lang="en-US" sz="1200" b="1" dirty="0"/>
              <a:t>t e </a:t>
            </a:r>
            <a:r>
              <a:rPr lang="en-US" sz="1200" b="1" dirty="0" err="1"/>
              <a:t>suksesit</a:t>
            </a:r>
            <a:r>
              <a:rPr lang="en-US" sz="1200" b="1" dirty="0"/>
              <a:t>.</a:t>
            </a:r>
          </a:p>
          <a:p>
            <a:pPr algn="just"/>
            <a:r>
              <a:rPr lang="en-US" sz="1200" b="1" dirty="0"/>
              <a:t> P</a:t>
            </a:r>
            <a:r>
              <a:rPr lang="az-Cyrl-AZ" sz="1200" b="1" dirty="0"/>
              <a:t>ӫ</a:t>
            </a:r>
            <a:r>
              <a:rPr lang="en-US" sz="1200" b="1" dirty="0" err="1"/>
              <a:t>rzgjedhja</a:t>
            </a:r>
            <a:r>
              <a:rPr lang="en-US" sz="1200" b="1" dirty="0"/>
              <a:t> e </a:t>
            </a:r>
            <a:r>
              <a:rPr lang="en-US" sz="1200" b="1" dirty="0" err="1"/>
              <a:t>profesionit</a:t>
            </a:r>
            <a:r>
              <a:rPr lang="en-US" sz="1200" b="1" dirty="0"/>
              <a:t> </a:t>
            </a:r>
            <a:r>
              <a:rPr lang="en-US" sz="1200" b="1" dirty="0" err="1"/>
              <a:t>mund</a:t>
            </a:r>
            <a:r>
              <a:rPr lang="en-US" sz="1200" b="1" dirty="0"/>
              <a:t> t</a:t>
            </a:r>
            <a:r>
              <a:rPr lang="az-Cyrl-AZ" sz="1200" b="1" dirty="0"/>
              <a:t>ӫ </a:t>
            </a:r>
            <a:r>
              <a:rPr lang="en-US" sz="1200" b="1" dirty="0"/>
              <a:t>jet</a:t>
            </a:r>
            <a:r>
              <a:rPr lang="az-Cyrl-AZ" sz="1200" b="1" dirty="0"/>
              <a:t>ӫ </a:t>
            </a:r>
            <a:r>
              <a:rPr lang="en-US" sz="1200" b="1" dirty="0" err="1"/>
              <a:t>nj</a:t>
            </a:r>
            <a:r>
              <a:rPr lang="az-Cyrl-AZ" sz="1200" b="1" dirty="0"/>
              <a:t>ӫ </a:t>
            </a:r>
            <a:r>
              <a:rPr lang="en-US" sz="1200" b="1" dirty="0" err="1"/>
              <a:t>sfid</a:t>
            </a:r>
            <a:r>
              <a:rPr lang="az-Cyrl-AZ" sz="1200" b="1" dirty="0"/>
              <a:t>ӫ </a:t>
            </a:r>
            <a:r>
              <a:rPr lang="en-US" sz="1200" b="1" dirty="0" err="1"/>
              <a:t>personale</a:t>
            </a:r>
            <a:r>
              <a:rPr lang="en-US" sz="1200" b="1" dirty="0"/>
              <a:t>, </a:t>
            </a:r>
            <a:r>
              <a:rPr lang="en-US" sz="1200" b="1" dirty="0" err="1"/>
              <a:t>por</a:t>
            </a:r>
            <a:r>
              <a:rPr lang="en-US" sz="1200" b="1" dirty="0"/>
              <a:t> </a:t>
            </a:r>
            <a:r>
              <a:rPr lang="en-US" sz="1200" b="1" dirty="0" err="1"/>
              <a:t>te</a:t>
            </a:r>
            <a:r>
              <a:rPr lang="en-US" sz="1200" b="1" dirty="0"/>
              <a:t> ne </a:t>
            </a:r>
            <a:r>
              <a:rPr lang="az-Cyrl-AZ" sz="1200" b="1" dirty="0"/>
              <a:t>ӫ</a:t>
            </a:r>
            <a:r>
              <a:rPr lang="en-US" sz="1200" b="1" dirty="0" err="1"/>
              <a:t>sht</a:t>
            </a:r>
            <a:r>
              <a:rPr lang="az-Cyrl-AZ" sz="1200" b="1" dirty="0"/>
              <a:t>ӫ </a:t>
            </a:r>
            <a:r>
              <a:rPr lang="en-US" sz="1200" b="1" dirty="0" err="1"/>
              <a:t>edhe</a:t>
            </a:r>
            <a:r>
              <a:rPr lang="en-US" sz="1200" b="1" dirty="0"/>
              <a:t> </a:t>
            </a:r>
            <a:r>
              <a:rPr lang="en-US" sz="1200" b="1" dirty="0" err="1"/>
              <a:t>imponim</a:t>
            </a:r>
            <a:endParaRPr lang="en-US" sz="1200" b="1" dirty="0"/>
          </a:p>
          <a:p>
            <a:pPr algn="just"/>
            <a:r>
              <a:rPr lang="en-US" sz="1200" b="1" dirty="0"/>
              <a:t> socio-</a:t>
            </a:r>
            <a:r>
              <a:rPr lang="en-US" sz="1200" b="1" dirty="0" err="1"/>
              <a:t>ekonomik</a:t>
            </a:r>
            <a:r>
              <a:rPr lang="en-US" sz="1200" b="1" dirty="0"/>
              <a:t>, duke </a:t>
            </a:r>
            <a:r>
              <a:rPr lang="en-US" sz="1200" b="1" dirty="0" err="1"/>
              <a:t>pasur</a:t>
            </a:r>
            <a:r>
              <a:rPr lang="en-US" sz="1200" b="1" dirty="0"/>
              <a:t> </a:t>
            </a:r>
            <a:r>
              <a:rPr lang="en-US" sz="1200" b="1" dirty="0" err="1"/>
              <a:t>parasysh</a:t>
            </a:r>
            <a:r>
              <a:rPr lang="en-US" sz="1200" b="1" dirty="0"/>
              <a:t> </a:t>
            </a:r>
            <a:r>
              <a:rPr lang="en-US" sz="1200" b="1" dirty="0" err="1"/>
              <a:t>gjendjen</a:t>
            </a:r>
            <a:r>
              <a:rPr lang="en-US" sz="1200" b="1" dirty="0"/>
              <a:t> </a:t>
            </a:r>
            <a:r>
              <a:rPr lang="en-US" sz="1200" b="1" dirty="0" err="1"/>
              <a:t>ekonomike</a:t>
            </a:r>
            <a:r>
              <a:rPr lang="en-US" sz="1200" b="1" dirty="0"/>
              <a:t>.</a:t>
            </a:r>
          </a:p>
          <a:p>
            <a:pPr algn="just"/>
            <a:r>
              <a:rPr lang="en-US" sz="1200" b="1" dirty="0" err="1"/>
              <a:t>Zgjedhja</a:t>
            </a:r>
            <a:r>
              <a:rPr lang="en-US" sz="1200" b="1" dirty="0"/>
              <a:t> e </a:t>
            </a:r>
            <a:r>
              <a:rPr lang="en-US" sz="1200" b="1" dirty="0" err="1"/>
              <a:t>nj</a:t>
            </a:r>
            <a:r>
              <a:rPr lang="az-Cyrl-AZ" sz="1200" b="1" dirty="0"/>
              <a:t>ӫ </a:t>
            </a:r>
            <a:r>
              <a:rPr lang="en-US" sz="1200" b="1" dirty="0" err="1"/>
              <a:t>profesioni</a:t>
            </a:r>
            <a:r>
              <a:rPr lang="en-US" sz="1200" b="1" dirty="0"/>
              <a:t> t</a:t>
            </a:r>
            <a:r>
              <a:rPr lang="az-Cyrl-AZ" sz="1200" b="1" dirty="0"/>
              <a:t>ӫ </a:t>
            </a:r>
            <a:r>
              <a:rPr lang="en-US" sz="1200" b="1" dirty="0"/>
              <a:t>d</a:t>
            </a:r>
            <a:r>
              <a:rPr lang="az-Cyrl-AZ" sz="1200" b="1" dirty="0"/>
              <a:t>ӫ</a:t>
            </a:r>
            <a:r>
              <a:rPr lang="en-US" sz="1200" b="1" dirty="0" err="1"/>
              <a:t>shiruar</a:t>
            </a:r>
            <a:r>
              <a:rPr lang="en-US" sz="1200" b="1" dirty="0"/>
              <a:t> </a:t>
            </a:r>
            <a:r>
              <a:rPr lang="en-US" sz="1200" b="1" dirty="0" err="1"/>
              <a:t>te</a:t>
            </a:r>
            <a:r>
              <a:rPr lang="en-US" sz="1200" b="1" dirty="0"/>
              <a:t> ne </a:t>
            </a:r>
            <a:r>
              <a:rPr lang="en-US" sz="1200" b="1" dirty="0" err="1"/>
              <a:t>mund</a:t>
            </a:r>
            <a:r>
              <a:rPr lang="en-US" sz="1200" b="1" dirty="0"/>
              <a:t> t</a:t>
            </a:r>
            <a:r>
              <a:rPr lang="az-Cyrl-AZ" sz="1200" b="1" dirty="0"/>
              <a:t>ӫ </a:t>
            </a:r>
            <a:r>
              <a:rPr lang="en-US" sz="1200" b="1" dirty="0" err="1"/>
              <a:t>rezultoj</a:t>
            </a:r>
            <a:r>
              <a:rPr lang="az-Cyrl-AZ" sz="1200" b="1" dirty="0"/>
              <a:t>ӫ </a:t>
            </a:r>
            <a:r>
              <a:rPr lang="en-US" sz="1200" b="1" dirty="0"/>
              <a:t>me </a:t>
            </a:r>
            <a:r>
              <a:rPr lang="en-US" sz="1200" b="1" dirty="0" err="1"/>
              <a:t>humbjen</a:t>
            </a:r>
            <a:r>
              <a:rPr lang="en-US" sz="1200" b="1" dirty="0"/>
              <a:t> e </a:t>
            </a:r>
            <a:r>
              <a:rPr lang="en-US" sz="1200" b="1" dirty="0" err="1"/>
              <a:t>karrier</a:t>
            </a:r>
            <a:r>
              <a:rPr lang="az-Cyrl-AZ" sz="1200" b="1" dirty="0"/>
              <a:t>ӫ</a:t>
            </a:r>
            <a:r>
              <a:rPr lang="en-US" sz="1200" b="1" dirty="0"/>
              <a:t>s, </a:t>
            </a:r>
            <a:r>
              <a:rPr lang="en-US" sz="1200" b="1" dirty="0" err="1"/>
              <a:t>lumturis</a:t>
            </a:r>
            <a:r>
              <a:rPr lang="az-Cyrl-AZ" sz="1200" b="1" dirty="0"/>
              <a:t>ӫ </a:t>
            </a:r>
            <a:r>
              <a:rPr lang="en-US" sz="1200" b="1" dirty="0"/>
              <a:t>n</a:t>
            </a:r>
            <a:r>
              <a:rPr lang="az-Cyrl-AZ" sz="1200" b="1" dirty="0"/>
              <a:t>ӫ </a:t>
            </a:r>
            <a:r>
              <a:rPr lang="en-US" sz="1200" b="1" dirty="0"/>
              <a:t>jet</a:t>
            </a:r>
            <a:r>
              <a:rPr lang="az-Cyrl-AZ" sz="1200" b="1" dirty="0"/>
              <a:t>ӫ.</a:t>
            </a:r>
            <a:r>
              <a:rPr lang="en-US" sz="1200" b="1" dirty="0" err="1"/>
              <a:t>Kjo</a:t>
            </a:r>
            <a:r>
              <a:rPr lang="en-US" sz="1200" b="1" dirty="0"/>
              <a:t> </a:t>
            </a:r>
            <a:r>
              <a:rPr lang="en-US" sz="1200" b="1" dirty="0" err="1"/>
              <a:t>ngase</a:t>
            </a:r>
            <a:r>
              <a:rPr lang="en-US" sz="1200" b="1" dirty="0"/>
              <a:t> n</a:t>
            </a:r>
            <a:r>
              <a:rPr lang="az-Cyrl-AZ" sz="1200" b="1" dirty="0"/>
              <a:t>ӫ </a:t>
            </a:r>
            <a:r>
              <a:rPr lang="en-US" sz="1200" b="1" dirty="0"/>
              <a:t>p</a:t>
            </a:r>
            <a:r>
              <a:rPr lang="az-Cyrl-AZ" sz="1200" b="1" dirty="0"/>
              <a:t>ӫ</a:t>
            </a:r>
            <a:r>
              <a:rPr lang="en-US" sz="1200" b="1" dirty="0" err="1"/>
              <a:t>rzgjedhjen</a:t>
            </a:r>
            <a:r>
              <a:rPr lang="en-US" sz="1200" b="1" dirty="0"/>
              <a:t> ne </a:t>
            </a:r>
            <a:r>
              <a:rPr lang="en-US" sz="1200" b="1" dirty="0" err="1"/>
              <a:t>gjithmon</a:t>
            </a:r>
            <a:r>
              <a:rPr lang="az-Cyrl-AZ" sz="1200" b="1" dirty="0"/>
              <a:t>ӫ </a:t>
            </a:r>
            <a:r>
              <a:rPr lang="en-US" sz="1200" b="1" dirty="0" err="1"/>
              <a:t>duhet</a:t>
            </a:r>
            <a:r>
              <a:rPr lang="en-US" sz="1200" b="1" dirty="0"/>
              <a:t> t</a:t>
            </a:r>
            <a:r>
              <a:rPr lang="az-Cyrl-AZ" sz="1200" b="1" dirty="0"/>
              <a:t>ӫ </a:t>
            </a:r>
            <a:r>
              <a:rPr lang="en-US" sz="1200" b="1" dirty="0" err="1"/>
              <a:t>shikojm</a:t>
            </a:r>
            <a:r>
              <a:rPr lang="az-Cyrl-AZ" sz="1200" b="1" dirty="0"/>
              <a:t> </a:t>
            </a:r>
            <a:r>
              <a:rPr lang="en-US" sz="1200" b="1" dirty="0"/>
              <a:t>se </a:t>
            </a:r>
            <a:r>
              <a:rPr lang="en-US" sz="1200" b="1" dirty="0" err="1"/>
              <a:t>ku</a:t>
            </a:r>
            <a:r>
              <a:rPr lang="en-US" sz="1200" b="1" dirty="0"/>
              <a:t> </a:t>
            </a:r>
            <a:r>
              <a:rPr lang="en-US" sz="1200" b="1" dirty="0" err="1"/>
              <a:t>mund</a:t>
            </a:r>
            <a:r>
              <a:rPr lang="en-US" sz="1200" b="1" dirty="0"/>
              <a:t> t</a:t>
            </a:r>
            <a:r>
              <a:rPr lang="az-Cyrl-AZ" sz="1200" b="1" dirty="0"/>
              <a:t>ӫ </a:t>
            </a:r>
            <a:r>
              <a:rPr lang="en-US" sz="1200" b="1" dirty="0" err="1"/>
              <a:t>gjejm</a:t>
            </a:r>
            <a:r>
              <a:rPr lang="az-Cyrl-AZ" sz="1200" b="1" dirty="0"/>
              <a:t>ӫ </a:t>
            </a:r>
            <a:r>
              <a:rPr lang="en-US" sz="1200" b="1" dirty="0" err="1"/>
              <a:t>nj</a:t>
            </a:r>
            <a:r>
              <a:rPr lang="az-Cyrl-AZ" sz="1200" b="1" dirty="0"/>
              <a:t>ӫ </a:t>
            </a:r>
            <a:r>
              <a:rPr lang="en-US" sz="1200" b="1" dirty="0"/>
              <a:t>vend </a:t>
            </a:r>
            <a:r>
              <a:rPr lang="en-US" sz="1200" b="1" dirty="0" err="1"/>
              <a:t>pune</a:t>
            </a:r>
            <a:r>
              <a:rPr lang="en-US" sz="1200" b="1" dirty="0"/>
              <a:t> n</a:t>
            </a:r>
            <a:r>
              <a:rPr lang="az-Cyrl-AZ" sz="1200" b="1" dirty="0"/>
              <a:t>ӫ </a:t>
            </a:r>
            <a:r>
              <a:rPr lang="en-US" sz="1200" b="1" dirty="0"/>
              <a:t>t</a:t>
            </a:r>
            <a:r>
              <a:rPr lang="az-Cyrl-AZ" sz="1200" b="1" dirty="0"/>
              <a:t>ӫ </a:t>
            </a:r>
            <a:r>
              <a:rPr lang="en-US" sz="1200" b="1" dirty="0" err="1"/>
              <a:t>ardhmen</a:t>
            </a:r>
            <a:r>
              <a:rPr lang="en-US" sz="1200" b="1" dirty="0"/>
              <a:t>.</a:t>
            </a:r>
          </a:p>
          <a:p>
            <a:pPr algn="just"/>
            <a:r>
              <a:rPr lang="en-US" sz="1200" b="1" dirty="0" err="1"/>
              <a:t>Kjo</a:t>
            </a:r>
            <a:r>
              <a:rPr lang="en-US" sz="1200" b="1" dirty="0"/>
              <a:t> b</a:t>
            </a:r>
            <a:r>
              <a:rPr lang="az-Cyrl-AZ" sz="1200" b="1" dirty="0"/>
              <a:t>ӫ</a:t>
            </a:r>
            <a:r>
              <a:rPr lang="en-US" sz="1200" b="1" dirty="0"/>
              <a:t>n q</a:t>
            </a:r>
            <a:r>
              <a:rPr lang="az-Cyrl-AZ" sz="1200" b="1" dirty="0"/>
              <a:t>ӫ </a:t>
            </a:r>
            <a:r>
              <a:rPr lang="en-US" sz="1200" b="1" dirty="0" err="1"/>
              <a:t>shum</a:t>
            </a:r>
            <a:r>
              <a:rPr lang="az-Cyrl-AZ" sz="1200" b="1" dirty="0"/>
              <a:t>ӫ </a:t>
            </a:r>
            <a:r>
              <a:rPr lang="en-US" sz="1200" b="1" dirty="0"/>
              <a:t>t</a:t>
            </a:r>
            <a:r>
              <a:rPr lang="az-Cyrl-AZ" sz="1200" b="1" dirty="0"/>
              <a:t>ӫ </a:t>
            </a:r>
            <a:r>
              <a:rPr lang="en-US" sz="1200" b="1" dirty="0" err="1"/>
              <a:t>rinj</a:t>
            </a:r>
            <a:r>
              <a:rPr lang="en-US" sz="1200" b="1" dirty="0"/>
              <a:t> t</a:t>
            </a:r>
            <a:r>
              <a:rPr lang="az-Cyrl-AZ" sz="1200" b="1" dirty="0"/>
              <a:t>ӫ </a:t>
            </a:r>
            <a:r>
              <a:rPr lang="en-US" sz="1200" b="1" dirty="0" err="1"/>
              <a:t>humbin</a:t>
            </a:r>
            <a:r>
              <a:rPr lang="en-US" sz="1200" b="1" dirty="0"/>
              <a:t> </a:t>
            </a:r>
            <a:r>
              <a:rPr lang="en-US" sz="1200" b="1" dirty="0" err="1"/>
              <a:t>veten</a:t>
            </a:r>
            <a:r>
              <a:rPr lang="en-US" sz="1200" b="1" dirty="0"/>
              <a:t> e </a:t>
            </a:r>
            <a:r>
              <a:rPr lang="en-US" sz="1200" b="1" dirty="0" err="1"/>
              <a:t>tyre</a:t>
            </a:r>
            <a:r>
              <a:rPr lang="en-US" sz="1200" b="1" dirty="0"/>
              <a:t> n</a:t>
            </a:r>
            <a:r>
              <a:rPr lang="az-Cyrl-AZ" sz="1200" b="1" dirty="0"/>
              <a:t>ӫ </a:t>
            </a:r>
            <a:r>
              <a:rPr lang="en-US" sz="1200" b="1" dirty="0" err="1"/>
              <a:t>nj</a:t>
            </a:r>
            <a:r>
              <a:rPr lang="az-Cyrl-AZ" sz="1200" b="1" dirty="0"/>
              <a:t>ӫ </a:t>
            </a:r>
            <a:r>
              <a:rPr lang="en-US" sz="1200" b="1" dirty="0" err="1"/>
              <a:t>rrug</a:t>
            </a:r>
            <a:r>
              <a:rPr lang="az-Cyrl-AZ" sz="1200" b="1" dirty="0"/>
              <a:t>ӫ</a:t>
            </a:r>
            <a:r>
              <a:rPr lang="en-US" sz="1200" b="1" dirty="0" err="1"/>
              <a:t>tim</a:t>
            </a:r>
            <a:r>
              <a:rPr lang="en-US" sz="1200" b="1" dirty="0"/>
              <a:t> t</a:t>
            </a:r>
            <a:r>
              <a:rPr lang="az-Cyrl-AZ" sz="1200" b="1" dirty="0"/>
              <a:t>ӫ </a:t>
            </a:r>
            <a:r>
              <a:rPr lang="en-US" sz="1200" b="1" dirty="0" err="1"/>
              <a:t>pakthyesh</a:t>
            </a:r>
            <a:r>
              <a:rPr lang="az-Cyrl-AZ" sz="1200" b="1" dirty="0"/>
              <a:t>ӫ</a:t>
            </a:r>
            <a:r>
              <a:rPr lang="en-US" sz="1200" b="1" dirty="0"/>
              <a:t>m p</a:t>
            </a:r>
            <a:r>
              <a:rPr lang="az-Cyrl-AZ" sz="1200" b="1" dirty="0"/>
              <a:t>ӫ</a:t>
            </a:r>
            <a:r>
              <a:rPr lang="en-US" sz="1200" b="1" dirty="0"/>
              <a:t>r ta.</a:t>
            </a:r>
          </a:p>
          <a:p>
            <a:pPr algn="just"/>
            <a:r>
              <a:rPr lang="en-US" sz="1200" b="1" dirty="0"/>
              <a:t>E them t</a:t>
            </a:r>
            <a:r>
              <a:rPr lang="az-Cyrl-AZ" sz="1200" b="1" dirty="0"/>
              <a:t>ӫ </a:t>
            </a:r>
            <a:r>
              <a:rPr lang="en-US" sz="1200" b="1" dirty="0" err="1"/>
              <a:t>pakthyesh</a:t>
            </a:r>
            <a:r>
              <a:rPr lang="az-Cyrl-AZ" sz="1200" b="1" dirty="0"/>
              <a:t>ӫ</a:t>
            </a:r>
            <a:r>
              <a:rPr lang="en-US" sz="1200" b="1" dirty="0"/>
              <a:t>m p</a:t>
            </a:r>
            <a:r>
              <a:rPr lang="az-Cyrl-AZ" sz="1200" b="1" dirty="0"/>
              <a:t>ӫ</a:t>
            </a:r>
            <a:r>
              <a:rPr lang="en-US" sz="1200" b="1" dirty="0"/>
              <a:t>r </a:t>
            </a:r>
            <a:r>
              <a:rPr lang="en-US" sz="1200" b="1" dirty="0" err="1"/>
              <a:t>shkak</a:t>
            </a:r>
            <a:r>
              <a:rPr lang="en-US" sz="1200" b="1" dirty="0"/>
              <a:t> se </a:t>
            </a:r>
            <a:r>
              <a:rPr lang="en-US" sz="1200" b="1" dirty="0" err="1"/>
              <a:t>humbin</a:t>
            </a:r>
            <a:r>
              <a:rPr lang="en-US" sz="1200" b="1" dirty="0"/>
              <a:t>, </a:t>
            </a:r>
            <a:r>
              <a:rPr lang="en-US" sz="1200" b="1" dirty="0" err="1"/>
              <a:t>parat</a:t>
            </a:r>
            <a:r>
              <a:rPr lang="az-Cyrl-AZ" sz="1200" b="1" dirty="0"/>
              <a:t>ӫ, </a:t>
            </a:r>
            <a:r>
              <a:rPr lang="en-US" sz="1200" b="1" dirty="0" err="1"/>
              <a:t>lumturin</a:t>
            </a:r>
            <a:r>
              <a:rPr lang="az-Cyrl-AZ" sz="1200" b="1" dirty="0"/>
              <a:t>ӫ, </a:t>
            </a:r>
            <a:r>
              <a:rPr lang="en-US" sz="1200" b="1" dirty="0"/>
              <a:t>t</a:t>
            </a:r>
            <a:r>
              <a:rPr lang="az-Cyrl-AZ" sz="1200" b="1" dirty="0"/>
              <a:t>ӫ </a:t>
            </a:r>
            <a:r>
              <a:rPr lang="en-US" sz="1200" b="1" dirty="0" err="1"/>
              <a:t>cilat</a:t>
            </a:r>
            <a:r>
              <a:rPr lang="en-US" sz="1200" b="1" dirty="0"/>
              <a:t> b</a:t>
            </a:r>
            <a:r>
              <a:rPr lang="az-Cyrl-AZ" sz="1200" b="1" dirty="0"/>
              <a:t>ӫ</a:t>
            </a:r>
            <a:r>
              <a:rPr lang="en-US" sz="1200" b="1" dirty="0" err="1"/>
              <a:t>jn</a:t>
            </a:r>
            <a:r>
              <a:rPr lang="az-Cyrl-AZ" sz="1200" b="1" dirty="0"/>
              <a:t>ӫ </a:t>
            </a:r>
            <a:r>
              <a:rPr lang="en-US" sz="1200" b="1" dirty="0"/>
              <a:t>q</a:t>
            </a:r>
            <a:r>
              <a:rPr lang="az-Cyrl-AZ" sz="1200" b="1" dirty="0"/>
              <a:t>ӫ </a:t>
            </a:r>
            <a:r>
              <a:rPr lang="en-US" sz="1200" b="1" dirty="0" err="1"/>
              <a:t>nj</a:t>
            </a:r>
            <a:r>
              <a:rPr lang="az-Cyrl-AZ" sz="1200" b="1" dirty="0"/>
              <a:t>ӫ </a:t>
            </a:r>
            <a:r>
              <a:rPr lang="en-US" sz="1200" b="1" dirty="0"/>
              <a:t>person t</a:t>
            </a:r>
            <a:r>
              <a:rPr lang="az-Cyrl-AZ" sz="1200" b="1" dirty="0"/>
              <a:t>ӫ </a:t>
            </a:r>
            <a:r>
              <a:rPr lang="en-US" sz="1200" b="1" dirty="0" err="1"/>
              <a:t>dor</a:t>
            </a:r>
            <a:r>
              <a:rPr lang="az-Cyrl-AZ" sz="1200" b="1" dirty="0"/>
              <a:t>ӫ</a:t>
            </a:r>
            <a:r>
              <a:rPr lang="en-US" sz="1200" b="1" dirty="0" err="1"/>
              <a:t>zohet</a:t>
            </a:r>
            <a:r>
              <a:rPr lang="en-US" sz="1200" b="1" dirty="0"/>
              <a:t> </a:t>
            </a:r>
            <a:r>
              <a:rPr lang="en-US" sz="1200" b="1" dirty="0" err="1"/>
              <a:t>dhe</a:t>
            </a:r>
            <a:r>
              <a:rPr lang="en-US" sz="1200" b="1" dirty="0"/>
              <a:t> t</a:t>
            </a:r>
            <a:r>
              <a:rPr lang="az-Cyrl-AZ" sz="1200" b="1" dirty="0"/>
              <a:t>ӫ </a:t>
            </a:r>
            <a:r>
              <a:rPr lang="en-US" sz="1200" b="1" dirty="0" err="1"/>
              <a:t>humb</a:t>
            </a:r>
            <a:r>
              <a:rPr lang="en-US" sz="1200" b="1" dirty="0"/>
              <a:t> </a:t>
            </a:r>
            <a:r>
              <a:rPr lang="en-US" sz="1200" b="1" dirty="0" err="1"/>
              <a:t>shpres</a:t>
            </a:r>
            <a:r>
              <a:rPr lang="az-Cyrl-AZ" sz="1200" b="1" dirty="0"/>
              <a:t>ӫ</a:t>
            </a:r>
            <a:r>
              <a:rPr lang="en-US" sz="1200" b="1" dirty="0"/>
              <a:t>n p</a:t>
            </a:r>
            <a:r>
              <a:rPr lang="az-Cyrl-AZ" sz="1200" b="1" dirty="0"/>
              <a:t>ӫ</a:t>
            </a:r>
            <a:r>
              <a:rPr lang="en-US" sz="1200" b="1" dirty="0"/>
              <a:t>r t</a:t>
            </a:r>
            <a:r>
              <a:rPr lang="az-Cyrl-AZ" sz="1200" b="1" dirty="0"/>
              <a:t>ӫ </a:t>
            </a:r>
            <a:r>
              <a:rPr lang="en-US" sz="1200" b="1" dirty="0" err="1" smtClean="0"/>
              <a:t>vazhduar</a:t>
            </a:r>
            <a:r>
              <a:rPr lang="en-US" sz="1200" b="1" dirty="0" smtClean="0"/>
              <a:t>.</a:t>
            </a:r>
            <a:endParaRPr lang="en-US" sz="1200" dirty="0"/>
          </a:p>
        </p:txBody>
      </p:sp>
      <p:sp>
        <p:nvSpPr>
          <p:cNvPr id="8" name="TextBox 7"/>
          <p:cNvSpPr txBox="1"/>
          <p:nvPr/>
        </p:nvSpPr>
        <p:spPr>
          <a:xfrm>
            <a:off x="3517378" y="1164737"/>
            <a:ext cx="3200400" cy="4893647"/>
          </a:xfrm>
          <a:prstGeom prst="rect">
            <a:avLst/>
          </a:prstGeom>
          <a:noFill/>
        </p:spPr>
        <p:txBody>
          <a:bodyPr wrap="square" rtlCol="0">
            <a:spAutoFit/>
          </a:bodyPr>
          <a:lstStyle/>
          <a:p>
            <a:pPr algn="just"/>
            <a:r>
              <a:rPr lang="en-US" sz="1200" b="1" dirty="0"/>
              <a:t>P</a:t>
            </a:r>
            <a:r>
              <a:rPr lang="az-Cyrl-AZ" sz="1200" b="1" dirty="0"/>
              <a:t>ӫ</a:t>
            </a:r>
            <a:r>
              <a:rPr lang="en-US" sz="1200" b="1" dirty="0"/>
              <a:t>r </a:t>
            </a:r>
            <a:r>
              <a:rPr lang="en-US" sz="1200" b="1" dirty="0" err="1"/>
              <a:t>nj</a:t>
            </a:r>
            <a:r>
              <a:rPr lang="az-Cyrl-AZ" sz="1200" b="1" dirty="0"/>
              <a:t>ӫ </a:t>
            </a:r>
            <a:r>
              <a:rPr lang="en-US" sz="1200" b="1" dirty="0"/>
              <a:t>p</a:t>
            </a:r>
            <a:r>
              <a:rPr lang="az-Cyrl-AZ" sz="1200" b="1" dirty="0"/>
              <a:t>ӫ</a:t>
            </a:r>
            <a:r>
              <a:rPr lang="en-US" sz="1200" b="1" dirty="0" err="1"/>
              <a:t>rzgjedhje</a:t>
            </a:r>
            <a:r>
              <a:rPr lang="en-US" sz="1200" b="1" dirty="0"/>
              <a:t> t</a:t>
            </a:r>
            <a:r>
              <a:rPr lang="az-Cyrl-AZ" sz="1200" b="1" dirty="0"/>
              <a:t>ӫ </a:t>
            </a:r>
            <a:r>
              <a:rPr lang="en-US" sz="1200" b="1" dirty="0" err="1"/>
              <a:t>sakt</a:t>
            </a:r>
            <a:r>
              <a:rPr lang="az-Cyrl-AZ" sz="1200" b="1" dirty="0"/>
              <a:t>ӫ </a:t>
            </a:r>
            <a:r>
              <a:rPr lang="en-US" sz="1200" b="1" dirty="0"/>
              <a:t>ne </a:t>
            </a:r>
            <a:r>
              <a:rPr lang="en-US" sz="1200" b="1" dirty="0" err="1"/>
              <a:t>duhet</a:t>
            </a:r>
            <a:r>
              <a:rPr lang="en-US" sz="1200" b="1" dirty="0"/>
              <a:t> q</a:t>
            </a:r>
            <a:r>
              <a:rPr lang="az-Cyrl-AZ" sz="1200" b="1" dirty="0"/>
              <a:t>ӫ </a:t>
            </a:r>
            <a:r>
              <a:rPr lang="en-US" sz="1200" b="1" dirty="0"/>
              <a:t>t</a:t>
            </a:r>
            <a:r>
              <a:rPr lang="az-Cyrl-AZ" sz="1200" b="1" dirty="0"/>
              <a:t>ӫ </a:t>
            </a:r>
            <a:r>
              <a:rPr lang="en-US" sz="1200" b="1" dirty="0" err="1"/>
              <a:t>gjejm</a:t>
            </a:r>
            <a:r>
              <a:rPr lang="az-Cyrl-AZ" sz="1200" b="1" dirty="0"/>
              <a:t>ӫ </a:t>
            </a:r>
            <a:r>
              <a:rPr lang="en-US" sz="1200" b="1" dirty="0" err="1"/>
              <a:t>formul</a:t>
            </a:r>
            <a:r>
              <a:rPr lang="az-Cyrl-AZ" sz="1200" b="1" dirty="0"/>
              <a:t>ӫ</a:t>
            </a:r>
            <a:r>
              <a:rPr lang="en-US" sz="1200" b="1" dirty="0"/>
              <a:t>n e v</a:t>
            </a:r>
            <a:r>
              <a:rPr lang="az-Cyrl-AZ" sz="1200" b="1" dirty="0"/>
              <a:t>ӫ</a:t>
            </a:r>
            <a:r>
              <a:rPr lang="en-US" sz="1200" b="1" dirty="0" err="1"/>
              <a:t>rtet</a:t>
            </a:r>
            <a:r>
              <a:rPr lang="az-Cyrl-AZ" sz="1200" b="1" dirty="0"/>
              <a:t>ӫ </a:t>
            </a:r>
            <a:r>
              <a:rPr lang="en-US" sz="1200" b="1" dirty="0" err="1"/>
              <a:t>dhe</a:t>
            </a:r>
            <a:r>
              <a:rPr lang="en-US" sz="1200" b="1" dirty="0"/>
              <a:t> </a:t>
            </a:r>
            <a:r>
              <a:rPr lang="en-US" sz="1200" b="1" dirty="0" err="1"/>
              <a:t>jo</a:t>
            </a:r>
            <a:r>
              <a:rPr lang="en-US" sz="1200" b="1" dirty="0"/>
              <a:t> t</a:t>
            </a:r>
            <a:r>
              <a:rPr lang="az-Cyrl-AZ" sz="1200" b="1" dirty="0"/>
              <a:t>ӫ </a:t>
            </a:r>
            <a:r>
              <a:rPr lang="en-US" sz="1200" b="1" dirty="0" err="1"/>
              <a:t>imponimit</a:t>
            </a:r>
            <a:r>
              <a:rPr lang="en-US" sz="1200" b="1" dirty="0"/>
              <a:t>.</a:t>
            </a:r>
          </a:p>
          <a:p>
            <a:pPr algn="just"/>
            <a:r>
              <a:rPr lang="en-US" sz="1200" b="1" dirty="0" err="1"/>
              <a:t>Vendimi</a:t>
            </a:r>
            <a:r>
              <a:rPr lang="en-US" sz="1200" b="1" dirty="0"/>
              <a:t> p</a:t>
            </a:r>
            <a:r>
              <a:rPr lang="az-Cyrl-AZ" sz="1200" b="1" dirty="0"/>
              <a:t>ӫ</a:t>
            </a:r>
            <a:r>
              <a:rPr lang="en-US" sz="1200" b="1" dirty="0"/>
              <a:t>r </a:t>
            </a:r>
            <a:r>
              <a:rPr lang="en-US" sz="1200" b="1" dirty="0" err="1"/>
              <a:t>zgjedhjen</a:t>
            </a:r>
            <a:r>
              <a:rPr lang="en-US" sz="1200" b="1" dirty="0"/>
              <a:t> e </a:t>
            </a:r>
            <a:r>
              <a:rPr lang="en-US" sz="1200" b="1" dirty="0" err="1"/>
              <a:t>profesionit</a:t>
            </a:r>
            <a:r>
              <a:rPr lang="en-US" sz="1200" b="1" dirty="0"/>
              <a:t> </a:t>
            </a:r>
            <a:r>
              <a:rPr lang="az-Cyrl-AZ" sz="1200" b="1" dirty="0"/>
              <a:t>ӫ</a:t>
            </a:r>
            <a:r>
              <a:rPr lang="en-US" sz="1200" b="1" dirty="0" err="1"/>
              <a:t>sht</a:t>
            </a:r>
            <a:r>
              <a:rPr lang="az-Cyrl-AZ" sz="1200" b="1" dirty="0"/>
              <a:t>ӫ </a:t>
            </a:r>
            <a:r>
              <a:rPr lang="en-US" sz="1200" b="1" dirty="0" err="1"/>
              <a:t>nj</a:t>
            </a:r>
            <a:r>
              <a:rPr lang="az-Cyrl-AZ" sz="1200" b="1" dirty="0"/>
              <a:t>ӫ </a:t>
            </a:r>
            <a:r>
              <a:rPr lang="en-US" sz="1200" b="1" dirty="0" err="1"/>
              <a:t>sfid</a:t>
            </a:r>
            <a:r>
              <a:rPr lang="az-Cyrl-AZ" sz="1200" b="1" dirty="0"/>
              <a:t>ӫ </a:t>
            </a:r>
            <a:r>
              <a:rPr lang="en-US" sz="1200" b="1" dirty="0" err="1"/>
              <a:t>shum</a:t>
            </a:r>
            <a:r>
              <a:rPr lang="az-Cyrl-AZ" sz="1200" b="1" dirty="0"/>
              <a:t>ӫ </a:t>
            </a:r>
            <a:r>
              <a:rPr lang="en-US" sz="1200" b="1" dirty="0"/>
              <a:t>e </a:t>
            </a:r>
            <a:r>
              <a:rPr lang="en-US" sz="1200" b="1" dirty="0" err="1"/>
              <a:t>madhe</a:t>
            </a:r>
            <a:r>
              <a:rPr lang="en-US" sz="1200" b="1" dirty="0"/>
              <a:t> n</a:t>
            </a:r>
            <a:r>
              <a:rPr lang="az-Cyrl-AZ" sz="1200" b="1" dirty="0"/>
              <a:t>ӫ </a:t>
            </a:r>
            <a:r>
              <a:rPr lang="en-US" sz="1200" b="1" dirty="0" err="1"/>
              <a:t>vendin</a:t>
            </a:r>
            <a:r>
              <a:rPr lang="en-US" sz="1200" b="1" dirty="0"/>
              <a:t> ton</a:t>
            </a:r>
            <a:r>
              <a:rPr lang="az-Cyrl-AZ" sz="1200" b="1" dirty="0"/>
              <a:t>ӫ, </a:t>
            </a:r>
            <a:r>
              <a:rPr lang="en-US" sz="1200" b="1" dirty="0" err="1"/>
              <a:t>sepse</a:t>
            </a:r>
            <a:r>
              <a:rPr lang="en-US" sz="1200" b="1" dirty="0"/>
              <a:t> k</a:t>
            </a:r>
            <a:r>
              <a:rPr lang="az-Cyrl-AZ" sz="1200" b="1" dirty="0"/>
              <a:t>ӫ</a:t>
            </a:r>
            <a:r>
              <a:rPr lang="en-US" sz="1200" b="1" dirty="0" err="1"/>
              <a:t>tu</a:t>
            </a:r>
            <a:r>
              <a:rPr lang="en-US" sz="1200" b="1" dirty="0"/>
              <a:t> </a:t>
            </a:r>
            <a:r>
              <a:rPr lang="en-US" sz="1200" b="1" dirty="0" err="1"/>
              <a:t>hyjn</a:t>
            </a:r>
            <a:r>
              <a:rPr lang="az-Cyrl-AZ" sz="1200" b="1" dirty="0"/>
              <a:t>ӫ </a:t>
            </a:r>
            <a:r>
              <a:rPr lang="en-US" sz="1200" b="1" dirty="0" err="1"/>
              <a:t>edhe</a:t>
            </a:r>
            <a:r>
              <a:rPr lang="en-US" sz="1200" b="1" dirty="0"/>
              <a:t> </a:t>
            </a:r>
            <a:r>
              <a:rPr lang="en-US" sz="1200" b="1" dirty="0" err="1"/>
              <a:t>vendimi</a:t>
            </a:r>
            <a:r>
              <a:rPr lang="en-US" sz="1200" b="1" dirty="0"/>
              <a:t> p</a:t>
            </a:r>
            <a:r>
              <a:rPr lang="az-Cyrl-AZ" sz="1200" b="1" dirty="0"/>
              <a:t>ӫ</a:t>
            </a:r>
            <a:r>
              <a:rPr lang="en-US" sz="1200" b="1" dirty="0"/>
              <a:t>r </a:t>
            </a:r>
            <a:r>
              <a:rPr lang="en-US" sz="1200" b="1" dirty="0" err="1"/>
              <a:t>rrug</a:t>
            </a:r>
            <a:r>
              <a:rPr lang="az-Cyrl-AZ" sz="1200" b="1" dirty="0"/>
              <a:t>ӫ</a:t>
            </a:r>
            <a:r>
              <a:rPr lang="en-US" sz="1200" b="1" dirty="0"/>
              <a:t>n ton</a:t>
            </a:r>
            <a:r>
              <a:rPr lang="az-Cyrl-AZ" sz="1200" b="1" dirty="0"/>
              <a:t>ӫ </a:t>
            </a:r>
            <a:r>
              <a:rPr lang="en-US" sz="1200" b="1" dirty="0"/>
              <a:t>jet</a:t>
            </a:r>
            <a:r>
              <a:rPr lang="az-Cyrl-AZ" sz="1200" b="1" dirty="0"/>
              <a:t>ӫ</a:t>
            </a:r>
            <a:r>
              <a:rPr lang="en-US" sz="1200" b="1" dirty="0"/>
              <a:t>sore e </a:t>
            </a:r>
            <a:r>
              <a:rPr lang="en-US" sz="1200" b="1" dirty="0" err="1"/>
              <a:t>cila</a:t>
            </a:r>
            <a:r>
              <a:rPr lang="en-US" sz="1200" b="1" dirty="0"/>
              <a:t> p</a:t>
            </a:r>
            <a:r>
              <a:rPr lang="az-Cyrl-AZ" sz="1200" b="1" dirty="0"/>
              <a:t>ӫ</a:t>
            </a:r>
            <a:r>
              <a:rPr lang="en-US" sz="1200" b="1" dirty="0" err="1"/>
              <a:t>rfshin</a:t>
            </a:r>
            <a:r>
              <a:rPr lang="az-Cyrl-AZ" sz="1200" b="1" dirty="0"/>
              <a:t>ӫ </a:t>
            </a:r>
            <a:r>
              <a:rPr lang="en-US" sz="1200" b="1" dirty="0"/>
              <a:t>t</a:t>
            </a:r>
            <a:r>
              <a:rPr lang="az-Cyrl-AZ" sz="1200" b="1" dirty="0"/>
              <a:t>ӫ </a:t>
            </a:r>
            <a:r>
              <a:rPr lang="en-US" sz="1200" b="1" dirty="0" err="1"/>
              <a:t>ardhmen</a:t>
            </a:r>
            <a:r>
              <a:rPr lang="en-US" sz="1200" b="1" dirty="0"/>
              <a:t> ton</a:t>
            </a:r>
            <a:r>
              <a:rPr lang="az-Cyrl-AZ" sz="1200" b="1" dirty="0"/>
              <a:t>ӫ </a:t>
            </a:r>
            <a:r>
              <a:rPr lang="en-US" sz="1200" b="1" dirty="0" err="1"/>
              <a:t>dhe</a:t>
            </a:r>
            <a:r>
              <a:rPr lang="en-US" sz="1200" b="1" dirty="0"/>
              <a:t> t</a:t>
            </a:r>
            <a:r>
              <a:rPr lang="az-Cyrl-AZ" sz="1200" b="1" dirty="0"/>
              <a:t>ӫ </a:t>
            </a:r>
            <a:r>
              <a:rPr lang="en-US" sz="1200" b="1" dirty="0" err="1"/>
              <a:t>familjes</a:t>
            </a:r>
            <a:r>
              <a:rPr lang="en-US" sz="1200" b="1" dirty="0"/>
              <a:t>.</a:t>
            </a:r>
          </a:p>
          <a:p>
            <a:pPr algn="just"/>
            <a:r>
              <a:rPr lang="en-US" sz="1200" b="1" dirty="0" err="1"/>
              <a:t>Gjithmonë</a:t>
            </a:r>
            <a:r>
              <a:rPr lang="en-US" sz="1200" b="1" dirty="0"/>
              <a:t> d</a:t>
            </a:r>
            <a:r>
              <a:rPr lang="az-Cyrl-AZ" sz="1200" b="1" dirty="0"/>
              <a:t>ӫ</a:t>
            </a:r>
            <a:r>
              <a:rPr lang="en-US" sz="1200" b="1" dirty="0" err="1"/>
              <a:t>shtimi</a:t>
            </a:r>
            <a:r>
              <a:rPr lang="en-US" sz="1200" b="1" dirty="0"/>
              <a:t> </a:t>
            </a:r>
            <a:r>
              <a:rPr lang="en-US" sz="1200" b="1" dirty="0" err="1"/>
              <a:t>mbi</a:t>
            </a:r>
            <a:r>
              <a:rPr lang="en-US" sz="1200" b="1" dirty="0"/>
              <a:t> di</a:t>
            </a:r>
            <a:r>
              <a:rPr lang="az-Cyrl-AZ" sz="1200" b="1" dirty="0"/>
              <a:t>ҫ</a:t>
            </a:r>
            <a:r>
              <a:rPr lang="en-US" sz="1200" b="1" dirty="0" err="1"/>
              <a:t>ka</a:t>
            </a:r>
            <a:r>
              <a:rPr lang="en-US" sz="1200" b="1" dirty="0"/>
              <a:t> t</a:t>
            </a:r>
            <a:r>
              <a:rPr lang="az-Cyrl-AZ" sz="1200" b="1" dirty="0"/>
              <a:t>ӫ </a:t>
            </a:r>
            <a:r>
              <a:rPr lang="en-US" sz="1200" b="1" dirty="0" err="1"/>
              <a:t>zgjedhur</a:t>
            </a:r>
            <a:r>
              <a:rPr lang="en-US" sz="1200" b="1" dirty="0"/>
              <a:t> </a:t>
            </a:r>
            <a:r>
              <a:rPr lang="az-Cyrl-AZ" sz="1200" b="1" dirty="0"/>
              <a:t>ӫ</a:t>
            </a:r>
            <a:r>
              <a:rPr lang="en-US" sz="1200" b="1" dirty="0" err="1"/>
              <a:t>sht</a:t>
            </a:r>
            <a:r>
              <a:rPr lang="az-Cyrl-AZ" sz="1200" b="1" dirty="0"/>
              <a:t>ӫ </a:t>
            </a:r>
            <a:r>
              <a:rPr lang="en-US" sz="1200" b="1" dirty="0"/>
              <a:t>m</a:t>
            </a:r>
            <a:r>
              <a:rPr lang="az-Cyrl-AZ" sz="1200" b="1" dirty="0"/>
              <a:t>ӫ </a:t>
            </a:r>
            <a:r>
              <a:rPr lang="en-US" sz="1200" b="1" dirty="0"/>
              <a:t>i r</a:t>
            </a:r>
            <a:r>
              <a:rPr lang="az-Cyrl-AZ" sz="1200" b="1" dirty="0"/>
              <a:t>ӫ</a:t>
            </a:r>
            <a:r>
              <a:rPr lang="en-US" sz="1200" b="1" dirty="0" err="1"/>
              <a:t>nd</a:t>
            </a:r>
            <a:r>
              <a:rPr lang="az-Cyrl-AZ" sz="1200" b="1" dirty="0"/>
              <a:t>ӫ </a:t>
            </a:r>
            <a:r>
              <a:rPr lang="en-US" sz="1200" b="1" dirty="0"/>
              <a:t>n</a:t>
            </a:r>
            <a:r>
              <a:rPr lang="az-Cyrl-AZ" sz="1200" b="1" dirty="0"/>
              <a:t>ӫ</a:t>
            </a:r>
            <a:r>
              <a:rPr lang="en-US" sz="1200" b="1" dirty="0"/>
              <a:t>se </a:t>
            </a:r>
            <a:r>
              <a:rPr lang="en-US" sz="1200" b="1" dirty="0" err="1"/>
              <a:t>ai</a:t>
            </a:r>
            <a:r>
              <a:rPr lang="en-US" sz="1200" b="1" dirty="0"/>
              <a:t> </a:t>
            </a:r>
            <a:r>
              <a:rPr lang="en-US" sz="1200" b="1" dirty="0" err="1"/>
              <a:t>vendim</a:t>
            </a:r>
            <a:r>
              <a:rPr lang="en-US" sz="1200" b="1" dirty="0"/>
              <a:t> i </a:t>
            </a:r>
            <a:r>
              <a:rPr lang="en-US" sz="1200" b="1" dirty="0" err="1"/>
              <a:t>zgjedhjes</a:t>
            </a:r>
            <a:r>
              <a:rPr lang="en-US" sz="1200" b="1" dirty="0"/>
              <a:t> </a:t>
            </a:r>
            <a:r>
              <a:rPr lang="en-US" sz="1200" b="1" dirty="0" err="1"/>
              <a:t>nuk</a:t>
            </a:r>
            <a:r>
              <a:rPr lang="en-US" sz="1200" b="1" dirty="0"/>
              <a:t> </a:t>
            </a:r>
            <a:r>
              <a:rPr lang="en-US" sz="1200" b="1" dirty="0" err="1"/>
              <a:t>ka</a:t>
            </a:r>
            <a:r>
              <a:rPr lang="en-US" sz="1200" b="1" dirty="0"/>
              <a:t> </a:t>
            </a:r>
            <a:r>
              <a:rPr lang="en-US" sz="1200" b="1" dirty="0" err="1"/>
              <a:t>qen</a:t>
            </a:r>
            <a:r>
              <a:rPr lang="az-Cyrl-AZ" sz="1200" b="1" dirty="0"/>
              <a:t>ӫ </a:t>
            </a:r>
            <a:r>
              <a:rPr lang="en-US" sz="1200" b="1" dirty="0" err="1"/>
              <a:t>vendim</a:t>
            </a:r>
            <a:r>
              <a:rPr lang="en-US" sz="1200" b="1" dirty="0"/>
              <a:t> </a:t>
            </a:r>
            <a:r>
              <a:rPr lang="en-US" sz="1200" b="1" dirty="0" err="1"/>
              <a:t>nga</a:t>
            </a:r>
            <a:r>
              <a:rPr lang="en-US" sz="1200" b="1" dirty="0"/>
              <a:t> </a:t>
            </a:r>
            <a:r>
              <a:rPr lang="en-US" sz="1200" b="1" dirty="0" err="1"/>
              <a:t>vetja.Por</a:t>
            </a:r>
            <a:r>
              <a:rPr lang="en-US" sz="1200" b="1" dirty="0"/>
              <a:t> </a:t>
            </a:r>
            <a:r>
              <a:rPr lang="en-US" sz="1200" b="1" dirty="0" err="1"/>
              <a:t>edhe</a:t>
            </a:r>
            <a:r>
              <a:rPr lang="en-US" sz="1200" b="1" dirty="0"/>
              <a:t> d</a:t>
            </a:r>
            <a:r>
              <a:rPr lang="az-Cyrl-AZ" sz="1200" b="1" dirty="0"/>
              <a:t>ӫ</a:t>
            </a:r>
            <a:r>
              <a:rPr lang="en-US" sz="1200" b="1" dirty="0" err="1"/>
              <a:t>shtimi</a:t>
            </a:r>
            <a:r>
              <a:rPr lang="en-US" sz="1200" b="1" dirty="0"/>
              <a:t> n</a:t>
            </a:r>
            <a:r>
              <a:rPr lang="az-Cyrl-AZ" sz="1200" b="1" dirty="0"/>
              <a:t>ӫ </a:t>
            </a:r>
            <a:r>
              <a:rPr lang="en-US" sz="1200" b="1" dirty="0" err="1"/>
              <a:t>zgjedhjen</a:t>
            </a:r>
            <a:r>
              <a:rPr lang="en-US" sz="1200" b="1" dirty="0"/>
              <a:t> e </a:t>
            </a:r>
            <a:r>
              <a:rPr lang="en-US" sz="1200" b="1" dirty="0" err="1"/>
              <a:t>nj</a:t>
            </a:r>
            <a:r>
              <a:rPr lang="az-Cyrl-AZ" sz="1200" b="1" dirty="0"/>
              <a:t>ӫ </a:t>
            </a:r>
            <a:r>
              <a:rPr lang="en-US" sz="1200" b="1" dirty="0" err="1"/>
              <a:t>profesioni</a:t>
            </a:r>
            <a:r>
              <a:rPr lang="en-US" sz="1200" b="1" dirty="0"/>
              <a:t> t</a:t>
            </a:r>
            <a:r>
              <a:rPr lang="az-Cyrl-AZ" sz="1200" b="1" dirty="0"/>
              <a:t>ӫ </a:t>
            </a:r>
            <a:r>
              <a:rPr lang="en-US" sz="1200" b="1" dirty="0" err="1"/>
              <a:t>imponuar</a:t>
            </a:r>
            <a:r>
              <a:rPr lang="en-US" sz="1200" b="1" dirty="0"/>
              <a:t> do t</a:t>
            </a:r>
            <a:r>
              <a:rPr lang="az-Cyrl-AZ" sz="1200" b="1" dirty="0"/>
              <a:t>ӫ </a:t>
            </a:r>
            <a:r>
              <a:rPr lang="en-US" sz="1200" b="1" dirty="0" err="1"/>
              <a:t>ishte</a:t>
            </a:r>
            <a:r>
              <a:rPr lang="en-US" sz="1200" b="1" dirty="0"/>
              <a:t> m</a:t>
            </a:r>
            <a:r>
              <a:rPr lang="az-Cyrl-AZ" sz="1200" b="1" dirty="0"/>
              <a:t>ӫ </a:t>
            </a:r>
            <a:r>
              <a:rPr lang="en-US" sz="1200" b="1" dirty="0"/>
              <a:t>i r</a:t>
            </a:r>
            <a:r>
              <a:rPr lang="az-Cyrl-AZ" sz="1200" b="1" dirty="0"/>
              <a:t>ӫ</a:t>
            </a:r>
            <a:r>
              <a:rPr lang="en-US" sz="1200" b="1" dirty="0" err="1"/>
              <a:t>ndë.Kjo</a:t>
            </a:r>
            <a:r>
              <a:rPr lang="en-US" sz="1200" b="1" dirty="0"/>
              <a:t> </a:t>
            </a:r>
            <a:r>
              <a:rPr lang="en-US" sz="1200" b="1" dirty="0" err="1"/>
              <a:t>sepse</a:t>
            </a:r>
            <a:r>
              <a:rPr lang="en-US" sz="1200" b="1" dirty="0"/>
              <a:t> </a:t>
            </a:r>
            <a:r>
              <a:rPr lang="en-US" sz="1200" b="1" dirty="0" err="1"/>
              <a:t>njeriu</a:t>
            </a:r>
            <a:r>
              <a:rPr lang="en-US" sz="1200" b="1" dirty="0"/>
              <a:t> </a:t>
            </a:r>
            <a:r>
              <a:rPr lang="en-US" sz="1200" b="1" dirty="0" err="1"/>
              <a:t>fillon</a:t>
            </a:r>
            <a:r>
              <a:rPr lang="en-US" sz="1200" b="1" dirty="0"/>
              <a:t> t</a:t>
            </a:r>
            <a:r>
              <a:rPr lang="az-Cyrl-AZ" sz="1200" b="1" dirty="0"/>
              <a:t>ӫ </a:t>
            </a:r>
            <a:r>
              <a:rPr lang="en-US" sz="1200" b="1" dirty="0" err="1"/>
              <a:t>urrej</a:t>
            </a:r>
            <a:r>
              <a:rPr lang="en-US" sz="1200" b="1" dirty="0"/>
              <a:t> vet</a:t>
            </a:r>
            <a:r>
              <a:rPr lang="az-Cyrl-AZ" sz="1200" b="1" dirty="0"/>
              <a:t>ӫ</a:t>
            </a:r>
            <a:r>
              <a:rPr lang="en-US" sz="1200" b="1" dirty="0"/>
              <a:t>n, </a:t>
            </a:r>
            <a:r>
              <a:rPr lang="en-US" sz="1200" b="1" dirty="0" err="1"/>
              <a:t>sepse</a:t>
            </a:r>
            <a:r>
              <a:rPr lang="en-US" sz="1200" b="1" dirty="0"/>
              <a:t> </a:t>
            </a:r>
            <a:r>
              <a:rPr lang="en-US" sz="1200" b="1" dirty="0" err="1"/>
              <a:t>nuk</a:t>
            </a:r>
            <a:r>
              <a:rPr lang="en-US" sz="1200" b="1" dirty="0"/>
              <a:t> </a:t>
            </a:r>
            <a:r>
              <a:rPr lang="en-US" sz="1200" b="1" dirty="0" err="1"/>
              <a:t>ka</a:t>
            </a:r>
            <a:r>
              <a:rPr lang="en-US" sz="1200" b="1" dirty="0"/>
              <a:t> </a:t>
            </a:r>
            <a:r>
              <a:rPr lang="en-US" sz="1200" b="1" dirty="0" err="1"/>
              <a:t>vazhduar</a:t>
            </a:r>
            <a:r>
              <a:rPr lang="en-US" sz="1200" b="1" dirty="0"/>
              <a:t> n</a:t>
            </a:r>
            <a:r>
              <a:rPr lang="az-Cyrl-AZ" sz="1200" b="1" dirty="0"/>
              <a:t>ӫ </a:t>
            </a:r>
            <a:r>
              <a:rPr lang="en-US" sz="1200" b="1" dirty="0" err="1"/>
              <a:t>rrug</a:t>
            </a:r>
            <a:r>
              <a:rPr lang="az-Cyrl-AZ" sz="1200" b="1" dirty="0"/>
              <a:t>ӫ</a:t>
            </a:r>
            <a:r>
              <a:rPr lang="en-US" sz="1200" b="1" dirty="0"/>
              <a:t>n e </a:t>
            </a:r>
            <a:r>
              <a:rPr lang="en-US" sz="1200" b="1" dirty="0" err="1"/>
              <a:t>tij</a:t>
            </a:r>
            <a:r>
              <a:rPr lang="en-US" sz="1200" b="1" dirty="0"/>
              <a:t>, </a:t>
            </a:r>
            <a:r>
              <a:rPr lang="en-US" sz="1200" b="1" dirty="0" err="1"/>
              <a:t>dhe</a:t>
            </a:r>
            <a:r>
              <a:rPr lang="en-US" sz="1200" b="1" dirty="0"/>
              <a:t> m</a:t>
            </a:r>
            <a:r>
              <a:rPr lang="az-Cyrl-AZ" sz="1200" b="1" dirty="0"/>
              <a:t>ӫ</a:t>
            </a:r>
            <a:r>
              <a:rPr lang="en-US" sz="1200" b="1" dirty="0"/>
              <a:t>son di</a:t>
            </a:r>
            <a:r>
              <a:rPr lang="az-Cyrl-AZ" sz="1200" b="1" dirty="0"/>
              <a:t>ҫ</a:t>
            </a:r>
            <a:r>
              <a:rPr lang="en-US" sz="1200" b="1" dirty="0" err="1"/>
              <a:t>ka</a:t>
            </a:r>
            <a:r>
              <a:rPr lang="en-US" sz="1200" b="1" dirty="0"/>
              <a:t> q</a:t>
            </a:r>
            <a:r>
              <a:rPr lang="az-Cyrl-AZ" sz="1200" b="1" dirty="0"/>
              <a:t>ӫ </a:t>
            </a:r>
            <a:r>
              <a:rPr lang="en-US" sz="1200" b="1" dirty="0"/>
              <a:t>i </a:t>
            </a:r>
            <a:r>
              <a:rPr lang="az-Cyrl-AZ" sz="1200" b="1" dirty="0"/>
              <a:t>ӫ</a:t>
            </a:r>
            <a:r>
              <a:rPr lang="en-US" sz="1200" b="1" dirty="0" err="1"/>
              <a:t>sht</a:t>
            </a:r>
            <a:r>
              <a:rPr lang="az-Cyrl-AZ" sz="1200" b="1" dirty="0"/>
              <a:t>ӫ </a:t>
            </a:r>
            <a:r>
              <a:rPr lang="en-US" sz="1200" b="1" dirty="0" err="1"/>
              <a:t>imponuar</a:t>
            </a:r>
            <a:r>
              <a:rPr lang="en-US" sz="1200" b="1" dirty="0"/>
              <a:t> </a:t>
            </a:r>
            <a:r>
              <a:rPr lang="en-US" sz="1200" b="1" dirty="0" err="1"/>
              <a:t>nuk</a:t>
            </a:r>
            <a:r>
              <a:rPr lang="en-US" sz="1200" b="1" dirty="0"/>
              <a:t> </a:t>
            </a:r>
            <a:r>
              <a:rPr lang="en-US" sz="1200" b="1" dirty="0" err="1"/>
              <a:t>mund</a:t>
            </a:r>
            <a:r>
              <a:rPr lang="en-US" sz="1200" b="1" dirty="0"/>
              <a:t> t</a:t>
            </a:r>
            <a:r>
              <a:rPr lang="az-Cyrl-AZ" sz="1200" b="1" dirty="0"/>
              <a:t>ӫ </a:t>
            </a:r>
            <a:r>
              <a:rPr lang="en-US" sz="1200" b="1" dirty="0"/>
              <a:t>jet</a:t>
            </a:r>
            <a:r>
              <a:rPr lang="az-Cyrl-AZ" sz="1200" b="1" dirty="0"/>
              <a:t>ӫ </a:t>
            </a:r>
            <a:r>
              <a:rPr lang="en-US" sz="1200" b="1" dirty="0"/>
              <a:t>e k</a:t>
            </a:r>
            <a:r>
              <a:rPr lang="az-Cyrl-AZ" sz="1200" b="1" dirty="0"/>
              <a:t>ӫ</a:t>
            </a:r>
            <a:r>
              <a:rPr lang="en-US" sz="1200" b="1" dirty="0" err="1"/>
              <a:t>naqshëme</a:t>
            </a:r>
            <a:r>
              <a:rPr lang="en-US" sz="1200" b="1" dirty="0"/>
              <a:t> p</a:t>
            </a:r>
            <a:r>
              <a:rPr lang="az-Cyrl-AZ" sz="1200" b="1" dirty="0"/>
              <a:t>ӫ</a:t>
            </a:r>
            <a:r>
              <a:rPr lang="en-US" sz="1200" b="1" dirty="0"/>
              <a:t>r t</a:t>
            </a:r>
            <a:r>
              <a:rPr lang="az-Cyrl-AZ" sz="1200" b="1" dirty="0"/>
              <a:t>ӫ.</a:t>
            </a:r>
          </a:p>
          <a:p>
            <a:pPr algn="just"/>
            <a:r>
              <a:rPr lang="en-US" sz="1200" b="1" dirty="0"/>
              <a:t>D</a:t>
            </a:r>
            <a:r>
              <a:rPr lang="az-Cyrl-AZ" sz="1200" b="1" dirty="0"/>
              <a:t>ӫ</a:t>
            </a:r>
            <a:r>
              <a:rPr lang="en-US" sz="1200" b="1" dirty="0" err="1"/>
              <a:t>shtimi</a:t>
            </a:r>
            <a:r>
              <a:rPr lang="en-US" sz="1200" b="1" dirty="0"/>
              <a:t> </a:t>
            </a:r>
            <a:r>
              <a:rPr lang="en-US" sz="1200" b="1" dirty="0" err="1"/>
              <a:t>nga</a:t>
            </a:r>
            <a:r>
              <a:rPr lang="en-US" sz="1200" b="1" dirty="0"/>
              <a:t>  </a:t>
            </a:r>
            <a:r>
              <a:rPr lang="en-US" sz="1200" b="1" dirty="0" err="1"/>
              <a:t>nj</a:t>
            </a:r>
            <a:r>
              <a:rPr lang="az-Cyrl-AZ" sz="1200" b="1" dirty="0"/>
              <a:t>ӫ </a:t>
            </a:r>
            <a:r>
              <a:rPr lang="en-US" sz="1200" b="1" dirty="0" err="1"/>
              <a:t>imponim</a:t>
            </a:r>
            <a:r>
              <a:rPr lang="en-US" sz="1200" b="1" dirty="0"/>
              <a:t> i </a:t>
            </a:r>
            <a:r>
              <a:rPr lang="en-US" sz="1200" b="1" dirty="0" err="1"/>
              <a:t>zgjedhjes</a:t>
            </a:r>
            <a:r>
              <a:rPr lang="en-US" sz="1200" b="1" dirty="0"/>
              <a:t> </a:t>
            </a:r>
            <a:r>
              <a:rPr lang="az-Cyrl-AZ" sz="1200" b="1" dirty="0"/>
              <a:t>ӫ</a:t>
            </a:r>
            <a:r>
              <a:rPr lang="en-US" sz="1200" b="1" dirty="0" err="1"/>
              <a:t>sht</a:t>
            </a:r>
            <a:r>
              <a:rPr lang="az-Cyrl-AZ" sz="1200" b="1" dirty="0"/>
              <a:t>ӫ  </a:t>
            </a:r>
            <a:r>
              <a:rPr lang="en-US" sz="1200" b="1" dirty="0" err="1"/>
              <a:t>shum</a:t>
            </a:r>
            <a:r>
              <a:rPr lang="az-Cyrl-AZ" sz="1200" b="1" dirty="0"/>
              <a:t>ӫ </a:t>
            </a:r>
            <a:r>
              <a:rPr lang="en-US" sz="1200" b="1" dirty="0"/>
              <a:t>m</a:t>
            </a:r>
            <a:r>
              <a:rPr lang="az-Cyrl-AZ" sz="1200" b="1" dirty="0"/>
              <a:t>ӫ </a:t>
            </a:r>
            <a:r>
              <a:rPr lang="en-US" sz="1200" b="1" dirty="0"/>
              <a:t>i r</a:t>
            </a:r>
            <a:r>
              <a:rPr lang="az-Cyrl-AZ" sz="1200" b="1" dirty="0"/>
              <a:t>ӫ</a:t>
            </a:r>
            <a:r>
              <a:rPr lang="en-US" sz="1200" b="1" dirty="0" err="1"/>
              <a:t>nd</a:t>
            </a:r>
            <a:r>
              <a:rPr lang="az-Cyrl-AZ" sz="1200" b="1" dirty="0"/>
              <a:t>ӫ</a:t>
            </a:r>
            <a:r>
              <a:rPr lang="en-US" sz="1200" b="1" dirty="0"/>
              <a:t>,</a:t>
            </a:r>
            <a:r>
              <a:rPr lang="az-Cyrl-AZ" sz="1200" b="1" dirty="0"/>
              <a:t> </a:t>
            </a:r>
            <a:r>
              <a:rPr lang="en-US" sz="1200" b="1" dirty="0" err="1"/>
              <a:t>por</a:t>
            </a:r>
            <a:r>
              <a:rPr lang="en-US" sz="1200" b="1" dirty="0"/>
              <a:t> </a:t>
            </a:r>
            <a:r>
              <a:rPr lang="en-US" sz="1200" b="1" dirty="0" err="1"/>
              <a:t>edhe</a:t>
            </a:r>
            <a:r>
              <a:rPr lang="en-US" sz="1200" b="1" dirty="0"/>
              <a:t> k</a:t>
            </a:r>
            <a:r>
              <a:rPr lang="az-Cyrl-AZ" sz="1200" b="1" dirty="0"/>
              <a:t>ӫ</a:t>
            </a:r>
            <a:r>
              <a:rPr lang="en-US" sz="1200" b="1" dirty="0" err="1"/>
              <a:t>naq</a:t>
            </a:r>
            <a:r>
              <a:rPr lang="az-Cyrl-AZ" sz="1200" b="1" dirty="0"/>
              <a:t>ӫ</a:t>
            </a:r>
            <a:r>
              <a:rPr lang="en-US" sz="1200" b="1" dirty="0"/>
              <a:t>sin p</a:t>
            </a:r>
            <a:r>
              <a:rPr lang="az-Cyrl-AZ" sz="1200" b="1" dirty="0"/>
              <a:t>ӫ</a:t>
            </a:r>
            <a:r>
              <a:rPr lang="en-US" sz="1200" b="1" dirty="0"/>
              <a:t>r </a:t>
            </a:r>
            <a:r>
              <a:rPr lang="en-US" sz="1200" b="1" dirty="0" err="1"/>
              <a:t>nj</a:t>
            </a:r>
            <a:r>
              <a:rPr lang="az-Cyrl-AZ" sz="1200" b="1" dirty="0"/>
              <a:t>ӫ </a:t>
            </a:r>
            <a:r>
              <a:rPr lang="en-US" sz="1200" b="1" dirty="0" err="1"/>
              <a:t>sukses</a:t>
            </a:r>
            <a:r>
              <a:rPr lang="en-US" sz="1200" b="1" dirty="0"/>
              <a:t> </a:t>
            </a:r>
            <a:r>
              <a:rPr lang="en-US" sz="1200" b="1" dirty="0" err="1"/>
              <a:t>nuk</a:t>
            </a:r>
            <a:r>
              <a:rPr lang="en-US" sz="1200" b="1" dirty="0"/>
              <a:t> do t</a:t>
            </a:r>
            <a:r>
              <a:rPr lang="az-Cyrl-AZ" sz="1200" b="1" dirty="0"/>
              <a:t>ӫ </a:t>
            </a:r>
            <a:r>
              <a:rPr lang="en-US" sz="1200" b="1" dirty="0" err="1"/>
              <a:t>pritej</a:t>
            </a:r>
            <a:r>
              <a:rPr lang="en-US" sz="1200" b="1" dirty="0"/>
              <a:t> </a:t>
            </a:r>
            <a:r>
              <a:rPr lang="en-US" sz="1200" b="1" dirty="0" err="1"/>
              <a:t>nj</a:t>
            </a:r>
            <a:r>
              <a:rPr lang="az-Cyrl-AZ" sz="1200" b="1" dirty="0"/>
              <a:t>ӫ</a:t>
            </a:r>
            <a:r>
              <a:rPr lang="en-US" sz="1200" b="1" dirty="0" err="1"/>
              <a:t>jt</a:t>
            </a:r>
            <a:r>
              <a:rPr lang="az-Cyrl-AZ" sz="1200" b="1" dirty="0"/>
              <a:t>ӫ </a:t>
            </a:r>
            <a:r>
              <a:rPr lang="en-US" sz="1200" b="1" dirty="0" err="1"/>
              <a:t>sikur</a:t>
            </a:r>
            <a:r>
              <a:rPr lang="en-US" sz="1200" b="1" dirty="0"/>
              <a:t> </a:t>
            </a:r>
            <a:r>
              <a:rPr lang="en-US" sz="1200" b="1" dirty="0" err="1"/>
              <a:t>individi</a:t>
            </a:r>
            <a:r>
              <a:rPr lang="en-US" sz="1200" b="1" dirty="0"/>
              <a:t> </a:t>
            </a:r>
            <a:r>
              <a:rPr lang="en-US" sz="1200" b="1" dirty="0" err="1"/>
              <a:t>kur</a:t>
            </a:r>
            <a:r>
              <a:rPr lang="en-US" sz="1200" b="1" dirty="0"/>
              <a:t> t</a:t>
            </a:r>
            <a:r>
              <a:rPr lang="az-Cyrl-AZ" sz="1200" b="1" dirty="0"/>
              <a:t>ӫ </a:t>
            </a:r>
            <a:r>
              <a:rPr lang="en-US" sz="1200" b="1" dirty="0" err="1"/>
              <a:t>merrte</a:t>
            </a:r>
            <a:r>
              <a:rPr lang="en-US" sz="1200" b="1" dirty="0"/>
              <a:t> </a:t>
            </a:r>
            <a:r>
              <a:rPr lang="en-US" sz="1200" b="1" dirty="0" err="1"/>
              <a:t>vendimin</a:t>
            </a:r>
            <a:r>
              <a:rPr lang="en-US" sz="1200" b="1" dirty="0"/>
              <a:t> e </a:t>
            </a:r>
            <a:r>
              <a:rPr lang="en-US" sz="1200" b="1" dirty="0" err="1"/>
              <a:t>tij</a:t>
            </a:r>
            <a:r>
              <a:rPr lang="en-US" sz="1200" b="1" dirty="0"/>
              <a:t>.</a:t>
            </a:r>
          </a:p>
          <a:p>
            <a:pPr algn="just"/>
            <a:r>
              <a:rPr lang="en-US" sz="1200" b="1" dirty="0" err="1"/>
              <a:t>Asnj</a:t>
            </a:r>
            <a:r>
              <a:rPr lang="az-Cyrl-AZ" sz="1200" b="1" dirty="0"/>
              <a:t>ӫ</a:t>
            </a:r>
            <a:r>
              <a:rPr lang="en-US" sz="1200" b="1" dirty="0"/>
              <a:t>her</a:t>
            </a:r>
            <a:r>
              <a:rPr lang="az-Cyrl-AZ" sz="1200" b="1" dirty="0"/>
              <a:t>ӫ </a:t>
            </a:r>
            <a:r>
              <a:rPr lang="en-US" sz="1200" b="1" dirty="0" err="1"/>
              <a:t>nuk</a:t>
            </a:r>
            <a:r>
              <a:rPr lang="en-US" sz="1200" b="1" dirty="0"/>
              <a:t> </a:t>
            </a:r>
            <a:r>
              <a:rPr lang="en-US" sz="1200" b="1" dirty="0" err="1"/>
              <a:t>duhet</a:t>
            </a:r>
            <a:r>
              <a:rPr lang="en-US" sz="1200" b="1" dirty="0"/>
              <a:t> t</a:t>
            </a:r>
            <a:r>
              <a:rPr lang="az-Cyrl-AZ" sz="1200" b="1" dirty="0"/>
              <a:t>ӫ </a:t>
            </a:r>
            <a:r>
              <a:rPr lang="en-US" sz="1200" b="1" dirty="0" err="1"/>
              <a:t>ndjekim</a:t>
            </a:r>
            <a:r>
              <a:rPr lang="en-US" sz="1200" b="1" dirty="0"/>
              <a:t> </a:t>
            </a:r>
            <a:r>
              <a:rPr lang="en-US" sz="1200" b="1" dirty="0" err="1"/>
              <a:t>rrug</a:t>
            </a:r>
            <a:r>
              <a:rPr lang="az-Cyrl-AZ" sz="1200" b="1" dirty="0"/>
              <a:t>ӫ</a:t>
            </a:r>
            <a:r>
              <a:rPr lang="en-US" sz="1200" b="1" dirty="0"/>
              <a:t>n, n</a:t>
            </a:r>
            <a:r>
              <a:rPr lang="az-Cyrl-AZ" sz="1200" b="1" dirty="0"/>
              <a:t>ӫ </a:t>
            </a:r>
            <a:r>
              <a:rPr lang="en-US" sz="1200" b="1" dirty="0"/>
              <a:t>t</a:t>
            </a:r>
            <a:r>
              <a:rPr lang="az-Cyrl-AZ" sz="1200" b="1" dirty="0"/>
              <a:t>ӫ </a:t>
            </a:r>
            <a:r>
              <a:rPr lang="en-US" sz="1200" b="1" dirty="0" err="1"/>
              <a:t>cil</a:t>
            </a:r>
            <a:r>
              <a:rPr lang="az-Cyrl-AZ" sz="1200" b="1" dirty="0"/>
              <a:t>ӫ</a:t>
            </a:r>
            <a:r>
              <a:rPr lang="en-US" sz="1200" b="1" dirty="0"/>
              <a:t>n </a:t>
            </a:r>
            <a:r>
              <a:rPr lang="en-US" sz="1200" b="1" dirty="0" err="1"/>
              <a:t>ka</a:t>
            </a:r>
            <a:r>
              <a:rPr lang="en-US" sz="1200" b="1" dirty="0"/>
              <a:t> </a:t>
            </a:r>
            <a:r>
              <a:rPr lang="en-US" sz="1200" b="1" dirty="0" err="1"/>
              <a:t>mjegull</a:t>
            </a:r>
            <a:r>
              <a:rPr lang="en-US" sz="1200" b="1" dirty="0"/>
              <a:t> p</a:t>
            </a:r>
            <a:r>
              <a:rPr lang="az-Cyrl-AZ" sz="1200" b="1" dirty="0"/>
              <a:t>ӫ</a:t>
            </a:r>
            <a:r>
              <a:rPr lang="en-US" sz="1200" b="1" dirty="0"/>
              <a:t>r ne, </a:t>
            </a:r>
            <a:r>
              <a:rPr lang="en-US" sz="1200" b="1" dirty="0" err="1"/>
              <a:t>ngase</a:t>
            </a:r>
            <a:r>
              <a:rPr lang="en-US" sz="1200" b="1" dirty="0"/>
              <a:t> </a:t>
            </a:r>
            <a:r>
              <a:rPr lang="en-US" sz="1200" b="1" dirty="0" err="1"/>
              <a:t>kjo</a:t>
            </a:r>
            <a:r>
              <a:rPr lang="en-US" sz="1200" b="1" dirty="0"/>
              <a:t> </a:t>
            </a:r>
            <a:r>
              <a:rPr lang="en-US" sz="1200" b="1" dirty="0" err="1"/>
              <a:t>mjegull</a:t>
            </a:r>
            <a:r>
              <a:rPr lang="en-US" sz="1200" b="1" dirty="0"/>
              <a:t> do t</a:t>
            </a:r>
            <a:r>
              <a:rPr lang="az-Cyrl-AZ" sz="1200" b="1" dirty="0"/>
              <a:t>ӫ </a:t>
            </a:r>
            <a:r>
              <a:rPr lang="en-US" sz="1200" b="1" dirty="0" err="1"/>
              <a:t>mund</a:t>
            </a:r>
            <a:r>
              <a:rPr lang="en-US" sz="1200" b="1" dirty="0"/>
              <a:t> t</a:t>
            </a:r>
            <a:r>
              <a:rPr lang="az-Cyrl-AZ" sz="1200" b="1" dirty="0"/>
              <a:t>ӫ </a:t>
            </a:r>
            <a:r>
              <a:rPr lang="en-US" sz="1200" b="1" dirty="0" err="1"/>
              <a:t>na</a:t>
            </a:r>
            <a:r>
              <a:rPr lang="en-US" sz="1200" b="1" dirty="0"/>
              <a:t> </a:t>
            </a:r>
            <a:r>
              <a:rPr lang="en-US" sz="1200" b="1" dirty="0" err="1"/>
              <a:t>drejtonte</a:t>
            </a:r>
            <a:r>
              <a:rPr lang="en-US" sz="1200" b="1" dirty="0"/>
              <a:t> n</a:t>
            </a:r>
            <a:r>
              <a:rPr lang="az-Cyrl-AZ" sz="1200" b="1" dirty="0"/>
              <a:t>ӫ </a:t>
            </a:r>
            <a:r>
              <a:rPr lang="en-US" sz="1200" b="1" dirty="0" err="1"/>
              <a:t>nj</a:t>
            </a:r>
            <a:r>
              <a:rPr lang="az-Cyrl-AZ" sz="1200" b="1" dirty="0"/>
              <a:t>ӫ </a:t>
            </a:r>
            <a:r>
              <a:rPr lang="en-US" sz="1200" b="1" dirty="0" err="1"/>
              <a:t>rrug</a:t>
            </a:r>
            <a:r>
              <a:rPr lang="az-Cyrl-AZ" sz="1200" b="1" dirty="0"/>
              <a:t>ӫ </a:t>
            </a:r>
            <a:r>
              <a:rPr lang="en-US" sz="1200" b="1" dirty="0" err="1"/>
              <a:t>ku</a:t>
            </a:r>
            <a:r>
              <a:rPr lang="en-US" sz="1200" b="1" dirty="0"/>
              <a:t> </a:t>
            </a:r>
            <a:r>
              <a:rPr lang="en-US" sz="1200" b="1" dirty="0" err="1"/>
              <a:t>nuk</a:t>
            </a:r>
            <a:r>
              <a:rPr lang="en-US" sz="1200" b="1" dirty="0"/>
              <a:t> do t</a:t>
            </a:r>
            <a:r>
              <a:rPr lang="az-Cyrl-AZ" sz="1200" b="1" dirty="0"/>
              <a:t>ӫ </a:t>
            </a:r>
            <a:r>
              <a:rPr lang="en-US" sz="1200" b="1" dirty="0" err="1"/>
              <a:t>mund</a:t>
            </a:r>
            <a:r>
              <a:rPr lang="en-US" sz="1200" b="1" dirty="0"/>
              <a:t> t</a:t>
            </a:r>
            <a:r>
              <a:rPr lang="az-Cyrl-AZ" sz="1200" b="1" dirty="0"/>
              <a:t>ӫ </a:t>
            </a:r>
            <a:r>
              <a:rPr lang="en-US" sz="1200" b="1" dirty="0" err="1"/>
              <a:t>gjejm</a:t>
            </a:r>
            <a:r>
              <a:rPr lang="az-Cyrl-AZ" sz="1200" b="1" dirty="0"/>
              <a:t>ӫ </a:t>
            </a:r>
            <a:r>
              <a:rPr lang="en-US" sz="1200" b="1" dirty="0"/>
              <a:t>m</a:t>
            </a:r>
            <a:r>
              <a:rPr lang="az-Cyrl-AZ" sz="1200" b="1" dirty="0"/>
              <a:t>ӫ </a:t>
            </a:r>
            <a:r>
              <a:rPr lang="en-US" sz="1200" b="1" dirty="0"/>
              <a:t>vet</a:t>
            </a:r>
            <a:r>
              <a:rPr lang="az-Cyrl-AZ" sz="1200" b="1" dirty="0"/>
              <a:t>ӫ</a:t>
            </a:r>
            <a:r>
              <a:rPr lang="en-US" sz="1200" b="1" dirty="0"/>
              <a:t>n ton</a:t>
            </a:r>
            <a:r>
              <a:rPr lang="az-Cyrl-AZ" sz="1200" b="1" dirty="0"/>
              <a:t>ӫ.</a:t>
            </a:r>
          </a:p>
          <a:p>
            <a:pPr algn="just"/>
            <a:r>
              <a:rPr lang="az-Cyrl-AZ" sz="1200" b="1" dirty="0"/>
              <a:t> </a:t>
            </a:r>
            <a:endParaRPr lang="en-US" sz="1200" dirty="0"/>
          </a:p>
        </p:txBody>
      </p:sp>
      <p:sp>
        <p:nvSpPr>
          <p:cNvPr id="9" name="TextBox 8"/>
          <p:cNvSpPr txBox="1"/>
          <p:nvPr/>
        </p:nvSpPr>
        <p:spPr>
          <a:xfrm>
            <a:off x="4724400" y="6677799"/>
            <a:ext cx="1855239" cy="276999"/>
          </a:xfrm>
          <a:prstGeom prst="rect">
            <a:avLst/>
          </a:prstGeom>
          <a:noFill/>
        </p:spPr>
        <p:txBody>
          <a:bodyPr wrap="square" rtlCol="0">
            <a:spAutoFit/>
          </a:bodyPr>
          <a:lstStyle/>
          <a:p>
            <a:r>
              <a:rPr lang="en-US" sz="1200" b="1" dirty="0" err="1" smtClean="0"/>
              <a:t>Sheribane</a:t>
            </a:r>
            <a:r>
              <a:rPr lang="en-US" sz="1200" b="1" dirty="0" smtClean="0"/>
              <a:t> </a:t>
            </a:r>
            <a:r>
              <a:rPr lang="en-US" sz="1200" b="1" dirty="0" err="1" smtClean="0"/>
              <a:t>Muarremi</a:t>
            </a:r>
            <a:r>
              <a:rPr lang="en-US" sz="1200" b="1" dirty="0" smtClean="0"/>
              <a:t> IV-2</a:t>
            </a:r>
            <a:endParaRPr lang="en-US" sz="12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5000"/>
            <a:lum/>
          </a:blip>
          <a:srcRect/>
          <a:stretch>
            <a:fillRect l="-40000" r="-40000"/>
          </a:stretch>
        </a:blipFill>
        <a:effectLst/>
      </p:bgPr>
    </p:bg>
    <p:spTree>
      <p:nvGrpSpPr>
        <p:cNvPr id="1" name=""/>
        <p:cNvGrpSpPr/>
        <p:nvPr/>
      </p:nvGrpSpPr>
      <p:grpSpPr>
        <a:xfrm>
          <a:off x="0" y="0"/>
          <a:ext cx="0" cy="0"/>
          <a:chOff x="0" y="0"/>
          <a:chExt cx="0" cy="0"/>
        </a:xfrm>
      </p:grpSpPr>
      <p:sp>
        <p:nvSpPr>
          <p:cNvPr id="5" name="TextBox 4"/>
          <p:cNvSpPr txBox="1"/>
          <p:nvPr/>
        </p:nvSpPr>
        <p:spPr>
          <a:xfrm>
            <a:off x="8021" y="228600"/>
            <a:ext cx="6858000" cy="584775"/>
          </a:xfrm>
          <a:prstGeom prst="rect">
            <a:avLst/>
          </a:prstGeom>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b="1" dirty="0">
                <a:solidFill>
                  <a:schemeClr val="tx1">
                    <a:lumMod val="95000"/>
                    <a:lumOff val="5000"/>
                  </a:schemeClr>
                </a:solidFill>
              </a:rPr>
              <a:t>P</a:t>
            </a:r>
            <a:r>
              <a:rPr lang="az-Cyrl-AZ" b="1" dirty="0">
                <a:solidFill>
                  <a:schemeClr val="tx1">
                    <a:lumMod val="95000"/>
                    <a:lumOff val="5000"/>
                  </a:schemeClr>
                </a:solidFill>
              </a:rPr>
              <a:t>ӫ</a:t>
            </a:r>
            <a:r>
              <a:rPr lang="en-US" b="1" dirty="0" err="1">
                <a:solidFill>
                  <a:schemeClr val="tx1">
                    <a:lumMod val="95000"/>
                    <a:lumOff val="5000"/>
                  </a:schemeClr>
                </a:solidFill>
              </a:rPr>
              <a:t>rdorimi</a:t>
            </a:r>
            <a:r>
              <a:rPr lang="en-US" b="1" dirty="0">
                <a:solidFill>
                  <a:schemeClr val="tx1">
                    <a:lumMod val="95000"/>
                    <a:lumOff val="5000"/>
                  </a:schemeClr>
                </a:solidFill>
              </a:rPr>
              <a:t> </a:t>
            </a:r>
            <a:r>
              <a:rPr lang="en-US" b="1" dirty="0" err="1">
                <a:solidFill>
                  <a:schemeClr val="tx1">
                    <a:lumMod val="95000"/>
                    <a:lumOff val="5000"/>
                  </a:schemeClr>
                </a:solidFill>
              </a:rPr>
              <a:t>i</a:t>
            </a:r>
            <a:r>
              <a:rPr lang="en-US" b="1" dirty="0">
                <a:solidFill>
                  <a:schemeClr val="tx1">
                    <a:lumMod val="95000"/>
                    <a:lumOff val="5000"/>
                  </a:schemeClr>
                </a:solidFill>
              </a:rPr>
              <a:t> </a:t>
            </a:r>
            <a:r>
              <a:rPr lang="en-US" b="1" dirty="0" err="1">
                <a:solidFill>
                  <a:schemeClr val="tx1">
                    <a:lumMod val="95000"/>
                    <a:lumOff val="5000"/>
                  </a:schemeClr>
                </a:solidFill>
              </a:rPr>
              <a:t>rrjet</a:t>
            </a:r>
            <a:r>
              <a:rPr lang="az-Cyrl-AZ" b="1" dirty="0">
                <a:solidFill>
                  <a:schemeClr val="tx1">
                    <a:lumMod val="95000"/>
                    <a:lumOff val="5000"/>
                  </a:schemeClr>
                </a:solidFill>
              </a:rPr>
              <a:t>ӫ</a:t>
            </a:r>
            <a:r>
              <a:rPr lang="en-US" b="1" dirty="0" err="1">
                <a:solidFill>
                  <a:schemeClr val="tx1">
                    <a:lumMod val="95000"/>
                    <a:lumOff val="5000"/>
                  </a:schemeClr>
                </a:solidFill>
              </a:rPr>
              <a:t>ve</a:t>
            </a:r>
            <a:r>
              <a:rPr lang="en-US" b="1" dirty="0">
                <a:solidFill>
                  <a:schemeClr val="tx1">
                    <a:lumMod val="95000"/>
                    <a:lumOff val="5000"/>
                  </a:schemeClr>
                </a:solidFill>
              </a:rPr>
              <a:t> </a:t>
            </a:r>
            <a:r>
              <a:rPr lang="en-US" b="1" dirty="0" err="1">
                <a:solidFill>
                  <a:schemeClr val="tx1">
                    <a:lumMod val="95000"/>
                    <a:lumOff val="5000"/>
                  </a:schemeClr>
                </a:solidFill>
              </a:rPr>
              <a:t>sociale</a:t>
            </a:r>
            <a:r>
              <a:rPr lang="en-US" b="1" dirty="0">
                <a:solidFill>
                  <a:schemeClr val="tx1">
                    <a:lumMod val="95000"/>
                    <a:lumOff val="5000"/>
                  </a:schemeClr>
                </a:solidFill>
              </a:rPr>
              <a:t> p</a:t>
            </a:r>
            <a:r>
              <a:rPr lang="az-Cyrl-AZ" b="1" dirty="0">
                <a:solidFill>
                  <a:schemeClr val="tx1">
                    <a:lumMod val="95000"/>
                    <a:lumOff val="5000"/>
                  </a:schemeClr>
                </a:solidFill>
              </a:rPr>
              <a:t>ӫ</a:t>
            </a:r>
            <a:r>
              <a:rPr lang="en-US" b="1" dirty="0" err="1">
                <a:solidFill>
                  <a:schemeClr val="tx1">
                    <a:lumMod val="95000"/>
                    <a:lumOff val="5000"/>
                  </a:schemeClr>
                </a:solidFill>
              </a:rPr>
              <a:t>rpar</a:t>
            </a:r>
            <a:r>
              <a:rPr lang="az-Cyrl-AZ" b="1" dirty="0">
                <a:solidFill>
                  <a:schemeClr val="tx1">
                    <a:lumMod val="95000"/>
                    <a:lumOff val="5000"/>
                  </a:schemeClr>
                </a:solidFill>
              </a:rPr>
              <a:t>ӫ</a:t>
            </a:r>
            <a:r>
              <a:rPr lang="en-US" b="1" dirty="0" err="1">
                <a:solidFill>
                  <a:schemeClr val="tx1">
                    <a:lumMod val="95000"/>
                    <a:lumOff val="5000"/>
                  </a:schemeClr>
                </a:solidFill>
              </a:rPr>
              <a:t>si</a:t>
            </a:r>
            <a:r>
              <a:rPr lang="en-US" b="1" dirty="0">
                <a:solidFill>
                  <a:schemeClr val="tx1">
                    <a:lumMod val="95000"/>
                    <a:lumOff val="5000"/>
                  </a:schemeClr>
                </a:solidFill>
              </a:rPr>
              <a:t> </a:t>
            </a:r>
            <a:r>
              <a:rPr lang="en-US" b="1" dirty="0" err="1">
                <a:solidFill>
                  <a:schemeClr val="tx1">
                    <a:lumMod val="95000"/>
                    <a:lumOff val="5000"/>
                  </a:schemeClr>
                </a:solidFill>
              </a:rPr>
              <a:t>apo</a:t>
            </a:r>
            <a:r>
              <a:rPr lang="en-US" b="1" dirty="0">
                <a:solidFill>
                  <a:schemeClr val="tx1">
                    <a:lumMod val="95000"/>
                    <a:lumOff val="5000"/>
                  </a:schemeClr>
                </a:solidFill>
              </a:rPr>
              <a:t> k</a:t>
            </a:r>
            <a:r>
              <a:rPr lang="az-Cyrl-AZ" b="1" dirty="0">
                <a:solidFill>
                  <a:schemeClr val="tx1">
                    <a:lumMod val="95000"/>
                    <a:lumOff val="5000"/>
                  </a:schemeClr>
                </a:solidFill>
              </a:rPr>
              <a:t>ӫ</a:t>
            </a:r>
            <a:r>
              <a:rPr lang="en-US" b="1" dirty="0" err="1" smtClean="0">
                <a:solidFill>
                  <a:schemeClr val="tx1">
                    <a:lumMod val="95000"/>
                    <a:lumOff val="5000"/>
                  </a:schemeClr>
                </a:solidFill>
              </a:rPr>
              <a:t>rcënim</a:t>
            </a:r>
            <a:r>
              <a:rPr lang="en-US" b="1" dirty="0" smtClean="0">
                <a:solidFill>
                  <a:schemeClr val="tx1">
                    <a:lumMod val="95000"/>
                    <a:lumOff val="5000"/>
                  </a:schemeClr>
                </a:solidFill>
              </a:rPr>
              <a:t> </a:t>
            </a:r>
            <a:r>
              <a:rPr lang="en-US" b="1" dirty="0">
                <a:solidFill>
                  <a:schemeClr val="tx1">
                    <a:lumMod val="95000"/>
                    <a:lumOff val="5000"/>
                  </a:schemeClr>
                </a:solidFill>
              </a:rPr>
              <a:t>p</a:t>
            </a:r>
            <a:r>
              <a:rPr lang="az-Cyrl-AZ" b="1" dirty="0">
                <a:solidFill>
                  <a:schemeClr val="tx1">
                    <a:lumMod val="95000"/>
                    <a:lumOff val="5000"/>
                  </a:schemeClr>
                </a:solidFill>
              </a:rPr>
              <a:t>ӫ</a:t>
            </a:r>
            <a:r>
              <a:rPr lang="en-US" b="1" dirty="0">
                <a:solidFill>
                  <a:schemeClr val="tx1">
                    <a:lumMod val="95000"/>
                    <a:lumOff val="5000"/>
                  </a:schemeClr>
                </a:solidFill>
              </a:rPr>
              <a:t>r </a:t>
            </a:r>
            <a:r>
              <a:rPr lang="en-US" b="1" dirty="0" err="1">
                <a:solidFill>
                  <a:schemeClr val="tx1">
                    <a:lumMod val="95000"/>
                    <a:lumOff val="5000"/>
                  </a:schemeClr>
                </a:solidFill>
              </a:rPr>
              <a:t>shoq</a:t>
            </a:r>
            <a:r>
              <a:rPr lang="az-Cyrl-AZ" b="1" dirty="0">
                <a:solidFill>
                  <a:schemeClr val="tx1">
                    <a:lumMod val="95000"/>
                    <a:lumOff val="5000"/>
                  </a:schemeClr>
                </a:solidFill>
              </a:rPr>
              <a:t>ӫ</a:t>
            </a:r>
            <a:r>
              <a:rPr lang="en-US" b="1" dirty="0" err="1">
                <a:solidFill>
                  <a:schemeClr val="tx1">
                    <a:lumMod val="95000"/>
                    <a:lumOff val="5000"/>
                  </a:schemeClr>
                </a:solidFill>
              </a:rPr>
              <a:t>rin</a:t>
            </a:r>
            <a:r>
              <a:rPr lang="az-Cyrl-AZ" b="1" dirty="0" smtClean="0">
                <a:solidFill>
                  <a:schemeClr val="tx1">
                    <a:lumMod val="95000"/>
                    <a:lumOff val="5000"/>
                  </a:schemeClr>
                </a:solidFill>
              </a:rPr>
              <a:t>ӫ</a:t>
            </a:r>
            <a:endParaRPr lang="az-Cyrl-AZ" dirty="0">
              <a:solidFill>
                <a:schemeClr val="tx1">
                  <a:lumMod val="95000"/>
                  <a:lumOff val="5000"/>
                </a:schemeClr>
              </a:solidFill>
            </a:endParaRPr>
          </a:p>
          <a:p>
            <a:endParaRPr lang="en-US" sz="1400" dirty="0">
              <a:solidFill>
                <a:schemeClr val="tx1">
                  <a:lumMod val="95000"/>
                  <a:lumOff val="5000"/>
                </a:schemeClr>
              </a:solidFill>
            </a:endParaRPr>
          </a:p>
        </p:txBody>
      </p:sp>
      <p:sp>
        <p:nvSpPr>
          <p:cNvPr id="7" name="Slide Number Placeholder 6"/>
          <p:cNvSpPr>
            <a:spLocks noGrp="1"/>
          </p:cNvSpPr>
          <p:nvPr>
            <p:ph type="sldNum" sz="quarter" idx="12"/>
          </p:nvPr>
        </p:nvSpPr>
        <p:spPr/>
        <p:txBody>
          <a:bodyPr/>
          <a:lstStyle/>
          <a:p>
            <a:fld id="{3C123EA3-3DE9-45C6-B1A0-8E436F7EB65A}" type="slidenum">
              <a:rPr lang="en-US" smtClean="0"/>
              <a:pPr/>
              <a:t>13</a:t>
            </a:fld>
            <a:endParaRPr lang="en-US" dirty="0"/>
          </a:p>
        </p:txBody>
      </p:sp>
      <p:sp>
        <p:nvSpPr>
          <p:cNvPr id="2" name="TextBox 1"/>
          <p:cNvSpPr txBox="1"/>
          <p:nvPr/>
        </p:nvSpPr>
        <p:spPr>
          <a:xfrm>
            <a:off x="-2743200" y="685800"/>
            <a:ext cx="2362200" cy="369332"/>
          </a:xfrm>
          <a:prstGeom prst="rect">
            <a:avLst/>
          </a:prstGeom>
          <a:noFill/>
        </p:spPr>
        <p:txBody>
          <a:bodyPr wrap="square" rtlCol="0">
            <a:spAutoFit/>
          </a:bodyPr>
          <a:lstStyle/>
          <a:p>
            <a:endParaRPr lang="en-US" dirty="0"/>
          </a:p>
        </p:txBody>
      </p:sp>
      <p:sp>
        <p:nvSpPr>
          <p:cNvPr id="3" name="TextBox 2"/>
          <p:cNvSpPr txBox="1"/>
          <p:nvPr/>
        </p:nvSpPr>
        <p:spPr>
          <a:xfrm>
            <a:off x="381000" y="904240"/>
            <a:ext cx="3200400" cy="5632311"/>
          </a:xfrm>
          <a:prstGeom prst="rect">
            <a:avLst/>
          </a:prstGeom>
          <a:noFill/>
        </p:spPr>
        <p:txBody>
          <a:bodyPr wrap="square" rtlCol="0">
            <a:spAutoFit/>
          </a:bodyPr>
          <a:lstStyle/>
          <a:p>
            <a:pPr algn="just"/>
            <a:r>
              <a:rPr lang="en-US" sz="1200" b="1" dirty="0"/>
              <a:t>P</a:t>
            </a:r>
            <a:r>
              <a:rPr lang="az-Cyrl-AZ" sz="1200" b="1" dirty="0"/>
              <a:t>ӫ</a:t>
            </a:r>
            <a:r>
              <a:rPr lang="en-US" sz="1200" b="1" dirty="0" err="1"/>
              <a:t>rdorimi</a:t>
            </a:r>
            <a:r>
              <a:rPr lang="en-US" sz="1200" b="1" dirty="0"/>
              <a:t> i </a:t>
            </a:r>
            <a:r>
              <a:rPr lang="en-US" sz="1200" b="1" dirty="0" err="1"/>
              <a:t>rrjet</a:t>
            </a:r>
            <a:r>
              <a:rPr lang="az-Cyrl-AZ" sz="1200" b="1" dirty="0"/>
              <a:t>ӫ</a:t>
            </a:r>
            <a:r>
              <a:rPr lang="en-US" sz="1200" b="1" dirty="0" err="1"/>
              <a:t>ve</a:t>
            </a:r>
            <a:r>
              <a:rPr lang="en-US" sz="1200" b="1" dirty="0"/>
              <a:t> </a:t>
            </a:r>
            <a:r>
              <a:rPr lang="en-US" sz="1200" b="1" dirty="0" err="1"/>
              <a:t>sociale</a:t>
            </a:r>
            <a:r>
              <a:rPr lang="en-US" sz="1200" b="1" dirty="0"/>
              <a:t> n</a:t>
            </a:r>
            <a:r>
              <a:rPr lang="az-Cyrl-AZ" sz="1200" b="1" dirty="0"/>
              <a:t>ӫ </a:t>
            </a:r>
            <a:r>
              <a:rPr lang="en-US" sz="1200" b="1" dirty="0" err="1"/>
              <a:t>dit</a:t>
            </a:r>
            <a:r>
              <a:rPr lang="az-Cyrl-AZ" sz="1200" b="1" dirty="0"/>
              <a:t>ӫ</a:t>
            </a:r>
            <a:r>
              <a:rPr lang="en-US" sz="1200" b="1" dirty="0"/>
              <a:t>t e </a:t>
            </a:r>
            <a:r>
              <a:rPr lang="en-US" sz="1200" b="1" dirty="0" err="1"/>
              <a:t>sotme</a:t>
            </a:r>
            <a:r>
              <a:rPr lang="en-US" sz="1200" b="1" dirty="0"/>
              <a:t> </a:t>
            </a:r>
            <a:r>
              <a:rPr lang="az-Cyrl-AZ" sz="1200" b="1" dirty="0"/>
              <a:t>ӫ</a:t>
            </a:r>
            <a:r>
              <a:rPr lang="en-US" sz="1200" b="1" dirty="0" err="1"/>
              <a:t>sht</a:t>
            </a:r>
            <a:r>
              <a:rPr lang="az-Cyrl-AZ" sz="1200" b="1" dirty="0"/>
              <a:t>ӫ </a:t>
            </a:r>
            <a:r>
              <a:rPr lang="en-US" sz="1200" b="1" dirty="0" err="1"/>
              <a:t>nj</a:t>
            </a:r>
            <a:r>
              <a:rPr lang="az-Cyrl-AZ" sz="1200" b="1" dirty="0"/>
              <a:t>ӫ </a:t>
            </a:r>
            <a:r>
              <a:rPr lang="en-US" sz="1200" b="1" dirty="0" err="1"/>
              <a:t>nd</a:t>
            </a:r>
            <a:r>
              <a:rPr lang="az-Cyrl-AZ" sz="1200" b="1" dirty="0"/>
              <a:t>ӫ</a:t>
            </a:r>
            <a:r>
              <a:rPr lang="en-US" sz="1200" b="1" dirty="0"/>
              <a:t>r </a:t>
            </a:r>
            <a:r>
              <a:rPr lang="en-US" sz="1200" b="1" dirty="0" err="1"/>
              <a:t>aktivitetet</a:t>
            </a:r>
            <a:r>
              <a:rPr lang="en-US" sz="1200" b="1" dirty="0"/>
              <a:t> m</a:t>
            </a:r>
            <a:r>
              <a:rPr lang="az-Cyrl-AZ" sz="1200" b="1" dirty="0"/>
              <a:t>ӫ </a:t>
            </a:r>
            <a:r>
              <a:rPr lang="en-US" sz="1200" b="1" dirty="0"/>
              <a:t>t</a:t>
            </a:r>
            <a:r>
              <a:rPr lang="az-Cyrl-AZ" sz="1200" b="1" dirty="0"/>
              <a:t>ӫ </a:t>
            </a:r>
            <a:r>
              <a:rPr lang="en-US" sz="1200" b="1" dirty="0"/>
              <a:t>p</a:t>
            </a:r>
            <a:r>
              <a:rPr lang="az-Cyrl-AZ" sz="1200" b="1" dirty="0"/>
              <a:t>ӫ</a:t>
            </a:r>
            <a:r>
              <a:rPr lang="en-US" sz="1200" b="1" dirty="0" err="1"/>
              <a:t>rditshme</a:t>
            </a:r>
            <a:r>
              <a:rPr lang="en-US" sz="1200" b="1" dirty="0"/>
              <a:t> q</a:t>
            </a:r>
            <a:r>
              <a:rPr lang="az-Cyrl-AZ" sz="1200" b="1" dirty="0"/>
              <a:t>ӫ </a:t>
            </a:r>
            <a:r>
              <a:rPr lang="en-US" sz="1200" b="1" dirty="0" err="1"/>
              <a:t>po</a:t>
            </a:r>
            <a:r>
              <a:rPr lang="en-US" sz="1200" b="1" dirty="0"/>
              <a:t> </a:t>
            </a:r>
            <a:r>
              <a:rPr lang="en-US" sz="1200" b="1" dirty="0" err="1"/>
              <a:t>rezulton</a:t>
            </a:r>
            <a:r>
              <a:rPr lang="en-US" sz="1200" b="1" dirty="0"/>
              <a:t> m</a:t>
            </a:r>
            <a:r>
              <a:rPr lang="az-Cyrl-AZ" sz="1200" b="1" dirty="0"/>
              <a:t>ӫ </a:t>
            </a:r>
            <a:r>
              <a:rPr lang="en-US" sz="1200" b="1" dirty="0" err="1"/>
              <a:t>shum</a:t>
            </a:r>
            <a:r>
              <a:rPr lang="az-Cyrl-AZ" sz="1200" b="1" dirty="0"/>
              <a:t>ӫ </a:t>
            </a:r>
            <a:r>
              <a:rPr lang="en-US" sz="1200" b="1" dirty="0" err="1"/>
              <a:t>efekte</a:t>
            </a:r>
            <a:r>
              <a:rPr lang="en-US" sz="1200" b="1" dirty="0"/>
              <a:t> </a:t>
            </a:r>
            <a:r>
              <a:rPr lang="en-US" sz="1200" b="1" dirty="0" err="1"/>
              <a:t>si</a:t>
            </a:r>
            <a:r>
              <a:rPr lang="en-US" sz="1200" b="1" dirty="0"/>
              <a:t> </a:t>
            </a:r>
            <a:r>
              <a:rPr lang="en-US" sz="1200" b="1" dirty="0" err="1"/>
              <a:t>pozitive</a:t>
            </a:r>
            <a:r>
              <a:rPr lang="en-US" sz="1200" b="1" dirty="0"/>
              <a:t> </a:t>
            </a:r>
            <a:r>
              <a:rPr lang="en-US" sz="1200" b="1" dirty="0" err="1"/>
              <a:t>edhe</a:t>
            </a:r>
            <a:r>
              <a:rPr lang="en-US" sz="1200" b="1" dirty="0"/>
              <a:t> </a:t>
            </a:r>
            <a:r>
              <a:rPr lang="en-US" sz="1200" b="1" dirty="0" err="1"/>
              <a:t>ato</a:t>
            </a:r>
            <a:r>
              <a:rPr lang="en-US" sz="1200" b="1" dirty="0"/>
              <a:t> negative.</a:t>
            </a:r>
          </a:p>
          <a:p>
            <a:pPr algn="just"/>
            <a:r>
              <a:rPr lang="en-US" sz="1200" b="1" dirty="0" err="1"/>
              <a:t>Rrjetet</a:t>
            </a:r>
            <a:r>
              <a:rPr lang="en-US" sz="1200" b="1" dirty="0"/>
              <a:t> </a:t>
            </a:r>
            <a:r>
              <a:rPr lang="en-US" sz="1200" b="1" dirty="0" err="1"/>
              <a:t>sociale</a:t>
            </a:r>
            <a:r>
              <a:rPr lang="en-US" sz="1200" b="1" dirty="0"/>
              <a:t> n</a:t>
            </a:r>
            <a:r>
              <a:rPr lang="az-Cyrl-AZ" sz="1200" b="1" dirty="0"/>
              <a:t>ӫ </a:t>
            </a:r>
            <a:r>
              <a:rPr lang="en-US" sz="1200" b="1" dirty="0"/>
              <a:t>p</a:t>
            </a:r>
            <a:r>
              <a:rPr lang="az-Cyrl-AZ" sz="1200" b="1" dirty="0"/>
              <a:t>ӫ</a:t>
            </a:r>
            <a:r>
              <a:rPr lang="en-US" sz="1200" b="1" dirty="0" err="1"/>
              <a:t>rgjith</a:t>
            </a:r>
            <a:r>
              <a:rPr lang="az-Cyrl-AZ" sz="1200" b="1" dirty="0"/>
              <a:t>ӫ</a:t>
            </a:r>
            <a:r>
              <a:rPr lang="en-US" sz="1200" b="1" dirty="0" err="1"/>
              <a:t>si</a:t>
            </a:r>
            <a:r>
              <a:rPr lang="en-US" sz="1200" b="1" dirty="0"/>
              <a:t> </a:t>
            </a:r>
            <a:r>
              <a:rPr lang="en-US" sz="1200" b="1" dirty="0" err="1"/>
              <a:t>jan</a:t>
            </a:r>
            <a:r>
              <a:rPr lang="az-Cyrl-AZ" sz="1200" b="1" dirty="0"/>
              <a:t>ӫ </a:t>
            </a:r>
            <a:r>
              <a:rPr lang="en-US" sz="1200" b="1" dirty="0"/>
              <a:t>b</a:t>
            </a:r>
            <a:r>
              <a:rPr lang="az-Cyrl-AZ" sz="1200" b="1" dirty="0"/>
              <a:t>ӫ</a:t>
            </a:r>
            <a:r>
              <a:rPr lang="en-US" sz="1200" b="1" dirty="0"/>
              <a:t>r</a:t>
            </a:r>
            <a:r>
              <a:rPr lang="az-Cyrl-AZ" sz="1200" b="1" dirty="0"/>
              <a:t>ӫ </a:t>
            </a:r>
            <a:r>
              <a:rPr lang="en-US" sz="1200" b="1" dirty="0"/>
              <a:t>t</a:t>
            </a:r>
            <a:r>
              <a:rPr lang="az-Cyrl-AZ" sz="1200" b="1" dirty="0"/>
              <a:t>ӫ </a:t>
            </a:r>
            <a:r>
              <a:rPr lang="en-US" sz="1200" b="1" dirty="0" err="1"/>
              <a:t>pashmangshme</a:t>
            </a:r>
            <a:r>
              <a:rPr lang="en-US" sz="1200" b="1" dirty="0"/>
              <a:t> duke </a:t>
            </a:r>
            <a:r>
              <a:rPr lang="en-US" sz="1200" b="1" dirty="0" err="1"/>
              <a:t>marr</a:t>
            </a:r>
            <a:r>
              <a:rPr lang="az-Cyrl-AZ" sz="1200" b="1" dirty="0"/>
              <a:t>ӫ </a:t>
            </a:r>
            <a:r>
              <a:rPr lang="en-US" sz="1200" b="1" dirty="0" err="1"/>
              <a:t>parasysh</a:t>
            </a:r>
            <a:r>
              <a:rPr lang="en-US" sz="1200" b="1" dirty="0"/>
              <a:t> q</a:t>
            </a:r>
            <a:r>
              <a:rPr lang="az-Cyrl-AZ" sz="1200" b="1" dirty="0"/>
              <a:t>ӫ </a:t>
            </a:r>
            <a:r>
              <a:rPr lang="en-US" sz="1200" b="1" dirty="0"/>
              <a:t>t</a:t>
            </a:r>
            <a:r>
              <a:rPr lang="az-Cyrl-AZ" sz="1200" b="1" dirty="0"/>
              <a:t>ӫ </a:t>
            </a:r>
            <a:r>
              <a:rPr lang="en-US" sz="1200" b="1" dirty="0" err="1"/>
              <a:t>gjitha</a:t>
            </a:r>
            <a:r>
              <a:rPr lang="en-US" sz="1200" b="1" dirty="0"/>
              <a:t> </a:t>
            </a:r>
            <a:r>
              <a:rPr lang="en-US" sz="1200" b="1" dirty="0" err="1"/>
              <a:t>informacionet</a:t>
            </a:r>
            <a:r>
              <a:rPr lang="en-US" sz="1200" b="1" dirty="0"/>
              <a:t> </a:t>
            </a:r>
            <a:r>
              <a:rPr lang="en-US" sz="1200" b="1" dirty="0" err="1"/>
              <a:t>tani</a:t>
            </a:r>
            <a:r>
              <a:rPr lang="en-US" sz="1200" b="1" dirty="0"/>
              <a:t> i </a:t>
            </a:r>
            <a:r>
              <a:rPr lang="en-US" sz="1200" b="1" dirty="0" err="1"/>
              <a:t>gjejm</a:t>
            </a:r>
            <a:r>
              <a:rPr lang="az-Cyrl-AZ" sz="1200" b="1" dirty="0"/>
              <a:t>ӫ </a:t>
            </a:r>
            <a:r>
              <a:rPr lang="en-US" sz="1200" b="1" dirty="0"/>
              <a:t>n</a:t>
            </a:r>
            <a:r>
              <a:rPr lang="az-Cyrl-AZ" sz="1200" b="1" dirty="0"/>
              <a:t>ӫ </a:t>
            </a:r>
            <a:r>
              <a:rPr lang="en-US" sz="1200" b="1" dirty="0"/>
              <a:t>to.</a:t>
            </a:r>
          </a:p>
          <a:p>
            <a:pPr algn="just"/>
            <a:r>
              <a:rPr lang="en-US" sz="1200" b="1" dirty="0"/>
              <a:t>P</a:t>
            </a:r>
            <a:r>
              <a:rPr lang="az-Cyrl-AZ" sz="1200" b="1" dirty="0"/>
              <a:t>ӫ</a:t>
            </a:r>
            <a:r>
              <a:rPr lang="en-US" sz="1200" b="1" dirty="0" err="1"/>
              <a:t>rve</a:t>
            </a:r>
            <a:r>
              <a:rPr lang="az-Cyrl-AZ" sz="1200" b="1" dirty="0"/>
              <a:t>ҫ </a:t>
            </a:r>
            <a:r>
              <a:rPr lang="en-US" sz="1200" b="1" dirty="0"/>
              <a:t>k</a:t>
            </a:r>
            <a:r>
              <a:rPr lang="az-Cyrl-AZ" sz="1200" b="1" dirty="0"/>
              <a:t>ӫ</a:t>
            </a:r>
            <a:r>
              <a:rPr lang="en-US" sz="1200" b="1" dirty="0" err="1"/>
              <a:t>saj</a:t>
            </a:r>
            <a:r>
              <a:rPr lang="en-US" sz="1200" b="1" dirty="0"/>
              <a:t>, </a:t>
            </a:r>
            <a:r>
              <a:rPr lang="en-US" sz="1200" b="1" dirty="0" err="1"/>
              <a:t>komunikimi</a:t>
            </a:r>
            <a:r>
              <a:rPr lang="en-US" sz="1200" b="1" dirty="0"/>
              <a:t> </a:t>
            </a:r>
            <a:r>
              <a:rPr lang="az-Cyrl-AZ" sz="1200" b="1" dirty="0"/>
              <a:t>ӫ</a:t>
            </a:r>
            <a:r>
              <a:rPr lang="en-US" sz="1200" b="1" dirty="0" err="1"/>
              <a:t>sht</a:t>
            </a:r>
            <a:r>
              <a:rPr lang="az-Cyrl-AZ" sz="1200" b="1" dirty="0"/>
              <a:t>ӫ </a:t>
            </a:r>
            <a:r>
              <a:rPr lang="en-US" sz="1200" b="1" dirty="0"/>
              <a:t>b</a:t>
            </a:r>
            <a:r>
              <a:rPr lang="az-Cyrl-AZ" sz="1200" b="1" dirty="0"/>
              <a:t>ӫ</a:t>
            </a:r>
            <a:r>
              <a:rPr lang="en-US" sz="1200" b="1" dirty="0"/>
              <a:t>r</a:t>
            </a:r>
            <a:r>
              <a:rPr lang="az-Cyrl-AZ" sz="1200" b="1" dirty="0"/>
              <a:t>ӫ </a:t>
            </a:r>
            <a:r>
              <a:rPr lang="en-US" sz="1200" b="1" dirty="0"/>
              <a:t>m</a:t>
            </a:r>
            <a:r>
              <a:rPr lang="az-Cyrl-AZ" sz="1200" b="1" dirty="0"/>
              <a:t>ӫ </a:t>
            </a:r>
            <a:r>
              <a:rPr lang="en-US" sz="1200" b="1" dirty="0"/>
              <a:t>i </a:t>
            </a:r>
            <a:r>
              <a:rPr lang="en-US" sz="1200" b="1" dirty="0" err="1"/>
              <a:t>shpejt</a:t>
            </a:r>
            <a:r>
              <a:rPr lang="az-Cyrl-AZ" sz="1200" b="1" dirty="0"/>
              <a:t>ӫ </a:t>
            </a:r>
            <a:r>
              <a:rPr lang="en-US" sz="1200" b="1" dirty="0" err="1"/>
              <a:t>dhe</a:t>
            </a:r>
            <a:r>
              <a:rPr lang="en-US" sz="1200" b="1" dirty="0"/>
              <a:t> m</a:t>
            </a:r>
            <a:r>
              <a:rPr lang="az-Cyrl-AZ" sz="1200" b="1" dirty="0"/>
              <a:t>ӫ </a:t>
            </a:r>
            <a:r>
              <a:rPr lang="en-US" sz="1200" b="1" dirty="0" err="1"/>
              <a:t>po</a:t>
            </a:r>
            <a:r>
              <a:rPr lang="en-US" sz="1200" b="1" dirty="0"/>
              <a:t> i </a:t>
            </a:r>
            <a:r>
              <a:rPr lang="en-US" sz="1200" b="1" dirty="0" err="1"/>
              <a:t>lejon</a:t>
            </a:r>
            <a:r>
              <a:rPr lang="en-US" sz="1200" b="1" dirty="0"/>
              <a:t> t</a:t>
            </a:r>
            <a:r>
              <a:rPr lang="az-Cyrl-AZ" sz="1200" b="1" dirty="0"/>
              <a:t>ӫ </a:t>
            </a:r>
            <a:r>
              <a:rPr lang="en-US" sz="1200" b="1" dirty="0" err="1"/>
              <a:t>gjith</a:t>
            </a:r>
            <a:r>
              <a:rPr lang="az-Cyrl-AZ" sz="1200" b="1" dirty="0"/>
              <a:t>ӫ </a:t>
            </a:r>
            <a:r>
              <a:rPr lang="en-US" sz="1200" b="1" dirty="0"/>
              <a:t>q</a:t>
            </a:r>
            <a:r>
              <a:rPr lang="az-Cyrl-AZ" sz="1200" b="1" dirty="0"/>
              <a:t>ӫ </a:t>
            </a:r>
            <a:r>
              <a:rPr lang="en-US" sz="1200" b="1" dirty="0"/>
              <a:t>t</a:t>
            </a:r>
            <a:r>
              <a:rPr lang="az-Cyrl-AZ" sz="1200" b="1" dirty="0"/>
              <a:t>ӫ </a:t>
            </a:r>
            <a:r>
              <a:rPr lang="en-US" sz="1200" b="1" dirty="0" err="1"/>
              <a:t>shprehin</a:t>
            </a:r>
            <a:r>
              <a:rPr lang="en-US" sz="1200" b="1" dirty="0"/>
              <a:t> </a:t>
            </a:r>
            <a:r>
              <a:rPr lang="en-US" sz="1200" b="1" dirty="0" err="1"/>
              <a:t>mendimet</a:t>
            </a:r>
            <a:r>
              <a:rPr lang="en-US" sz="1200" b="1" dirty="0"/>
              <a:t> e </a:t>
            </a:r>
            <a:r>
              <a:rPr lang="en-US" sz="1200" b="1" dirty="0" err="1"/>
              <a:t>tyre</a:t>
            </a:r>
            <a:r>
              <a:rPr lang="en-US" sz="1200" b="1" dirty="0"/>
              <a:t>. </a:t>
            </a:r>
            <a:r>
              <a:rPr lang="en-US" sz="1200" b="1" dirty="0" err="1"/>
              <a:t>Padyshim</a:t>
            </a:r>
            <a:r>
              <a:rPr lang="en-US" sz="1200" b="1" dirty="0"/>
              <a:t>, </a:t>
            </a:r>
            <a:r>
              <a:rPr lang="en-US" sz="1200" b="1" dirty="0" err="1"/>
              <a:t>nj</a:t>
            </a:r>
            <a:r>
              <a:rPr lang="az-Cyrl-AZ" sz="1200" b="1" dirty="0"/>
              <a:t>ӫ </a:t>
            </a:r>
            <a:r>
              <a:rPr lang="en-US" sz="1200" b="1" dirty="0" err="1"/>
              <a:t>arsye</a:t>
            </a:r>
            <a:r>
              <a:rPr lang="en-US" sz="1200" b="1" dirty="0"/>
              <a:t> p</a:t>
            </a:r>
            <a:r>
              <a:rPr lang="az-Cyrl-AZ" sz="1200" b="1" dirty="0"/>
              <a:t>ӫ</a:t>
            </a:r>
            <a:r>
              <a:rPr lang="en-US" sz="1200" b="1" dirty="0" err="1"/>
              <a:t>rse</a:t>
            </a:r>
            <a:r>
              <a:rPr lang="en-US" sz="1200" b="1" dirty="0"/>
              <a:t> k</a:t>
            </a:r>
            <a:r>
              <a:rPr lang="az-Cyrl-AZ" sz="1200" b="1" dirty="0"/>
              <a:t>ӫ</a:t>
            </a:r>
            <a:r>
              <a:rPr lang="en-US" sz="1200" b="1" dirty="0"/>
              <a:t>to </a:t>
            </a:r>
            <a:r>
              <a:rPr lang="en-US" sz="1200" b="1" dirty="0" err="1"/>
              <a:t>rrjete</a:t>
            </a:r>
            <a:r>
              <a:rPr lang="en-US" sz="1200" b="1" dirty="0"/>
              <a:t> </a:t>
            </a:r>
            <a:r>
              <a:rPr lang="en-US" sz="1200" b="1" dirty="0" err="1"/>
              <a:t>shihen</a:t>
            </a:r>
            <a:r>
              <a:rPr lang="en-US" sz="1200" b="1" dirty="0"/>
              <a:t> </a:t>
            </a:r>
            <a:r>
              <a:rPr lang="en-US" sz="1200" b="1" dirty="0" err="1"/>
              <a:t>si</a:t>
            </a:r>
            <a:r>
              <a:rPr lang="en-US" sz="1200" b="1" dirty="0"/>
              <a:t> t</a:t>
            </a:r>
            <a:r>
              <a:rPr lang="az-Cyrl-AZ" sz="1200" b="1" dirty="0"/>
              <a:t>ӫ </a:t>
            </a:r>
            <a:r>
              <a:rPr lang="en-US" sz="1200" b="1" dirty="0" err="1"/>
              <a:t>domosdoshme</a:t>
            </a:r>
            <a:r>
              <a:rPr lang="en-US" sz="1200" b="1" dirty="0"/>
              <a:t> </a:t>
            </a:r>
            <a:r>
              <a:rPr lang="az-Cyrl-AZ" sz="1200" b="1" dirty="0"/>
              <a:t>ӫ</a:t>
            </a:r>
            <a:r>
              <a:rPr lang="en-US" sz="1200" b="1" dirty="0" err="1"/>
              <a:t>sht</a:t>
            </a:r>
            <a:r>
              <a:rPr lang="az-Cyrl-AZ" sz="1200" b="1" dirty="0"/>
              <a:t>ӫ </a:t>
            </a:r>
            <a:r>
              <a:rPr lang="en-US" sz="1200" b="1" dirty="0"/>
              <a:t>se p</a:t>
            </a:r>
            <a:r>
              <a:rPr lang="az-Cyrl-AZ" sz="1200" b="1" dirty="0"/>
              <a:t>ӫ</a:t>
            </a:r>
            <a:r>
              <a:rPr lang="en-US" sz="1200" b="1" dirty="0" err="1"/>
              <a:t>rdoren</a:t>
            </a:r>
            <a:r>
              <a:rPr lang="en-US" sz="1200" b="1" dirty="0"/>
              <a:t> </a:t>
            </a:r>
            <a:r>
              <a:rPr lang="en-US" sz="1200" b="1" dirty="0" err="1"/>
              <a:t>edhe</a:t>
            </a:r>
            <a:r>
              <a:rPr lang="en-US" sz="1200" b="1" dirty="0"/>
              <a:t> </a:t>
            </a:r>
            <a:r>
              <a:rPr lang="en-US" sz="1200" b="1" dirty="0" err="1"/>
              <a:t>nga</a:t>
            </a:r>
            <a:r>
              <a:rPr lang="en-US" sz="1200" b="1" dirty="0"/>
              <a:t> student</a:t>
            </a:r>
            <a:r>
              <a:rPr lang="az-Cyrl-AZ" sz="1200" b="1" dirty="0"/>
              <a:t>ӫ</a:t>
            </a:r>
            <a:r>
              <a:rPr lang="en-US" sz="1200" b="1" dirty="0"/>
              <a:t>t </a:t>
            </a:r>
            <a:r>
              <a:rPr lang="en-US" sz="1200" b="1" dirty="0" err="1"/>
              <a:t>dhe</a:t>
            </a:r>
            <a:r>
              <a:rPr lang="en-US" sz="1200" b="1" dirty="0"/>
              <a:t> t</a:t>
            </a:r>
            <a:r>
              <a:rPr lang="az-Cyrl-AZ" sz="1200" b="1" dirty="0"/>
              <a:t>ӫ </a:t>
            </a:r>
            <a:r>
              <a:rPr lang="en-US" sz="1200" b="1" dirty="0" err="1"/>
              <a:t>rinj</a:t>
            </a:r>
            <a:r>
              <a:rPr lang="az-Cyrl-AZ" sz="1200" b="1" dirty="0"/>
              <a:t>ӫ</a:t>
            </a:r>
            <a:r>
              <a:rPr lang="en-US" sz="1200" b="1" dirty="0"/>
              <a:t>t n</a:t>
            </a:r>
            <a:r>
              <a:rPr lang="az-Cyrl-AZ" sz="1200" b="1" dirty="0"/>
              <a:t>ӫ </a:t>
            </a:r>
            <a:r>
              <a:rPr lang="en-US" sz="1200" b="1" dirty="0"/>
              <a:t>p</a:t>
            </a:r>
            <a:r>
              <a:rPr lang="az-Cyrl-AZ" sz="1200" b="1" dirty="0"/>
              <a:t>ӫ</a:t>
            </a:r>
            <a:r>
              <a:rPr lang="en-US" sz="1200" b="1" dirty="0" err="1"/>
              <a:t>rgjith</a:t>
            </a:r>
            <a:r>
              <a:rPr lang="az-Cyrl-AZ" sz="1200" b="1" dirty="0"/>
              <a:t>ӫ</a:t>
            </a:r>
            <a:r>
              <a:rPr lang="en-US" sz="1200" b="1" dirty="0" err="1"/>
              <a:t>si</a:t>
            </a:r>
            <a:r>
              <a:rPr lang="en-US" sz="1200" b="1" dirty="0"/>
              <a:t>.</a:t>
            </a:r>
          </a:p>
          <a:p>
            <a:pPr algn="just"/>
            <a:r>
              <a:rPr lang="en-US" sz="1200" b="1" dirty="0" err="1"/>
              <a:t>Andaj</a:t>
            </a:r>
            <a:r>
              <a:rPr lang="en-US" sz="1200" b="1" dirty="0"/>
              <a:t>, </a:t>
            </a:r>
            <a:r>
              <a:rPr lang="en-US" sz="1200" b="1" dirty="0" err="1"/>
              <a:t>shum</a:t>
            </a:r>
            <a:r>
              <a:rPr lang="az-Cyrl-AZ" sz="1200" b="1" dirty="0"/>
              <a:t>ӫ </a:t>
            </a:r>
            <a:r>
              <a:rPr lang="en-US" sz="1200" b="1" dirty="0" err="1"/>
              <a:t>nga</a:t>
            </a:r>
            <a:r>
              <a:rPr lang="en-US" sz="1200" b="1" dirty="0"/>
              <a:t> t</a:t>
            </a:r>
            <a:r>
              <a:rPr lang="az-Cyrl-AZ" sz="1200" b="1" dirty="0"/>
              <a:t>ӫ </a:t>
            </a:r>
            <a:r>
              <a:rPr lang="en-US" sz="1200" b="1" dirty="0" err="1"/>
              <a:t>rinj</a:t>
            </a:r>
            <a:r>
              <a:rPr lang="az-Cyrl-AZ" sz="1200" b="1" dirty="0"/>
              <a:t>ӫ</a:t>
            </a:r>
            <a:r>
              <a:rPr lang="en-US" sz="1200" b="1" dirty="0"/>
              <a:t>t b</a:t>
            </a:r>
            <a:r>
              <a:rPr lang="az-Cyrl-AZ" sz="1200" b="1" dirty="0"/>
              <a:t>ӫ</a:t>
            </a:r>
            <a:r>
              <a:rPr lang="en-US" sz="1200" b="1" dirty="0"/>
              <a:t>hen  t</a:t>
            </a:r>
            <a:r>
              <a:rPr lang="az-Cyrl-AZ" sz="1200" b="1" dirty="0"/>
              <a:t>ӫ </a:t>
            </a:r>
            <a:r>
              <a:rPr lang="en-US" sz="1200" b="1" dirty="0" err="1"/>
              <a:t>varur</a:t>
            </a:r>
            <a:r>
              <a:rPr lang="en-US" sz="1200" b="1" dirty="0"/>
              <a:t> n</a:t>
            </a:r>
            <a:r>
              <a:rPr lang="az-Cyrl-AZ" sz="1200" b="1" dirty="0"/>
              <a:t>ӫ </a:t>
            </a:r>
            <a:r>
              <a:rPr lang="en-US" sz="1200" b="1" dirty="0"/>
              <a:t>p</a:t>
            </a:r>
            <a:r>
              <a:rPr lang="az-Cyrl-AZ" sz="1200" b="1" dirty="0"/>
              <a:t>ӫ</a:t>
            </a:r>
            <a:r>
              <a:rPr lang="en-US" sz="1200" b="1" dirty="0" err="1"/>
              <a:t>rdorimin</a:t>
            </a:r>
            <a:r>
              <a:rPr lang="en-US" sz="1200" b="1" dirty="0"/>
              <a:t> e </a:t>
            </a:r>
            <a:r>
              <a:rPr lang="en-US" sz="1200" b="1" dirty="0" err="1"/>
              <a:t>rrjeteve</a:t>
            </a:r>
            <a:r>
              <a:rPr lang="en-US" sz="1200" b="1" dirty="0"/>
              <a:t>  </a:t>
            </a:r>
            <a:r>
              <a:rPr lang="en-US" sz="1200" b="1" dirty="0" err="1"/>
              <a:t>sociale</a:t>
            </a:r>
            <a:r>
              <a:rPr lang="en-US" sz="1200" b="1" dirty="0"/>
              <a:t> </a:t>
            </a:r>
            <a:r>
              <a:rPr lang="en-US" sz="1200" b="1" dirty="0" err="1"/>
              <a:t>ku</a:t>
            </a:r>
            <a:r>
              <a:rPr lang="en-US" sz="1200" b="1" dirty="0"/>
              <a:t> </a:t>
            </a:r>
            <a:r>
              <a:rPr lang="en-US" sz="1200" b="1" dirty="0" err="1"/>
              <a:t>edhe</a:t>
            </a:r>
            <a:r>
              <a:rPr lang="en-US" sz="1200" b="1" dirty="0"/>
              <a:t> </a:t>
            </a:r>
            <a:r>
              <a:rPr lang="en-US" sz="1200" b="1" dirty="0" err="1"/>
              <a:t>efektet</a:t>
            </a:r>
            <a:r>
              <a:rPr lang="en-US" sz="1200" b="1" dirty="0"/>
              <a:t> negative </a:t>
            </a:r>
            <a:r>
              <a:rPr lang="en-US" sz="1200" b="1" dirty="0" err="1"/>
              <a:t>mundin</a:t>
            </a:r>
            <a:r>
              <a:rPr lang="en-US" sz="1200" b="1" dirty="0"/>
              <a:t> </a:t>
            </a:r>
            <a:r>
              <a:rPr lang="en-US" sz="1200" b="1" dirty="0" err="1"/>
              <a:t>ato</a:t>
            </a:r>
            <a:r>
              <a:rPr lang="en-US" sz="1200" b="1" dirty="0"/>
              <a:t> </a:t>
            </a:r>
            <a:r>
              <a:rPr lang="en-US" sz="1200" b="1" dirty="0" err="1"/>
              <a:t>pozitive</a:t>
            </a:r>
            <a:r>
              <a:rPr lang="en-US" sz="1200" b="1" dirty="0"/>
              <a:t>. E them</a:t>
            </a:r>
            <a:r>
              <a:rPr lang="az-Cyrl-AZ" sz="1200" b="1" dirty="0"/>
              <a:t> </a:t>
            </a:r>
            <a:r>
              <a:rPr lang="en-US" sz="1200" b="1" dirty="0"/>
              <a:t>k</a:t>
            </a:r>
            <a:r>
              <a:rPr lang="az-Cyrl-AZ" sz="1200" b="1" dirty="0"/>
              <a:t>ӫ</a:t>
            </a:r>
            <a:r>
              <a:rPr lang="en-US" sz="1200" b="1" dirty="0"/>
              <a:t>t</a:t>
            </a:r>
            <a:r>
              <a:rPr lang="az-Cyrl-AZ" sz="1200" b="1" dirty="0"/>
              <a:t>ӫ </a:t>
            </a:r>
            <a:r>
              <a:rPr lang="en-US" sz="1200" b="1" dirty="0"/>
              <a:t>p</a:t>
            </a:r>
            <a:r>
              <a:rPr lang="az-Cyrl-AZ" sz="1200" b="1" dirty="0"/>
              <a:t>ӫ</a:t>
            </a:r>
            <a:r>
              <a:rPr lang="en-US" sz="1200" b="1" dirty="0"/>
              <a:t>r </a:t>
            </a:r>
            <a:r>
              <a:rPr lang="en-US" sz="1200" b="1" dirty="0" err="1"/>
              <a:t>faktin</a:t>
            </a:r>
            <a:r>
              <a:rPr lang="en-US" sz="1200" b="1" dirty="0"/>
              <a:t> q</a:t>
            </a:r>
            <a:r>
              <a:rPr lang="az-Cyrl-AZ" sz="1200" b="1" dirty="0"/>
              <a:t>ӫ </a:t>
            </a:r>
            <a:r>
              <a:rPr lang="en-US" sz="1200" b="1" dirty="0"/>
              <a:t>k</a:t>
            </a:r>
            <a:r>
              <a:rPr lang="az-Cyrl-AZ" sz="1200" b="1" dirty="0"/>
              <a:t>ӫ</a:t>
            </a:r>
            <a:r>
              <a:rPr lang="en-US" sz="1200" b="1" dirty="0"/>
              <a:t>to </a:t>
            </a:r>
            <a:r>
              <a:rPr lang="en-US" sz="1200" b="1" dirty="0" err="1"/>
              <a:t>rrjete</a:t>
            </a:r>
            <a:r>
              <a:rPr lang="en-US" sz="1200" b="1" dirty="0"/>
              <a:t> </a:t>
            </a:r>
            <a:r>
              <a:rPr lang="en-US" sz="1200" b="1" dirty="0" err="1"/>
              <a:t>sociale</a:t>
            </a:r>
            <a:r>
              <a:rPr lang="en-US" sz="1200" b="1" dirty="0"/>
              <a:t> </a:t>
            </a:r>
            <a:r>
              <a:rPr lang="en-US" sz="1200" b="1" dirty="0" err="1"/>
              <a:t>mund</a:t>
            </a:r>
            <a:r>
              <a:rPr lang="en-US" sz="1200" b="1" dirty="0"/>
              <a:t> t</a:t>
            </a:r>
            <a:r>
              <a:rPr lang="az-Cyrl-AZ" sz="1200" b="1" dirty="0"/>
              <a:t>ӫ </a:t>
            </a:r>
            <a:r>
              <a:rPr lang="en-US" sz="1200" b="1" dirty="0" err="1"/>
              <a:t>shkaktojn</a:t>
            </a:r>
            <a:r>
              <a:rPr lang="az-Cyrl-AZ" sz="1200" b="1" dirty="0"/>
              <a:t>ӫ </a:t>
            </a:r>
            <a:r>
              <a:rPr lang="en-US" sz="1200" b="1" dirty="0"/>
              <a:t>d</a:t>
            </a:r>
            <a:r>
              <a:rPr lang="az-Cyrl-AZ" sz="1200" b="1" dirty="0"/>
              <a:t>ӫ</a:t>
            </a:r>
            <a:r>
              <a:rPr lang="en-US" sz="1200" b="1" dirty="0"/>
              <a:t>me t</a:t>
            </a:r>
            <a:r>
              <a:rPr lang="az-Cyrl-AZ" sz="1200" b="1" dirty="0"/>
              <a:t>ӫ </a:t>
            </a:r>
            <a:r>
              <a:rPr lang="en-US" sz="1200" b="1" dirty="0"/>
              <a:t>m</a:t>
            </a:r>
            <a:r>
              <a:rPr lang="az-Cyrl-AZ" sz="1200" b="1" dirty="0"/>
              <a:t>ӫ</a:t>
            </a:r>
            <a:r>
              <a:rPr lang="en-US" sz="1200" b="1" dirty="0" err="1"/>
              <a:t>dha</a:t>
            </a:r>
            <a:r>
              <a:rPr lang="en-US" sz="1200" b="1" dirty="0"/>
              <a:t> n</a:t>
            </a:r>
            <a:r>
              <a:rPr lang="az-Cyrl-AZ" sz="1200" b="1" dirty="0"/>
              <a:t>ӫ </a:t>
            </a:r>
            <a:r>
              <a:rPr lang="en-US" sz="1200" b="1" dirty="0" err="1"/>
              <a:t>shoq</a:t>
            </a:r>
            <a:r>
              <a:rPr lang="az-Cyrl-AZ" sz="1200" b="1" dirty="0"/>
              <a:t>ӫ</a:t>
            </a:r>
            <a:r>
              <a:rPr lang="en-US" sz="1200" b="1" dirty="0" err="1"/>
              <a:t>rin</a:t>
            </a:r>
            <a:r>
              <a:rPr lang="az-Cyrl-AZ" sz="1200" b="1" dirty="0"/>
              <a:t>ӫ </a:t>
            </a:r>
            <a:r>
              <a:rPr lang="en-US" sz="1200" b="1" dirty="0"/>
              <a:t>ton</a:t>
            </a:r>
            <a:r>
              <a:rPr lang="az-Cyrl-AZ" sz="1200" b="1" dirty="0"/>
              <a:t>ӫ</a:t>
            </a:r>
            <a:r>
              <a:rPr lang="en-US" sz="1200" b="1" dirty="0"/>
              <a:t>,</a:t>
            </a:r>
            <a:r>
              <a:rPr lang="az-Cyrl-AZ" sz="1200" b="1" dirty="0"/>
              <a:t> </a:t>
            </a:r>
            <a:r>
              <a:rPr lang="en-US" sz="1200" b="1" dirty="0"/>
              <a:t>n</a:t>
            </a:r>
            <a:r>
              <a:rPr lang="az-Cyrl-AZ" sz="1200" b="1" dirty="0"/>
              <a:t>ӫ</a:t>
            </a:r>
            <a:r>
              <a:rPr lang="en-US" sz="1200" b="1" dirty="0"/>
              <a:t>se </a:t>
            </a:r>
            <a:r>
              <a:rPr lang="en-US" sz="1200" b="1" dirty="0" err="1"/>
              <a:t>vazhdojn</a:t>
            </a:r>
            <a:r>
              <a:rPr lang="en-US" sz="1200" b="1" dirty="0"/>
              <a:t> t</a:t>
            </a:r>
            <a:r>
              <a:rPr lang="az-Cyrl-AZ" sz="1200" b="1" dirty="0"/>
              <a:t>ӫ </a:t>
            </a:r>
            <a:r>
              <a:rPr lang="en-US" sz="1200" b="1" dirty="0"/>
              <a:t>p</a:t>
            </a:r>
            <a:r>
              <a:rPr lang="az-Cyrl-AZ" sz="1200" b="1" dirty="0"/>
              <a:t>ӫ</a:t>
            </a:r>
            <a:r>
              <a:rPr lang="en-US" sz="1200" b="1" dirty="0" err="1"/>
              <a:t>rdoret</a:t>
            </a:r>
            <a:r>
              <a:rPr lang="en-US" sz="1200" b="1" dirty="0"/>
              <a:t> pa </a:t>
            </a:r>
            <a:r>
              <a:rPr lang="en-US" sz="1200" b="1" dirty="0" err="1"/>
              <a:t>nj</a:t>
            </a:r>
            <a:r>
              <a:rPr lang="az-Cyrl-AZ" sz="1200" b="1" dirty="0"/>
              <a:t>ӫ </a:t>
            </a:r>
            <a:r>
              <a:rPr lang="en-US" sz="1200" b="1" dirty="0" err="1"/>
              <a:t>kontroll</a:t>
            </a:r>
            <a:r>
              <a:rPr lang="en-US" sz="1200" b="1" dirty="0"/>
              <a:t> t</a:t>
            </a:r>
            <a:r>
              <a:rPr lang="az-Cyrl-AZ" sz="1200" b="1" dirty="0"/>
              <a:t>ӫ </a:t>
            </a:r>
            <a:r>
              <a:rPr lang="en-US" sz="1200" b="1" dirty="0" err="1" smtClean="0"/>
              <a:t>duhur.Shum</a:t>
            </a:r>
            <a:r>
              <a:rPr lang="az-Cyrl-AZ" sz="1200" b="1" dirty="0"/>
              <a:t>ӫ </a:t>
            </a:r>
            <a:r>
              <a:rPr lang="en-US" sz="1200" b="1" dirty="0" err="1"/>
              <a:t>efekte</a:t>
            </a:r>
            <a:r>
              <a:rPr lang="en-US" sz="1200" b="1" dirty="0"/>
              <a:t> negative </a:t>
            </a:r>
            <a:r>
              <a:rPr lang="en-US" sz="1200" b="1" dirty="0" err="1"/>
              <a:t>jan</a:t>
            </a:r>
            <a:r>
              <a:rPr lang="az-Cyrl-AZ" sz="1200" b="1" dirty="0"/>
              <a:t>ӫ </a:t>
            </a:r>
            <a:r>
              <a:rPr lang="en-US" sz="1200" b="1" dirty="0"/>
              <a:t>t</a:t>
            </a:r>
            <a:r>
              <a:rPr lang="az-Cyrl-AZ" sz="1200" b="1" dirty="0"/>
              <a:t>ӫ </a:t>
            </a:r>
            <a:r>
              <a:rPr lang="en-US" sz="1200" b="1" dirty="0" err="1"/>
              <a:t>dukshme</a:t>
            </a:r>
            <a:r>
              <a:rPr lang="en-US" sz="1200" b="1" dirty="0"/>
              <a:t>, </a:t>
            </a:r>
            <a:r>
              <a:rPr lang="en-US" sz="1200" b="1" dirty="0" err="1"/>
              <a:t>por</a:t>
            </a:r>
            <a:r>
              <a:rPr lang="en-US" sz="1200" b="1" dirty="0"/>
              <a:t> </a:t>
            </a:r>
            <a:r>
              <a:rPr lang="en-US" sz="1200" b="1" dirty="0" err="1"/>
              <a:t>nj</a:t>
            </a:r>
            <a:r>
              <a:rPr lang="az-Cyrl-AZ" sz="1200" b="1" dirty="0"/>
              <a:t>ӫ</a:t>
            </a:r>
            <a:r>
              <a:rPr lang="en-US" sz="1200" b="1" dirty="0" err="1"/>
              <a:t>ra</a:t>
            </a:r>
            <a:r>
              <a:rPr lang="en-US" sz="1200" b="1" dirty="0"/>
              <a:t> </a:t>
            </a:r>
            <a:r>
              <a:rPr lang="en-US" sz="1200" b="1" dirty="0" err="1"/>
              <a:t>nga</a:t>
            </a:r>
            <a:r>
              <a:rPr lang="en-US" sz="1200" b="1" dirty="0"/>
              <a:t> </a:t>
            </a:r>
            <a:r>
              <a:rPr lang="en-US" sz="1200" b="1" dirty="0" err="1"/>
              <a:t>më</a:t>
            </a:r>
            <a:r>
              <a:rPr lang="en-US" sz="1200" b="1" dirty="0"/>
              <a:t> </a:t>
            </a:r>
            <a:r>
              <a:rPr lang="en-US" sz="1200" b="1" dirty="0" err="1"/>
              <a:t>kryesoret</a:t>
            </a:r>
            <a:r>
              <a:rPr lang="en-US" sz="1200" b="1" dirty="0"/>
              <a:t> q</a:t>
            </a:r>
            <a:r>
              <a:rPr lang="az-Cyrl-AZ" sz="1200" b="1" dirty="0"/>
              <a:t>ӫ </a:t>
            </a:r>
            <a:r>
              <a:rPr lang="en-US" sz="1200" b="1" dirty="0" err="1"/>
              <a:t>po</a:t>
            </a:r>
            <a:r>
              <a:rPr lang="en-US" sz="1200" b="1" dirty="0"/>
              <a:t> </a:t>
            </a:r>
            <a:r>
              <a:rPr lang="en-US" sz="1200" b="1" dirty="0" err="1"/>
              <a:t>ka</a:t>
            </a:r>
            <a:r>
              <a:rPr lang="en-US" sz="1200" b="1" dirty="0"/>
              <a:t> </a:t>
            </a:r>
            <a:r>
              <a:rPr lang="en-US" sz="1200" b="1" dirty="0" err="1"/>
              <a:t>ndikim</a:t>
            </a:r>
            <a:r>
              <a:rPr lang="en-US" sz="1200" b="1" dirty="0"/>
              <a:t> </a:t>
            </a:r>
            <a:r>
              <a:rPr lang="en-US" sz="1200" b="1" dirty="0" err="1"/>
              <a:t>tek</a:t>
            </a:r>
            <a:r>
              <a:rPr lang="en-US" sz="1200" b="1" dirty="0"/>
              <a:t> t</a:t>
            </a:r>
            <a:r>
              <a:rPr lang="az-Cyrl-AZ" sz="1200" b="1" dirty="0"/>
              <a:t>ӫ </a:t>
            </a:r>
            <a:r>
              <a:rPr lang="en-US" sz="1200" b="1" dirty="0" err="1"/>
              <a:t>rinj</a:t>
            </a:r>
            <a:r>
              <a:rPr lang="az-Cyrl-AZ" sz="1200" b="1" dirty="0"/>
              <a:t>ӫ</a:t>
            </a:r>
            <a:r>
              <a:rPr lang="en-US" sz="1200" b="1" dirty="0"/>
              <a:t>t </a:t>
            </a:r>
            <a:r>
              <a:rPr lang="az-Cyrl-AZ" sz="1200" b="1" dirty="0"/>
              <a:t>ӫ</a:t>
            </a:r>
            <a:r>
              <a:rPr lang="en-US" sz="1200" b="1" dirty="0" err="1"/>
              <a:t>sht</a:t>
            </a:r>
            <a:r>
              <a:rPr lang="az-Cyrl-AZ" sz="1200" b="1" dirty="0"/>
              <a:t>ӫ </a:t>
            </a:r>
            <a:r>
              <a:rPr lang="en-US" sz="1200" b="1" dirty="0" err="1"/>
              <a:t>koha</a:t>
            </a:r>
            <a:r>
              <a:rPr lang="en-US" sz="1200" b="1" dirty="0"/>
              <a:t> q</a:t>
            </a:r>
            <a:r>
              <a:rPr lang="az-Cyrl-AZ" sz="1200" b="1" dirty="0"/>
              <a:t>ӫ </a:t>
            </a:r>
            <a:r>
              <a:rPr lang="en-US" sz="1200" b="1" dirty="0" err="1"/>
              <a:t>humbin</a:t>
            </a:r>
            <a:r>
              <a:rPr lang="en-US" sz="1200" b="1" dirty="0"/>
              <a:t> duke u t</a:t>
            </a:r>
            <a:r>
              <a:rPr lang="az-Cyrl-AZ" sz="1200" b="1" dirty="0"/>
              <a:t>ӫ</a:t>
            </a:r>
            <a:r>
              <a:rPr lang="en-US" sz="1200" b="1" dirty="0" err="1"/>
              <a:t>rhequr</a:t>
            </a:r>
            <a:r>
              <a:rPr lang="en-US" sz="1200" b="1" dirty="0"/>
              <a:t> q</a:t>
            </a:r>
            <a:r>
              <a:rPr lang="az-Cyrl-AZ" sz="1200" b="1" dirty="0"/>
              <a:t>ӫ </a:t>
            </a:r>
            <a:r>
              <a:rPr lang="en-US" sz="1200" b="1" dirty="0"/>
              <a:t>t</a:t>
            </a:r>
            <a:r>
              <a:rPr lang="az-Cyrl-AZ" sz="1200" b="1" dirty="0"/>
              <a:t>ӫ </a:t>
            </a:r>
            <a:r>
              <a:rPr lang="en-US" sz="1200" b="1" dirty="0" err="1"/>
              <a:t>kalojn</a:t>
            </a:r>
            <a:r>
              <a:rPr lang="az-Cyrl-AZ" sz="1200" b="1" dirty="0"/>
              <a:t>ӫ </a:t>
            </a:r>
            <a:r>
              <a:rPr lang="en-US" sz="1200" b="1" dirty="0" err="1"/>
              <a:t>koh</a:t>
            </a:r>
            <a:r>
              <a:rPr lang="az-Cyrl-AZ" sz="1200" b="1" dirty="0"/>
              <a:t>ӫ</a:t>
            </a:r>
            <a:r>
              <a:rPr lang="en-US" sz="1200" b="1" dirty="0"/>
              <a:t>n e </a:t>
            </a:r>
            <a:r>
              <a:rPr lang="en-US" sz="1200" b="1" dirty="0" err="1"/>
              <a:t>tyre</a:t>
            </a:r>
            <a:r>
              <a:rPr lang="en-US" sz="1200" b="1" dirty="0"/>
              <a:t> p</a:t>
            </a:r>
            <a:r>
              <a:rPr lang="az-Cyrl-AZ" sz="1200" b="1" dirty="0"/>
              <a:t>ӫ</a:t>
            </a:r>
            <a:r>
              <a:rPr lang="en-US" sz="1200" b="1" dirty="0"/>
              <a:t>r t</a:t>
            </a:r>
            <a:r>
              <a:rPr lang="az-Cyrl-AZ" sz="1200" b="1" dirty="0"/>
              <a:t>ӫ </a:t>
            </a:r>
            <a:r>
              <a:rPr lang="en-US" sz="1200" b="1" dirty="0" err="1"/>
              <a:t>mos</a:t>
            </a:r>
            <a:r>
              <a:rPr lang="en-US" sz="1200" b="1" dirty="0"/>
              <a:t> m</a:t>
            </a:r>
            <a:r>
              <a:rPr lang="az-Cyrl-AZ" sz="1200" b="1" dirty="0"/>
              <a:t>ӫ</a:t>
            </a:r>
            <a:r>
              <a:rPr lang="en-US" sz="1200" b="1" dirty="0" err="1"/>
              <a:t>suar</a:t>
            </a:r>
            <a:r>
              <a:rPr lang="en-US" sz="1200" b="1" dirty="0"/>
              <a:t>.</a:t>
            </a:r>
          </a:p>
          <a:p>
            <a:pPr algn="just"/>
            <a:r>
              <a:rPr lang="en-US" sz="1200" b="1" dirty="0"/>
              <a:t>Me </a:t>
            </a:r>
            <a:r>
              <a:rPr lang="en-US" sz="1200" b="1" dirty="0" err="1"/>
              <a:t>fjal</a:t>
            </a:r>
            <a:r>
              <a:rPr lang="az-Cyrl-AZ" sz="1200" b="1" dirty="0"/>
              <a:t>ӫ </a:t>
            </a:r>
            <a:r>
              <a:rPr lang="en-US" sz="1200" b="1" dirty="0"/>
              <a:t>t</a:t>
            </a:r>
            <a:r>
              <a:rPr lang="az-Cyrl-AZ" sz="1200" b="1" dirty="0"/>
              <a:t>ӫ </a:t>
            </a:r>
            <a:r>
              <a:rPr lang="en-US" sz="1200" b="1" dirty="0" err="1"/>
              <a:t>tjera</a:t>
            </a:r>
            <a:r>
              <a:rPr lang="en-US" sz="1200" b="1" dirty="0"/>
              <a:t> k</a:t>
            </a:r>
            <a:r>
              <a:rPr lang="az-Cyrl-AZ" sz="1200" b="1" dirty="0"/>
              <a:t>ӫ</a:t>
            </a:r>
            <a:r>
              <a:rPr lang="en-US" sz="1200" b="1" dirty="0"/>
              <a:t>to </a:t>
            </a:r>
            <a:r>
              <a:rPr lang="en-US" sz="1200" b="1" dirty="0" err="1"/>
              <a:t>rrjete</a:t>
            </a:r>
            <a:r>
              <a:rPr lang="en-US" sz="1200" b="1" dirty="0"/>
              <a:t> </a:t>
            </a:r>
            <a:r>
              <a:rPr lang="en-US" sz="1200" b="1" dirty="0" err="1"/>
              <a:t>sociale</a:t>
            </a:r>
            <a:r>
              <a:rPr lang="en-US" sz="1200" b="1" dirty="0"/>
              <a:t> </a:t>
            </a:r>
            <a:r>
              <a:rPr lang="en-US" sz="1200" b="1" dirty="0" err="1"/>
              <a:t>po</a:t>
            </a:r>
            <a:r>
              <a:rPr lang="en-US" sz="1200" b="1" dirty="0"/>
              <a:t> b</a:t>
            </a:r>
            <a:r>
              <a:rPr lang="az-Cyrl-AZ" sz="1200" b="1" dirty="0"/>
              <a:t>ӫ</a:t>
            </a:r>
            <a:r>
              <a:rPr lang="en-US" sz="1200" b="1" dirty="0" err="1"/>
              <a:t>nj</a:t>
            </a:r>
            <a:r>
              <a:rPr lang="az-Cyrl-AZ" sz="1200" b="1" dirty="0"/>
              <a:t>ӫ </a:t>
            </a:r>
            <a:r>
              <a:rPr lang="en-US" sz="1200" b="1" dirty="0"/>
              <a:t>q</a:t>
            </a:r>
            <a:r>
              <a:rPr lang="az-Cyrl-AZ" sz="1200" b="1" dirty="0"/>
              <a:t>ӫ</a:t>
            </a:r>
            <a:r>
              <a:rPr lang="en-US" sz="1200" b="1" dirty="0"/>
              <a:t> </a:t>
            </a:r>
            <a:r>
              <a:rPr lang="en-US" sz="1200" b="1" dirty="0" err="1"/>
              <a:t>nxënësitë</a:t>
            </a:r>
            <a:r>
              <a:rPr lang="en-US" sz="1200" b="1" dirty="0"/>
              <a:t> t</a:t>
            </a:r>
            <a:r>
              <a:rPr lang="az-Cyrl-AZ" sz="1200" b="1" dirty="0"/>
              <a:t>ӫ </a:t>
            </a:r>
            <a:r>
              <a:rPr lang="en-US" sz="1200" b="1" dirty="0" err="1"/>
              <a:t>humbin</a:t>
            </a:r>
            <a:r>
              <a:rPr lang="en-US" sz="1200" b="1" dirty="0"/>
              <a:t> v</a:t>
            </a:r>
            <a:r>
              <a:rPr lang="az-Cyrl-AZ" sz="1200" b="1" dirty="0"/>
              <a:t>ӫ</a:t>
            </a:r>
            <a:r>
              <a:rPr lang="en-US" sz="1200" b="1" dirty="0" err="1"/>
              <a:t>mendjen</a:t>
            </a:r>
            <a:r>
              <a:rPr lang="en-US" sz="1200" b="1" dirty="0"/>
              <a:t> e </a:t>
            </a:r>
            <a:r>
              <a:rPr lang="en-US" sz="1200" b="1" dirty="0" err="1"/>
              <a:t>tyre</a:t>
            </a:r>
            <a:r>
              <a:rPr lang="en-US" sz="1200" b="1" dirty="0"/>
              <a:t> </a:t>
            </a:r>
            <a:r>
              <a:rPr lang="en-US" sz="1200" b="1" dirty="0" err="1"/>
              <a:t>tek</a:t>
            </a:r>
            <a:r>
              <a:rPr lang="en-US" sz="1200" b="1" dirty="0"/>
              <a:t> </a:t>
            </a:r>
            <a:r>
              <a:rPr lang="en-US" sz="1200" b="1" dirty="0" err="1"/>
              <a:t>detyrat</a:t>
            </a:r>
            <a:r>
              <a:rPr lang="en-US" sz="1200" b="1" dirty="0"/>
              <a:t> </a:t>
            </a:r>
            <a:r>
              <a:rPr lang="en-US" sz="1200" b="1" dirty="0" err="1"/>
              <a:t>dhe</a:t>
            </a:r>
            <a:r>
              <a:rPr lang="en-US" sz="1200" b="1" dirty="0"/>
              <a:t> </a:t>
            </a:r>
            <a:r>
              <a:rPr lang="en-US" sz="1200" b="1" dirty="0" err="1"/>
              <a:t>obligimet</a:t>
            </a:r>
            <a:r>
              <a:rPr lang="en-US" sz="1200" b="1" dirty="0"/>
              <a:t> </a:t>
            </a:r>
            <a:r>
              <a:rPr lang="en-US" sz="1200" b="1" dirty="0" err="1"/>
              <a:t>primare</a:t>
            </a:r>
            <a:r>
              <a:rPr lang="en-US" sz="1200" b="1" dirty="0"/>
              <a:t> </a:t>
            </a:r>
            <a:r>
              <a:rPr lang="en-US" sz="1200" b="1" dirty="0" err="1"/>
              <a:t>si</a:t>
            </a:r>
            <a:r>
              <a:rPr lang="en-US" sz="1200" b="1" dirty="0"/>
              <a:t> </a:t>
            </a:r>
            <a:r>
              <a:rPr lang="en-US" sz="1200" b="1" dirty="0" err="1"/>
              <a:t>ato</a:t>
            </a:r>
            <a:r>
              <a:rPr lang="en-US" sz="1200" b="1" dirty="0"/>
              <a:t> t</a:t>
            </a:r>
            <a:r>
              <a:rPr lang="az-Cyrl-AZ" sz="1200" b="1" dirty="0"/>
              <a:t>ӫ </a:t>
            </a:r>
            <a:r>
              <a:rPr lang="en-US" sz="1200" b="1" dirty="0" err="1"/>
              <a:t>studimit</a:t>
            </a:r>
            <a:r>
              <a:rPr lang="en-US" sz="1200" b="1" dirty="0"/>
              <a:t>, pun</a:t>
            </a:r>
            <a:r>
              <a:rPr lang="az-Cyrl-AZ" sz="1200" b="1" dirty="0"/>
              <a:t>ӫ</a:t>
            </a:r>
            <a:r>
              <a:rPr lang="en-US" sz="1200" b="1" dirty="0"/>
              <a:t>s, </a:t>
            </a:r>
            <a:r>
              <a:rPr lang="en-US" sz="1200" b="1" dirty="0" err="1"/>
              <a:t>kontaktin</a:t>
            </a:r>
            <a:r>
              <a:rPr lang="en-US" sz="1200" b="1" dirty="0"/>
              <a:t> me </a:t>
            </a:r>
            <a:r>
              <a:rPr lang="en-US" sz="1200" b="1" dirty="0" err="1"/>
              <a:t>njer</a:t>
            </a:r>
            <a:r>
              <a:rPr lang="az-Cyrl-AZ" sz="1200" b="1" dirty="0"/>
              <a:t>ӫ</a:t>
            </a:r>
            <a:r>
              <a:rPr lang="en-US" sz="1200" b="1" dirty="0"/>
              <a:t>z </a:t>
            </a:r>
            <a:r>
              <a:rPr lang="en-US" sz="1200" b="1" dirty="0" err="1"/>
              <a:t>dhe</a:t>
            </a:r>
            <a:r>
              <a:rPr lang="en-US" sz="1200" b="1" dirty="0"/>
              <a:t> </a:t>
            </a:r>
            <a:r>
              <a:rPr lang="en-US" sz="1200" b="1" dirty="0" err="1"/>
              <a:t>shoq</a:t>
            </a:r>
            <a:r>
              <a:rPr lang="az-Cyrl-AZ" sz="1200" b="1" dirty="0"/>
              <a:t>ӫ</a:t>
            </a:r>
            <a:r>
              <a:rPr lang="en-US" sz="1200" b="1" dirty="0" err="1"/>
              <a:t>rin</a:t>
            </a:r>
            <a:r>
              <a:rPr lang="az-Cyrl-AZ" sz="1200" b="1" dirty="0"/>
              <a:t>ӫ, </a:t>
            </a:r>
            <a:r>
              <a:rPr lang="en-US" sz="1200" b="1" dirty="0" err="1"/>
              <a:t>humbin</a:t>
            </a:r>
            <a:r>
              <a:rPr lang="en-US" sz="1200" b="1" dirty="0"/>
              <a:t> aft</a:t>
            </a:r>
            <a:r>
              <a:rPr lang="az-Cyrl-AZ" sz="1200" b="1" dirty="0"/>
              <a:t>ӫ</a:t>
            </a:r>
            <a:r>
              <a:rPr lang="en-US" sz="1200" b="1" dirty="0"/>
              <a:t>sin</a:t>
            </a:r>
            <a:r>
              <a:rPr lang="az-Cyrl-AZ" sz="1200" b="1" dirty="0"/>
              <a:t>ӫ </a:t>
            </a:r>
            <a:r>
              <a:rPr lang="en-US" sz="1200" b="1" dirty="0" err="1"/>
              <a:t>drejt</a:t>
            </a:r>
            <a:r>
              <a:rPr lang="az-Cyrl-AZ" sz="1200" b="1" dirty="0"/>
              <a:t>ӫ</a:t>
            </a:r>
            <a:r>
              <a:rPr lang="en-US" sz="1200" b="1" dirty="0" err="1"/>
              <a:t>shkrimore</a:t>
            </a:r>
            <a:r>
              <a:rPr lang="en-US" sz="1200" b="1" dirty="0"/>
              <a:t>, </a:t>
            </a:r>
            <a:r>
              <a:rPr lang="en-US" sz="1200" b="1" dirty="0" err="1"/>
              <a:t>humbin</a:t>
            </a:r>
            <a:r>
              <a:rPr lang="en-US" sz="1200" b="1" dirty="0"/>
              <a:t> </a:t>
            </a:r>
            <a:r>
              <a:rPr lang="en-US" sz="1200" b="1" dirty="0" err="1"/>
              <a:t>motivimin</a:t>
            </a:r>
            <a:r>
              <a:rPr lang="en-US" sz="1200" b="1" dirty="0"/>
              <a:t> </a:t>
            </a:r>
            <a:r>
              <a:rPr lang="en-US" sz="1200" b="1" dirty="0" err="1"/>
              <a:t>dhe</a:t>
            </a:r>
            <a:r>
              <a:rPr lang="en-US" sz="1200" b="1" dirty="0"/>
              <a:t> t</a:t>
            </a:r>
            <a:r>
              <a:rPr lang="az-Cyrl-AZ" sz="1200" b="1" dirty="0"/>
              <a:t>ӫ </a:t>
            </a:r>
            <a:r>
              <a:rPr lang="en-US" sz="1200" b="1" dirty="0" err="1"/>
              <a:t>tjera</a:t>
            </a:r>
            <a:r>
              <a:rPr lang="en-US" sz="1200" b="1" dirty="0" smtClean="0"/>
              <a:t>.</a:t>
            </a:r>
            <a:endParaRPr lang="en-US" sz="1200" b="1" dirty="0"/>
          </a:p>
        </p:txBody>
      </p:sp>
      <p:sp>
        <p:nvSpPr>
          <p:cNvPr id="4" name="TextBox 3"/>
          <p:cNvSpPr txBox="1"/>
          <p:nvPr/>
        </p:nvSpPr>
        <p:spPr>
          <a:xfrm>
            <a:off x="3657600" y="711775"/>
            <a:ext cx="3200400" cy="8771632"/>
          </a:xfrm>
          <a:prstGeom prst="rect">
            <a:avLst/>
          </a:prstGeom>
          <a:noFill/>
        </p:spPr>
        <p:txBody>
          <a:bodyPr wrap="square" rtlCol="0">
            <a:spAutoFit/>
          </a:bodyPr>
          <a:lstStyle/>
          <a:p>
            <a:pPr algn="just"/>
            <a:endParaRPr lang="en-US" sz="1200" b="1" dirty="0" smtClean="0"/>
          </a:p>
          <a:p>
            <a:pPr algn="just"/>
            <a:r>
              <a:rPr lang="en-US" sz="1200" b="1" dirty="0"/>
              <a:t>Duke </a:t>
            </a:r>
            <a:r>
              <a:rPr lang="en-US" sz="1200" b="1" dirty="0" err="1"/>
              <a:t>njohur</a:t>
            </a:r>
            <a:r>
              <a:rPr lang="en-US" sz="1200" b="1" dirty="0"/>
              <a:t> tastier</a:t>
            </a:r>
            <a:r>
              <a:rPr lang="az-Cyrl-AZ" sz="1200" b="1" dirty="0"/>
              <a:t>ӫ</a:t>
            </a:r>
            <a:r>
              <a:rPr lang="en-US" sz="1200" b="1" dirty="0"/>
              <a:t>n </a:t>
            </a:r>
            <a:r>
              <a:rPr lang="en-US" sz="1200" b="1" dirty="0" err="1"/>
              <a:t>dhe</a:t>
            </a:r>
            <a:r>
              <a:rPr lang="en-US" sz="1200" b="1" dirty="0"/>
              <a:t> duke u </a:t>
            </a:r>
            <a:r>
              <a:rPr lang="en-US" sz="1200" b="1" dirty="0" err="1"/>
              <a:t>mb</a:t>
            </a:r>
            <a:r>
              <a:rPr lang="az-Cyrl-AZ" sz="1200" b="1" dirty="0"/>
              <a:t>ӫ</a:t>
            </a:r>
            <a:r>
              <a:rPr lang="en-US" sz="1200" b="1" dirty="0" err="1"/>
              <a:t>shtetur</a:t>
            </a:r>
            <a:r>
              <a:rPr lang="en-US" sz="1200" b="1" dirty="0"/>
              <a:t> </a:t>
            </a:r>
            <a:r>
              <a:rPr lang="en-US" sz="1200" b="1" dirty="0" err="1"/>
              <a:t>gjithmon</a:t>
            </a:r>
            <a:r>
              <a:rPr lang="az-Cyrl-AZ" sz="1200" b="1" dirty="0"/>
              <a:t>ӫ </a:t>
            </a:r>
            <a:r>
              <a:rPr lang="en-US" sz="1200" b="1" dirty="0"/>
              <a:t>n</a:t>
            </a:r>
            <a:r>
              <a:rPr lang="az-Cyrl-AZ" sz="1200" b="1" dirty="0"/>
              <a:t>ӫ </a:t>
            </a:r>
            <a:r>
              <a:rPr lang="en-US" sz="1200" b="1" dirty="0"/>
              <a:t>at</a:t>
            </a:r>
            <a:r>
              <a:rPr lang="az-Cyrl-AZ" sz="1200" b="1" dirty="0"/>
              <a:t>ӫ </a:t>
            </a:r>
            <a:r>
              <a:rPr lang="en-US" sz="1200" b="1" dirty="0"/>
              <a:t>q</a:t>
            </a:r>
            <a:r>
              <a:rPr lang="az-Cyrl-AZ" sz="1200" b="1" dirty="0"/>
              <a:t>ӫ </a:t>
            </a:r>
            <a:r>
              <a:rPr lang="en-US" sz="1200" b="1" dirty="0" err="1"/>
              <a:t>komunikimi</a:t>
            </a:r>
            <a:r>
              <a:rPr lang="en-US" sz="1200" b="1" dirty="0"/>
              <a:t> t</a:t>
            </a:r>
            <a:r>
              <a:rPr lang="az-Cyrl-AZ" sz="1200" b="1" dirty="0"/>
              <a:t>ӫ </a:t>
            </a:r>
            <a:r>
              <a:rPr lang="en-US" sz="1200" b="1" dirty="0"/>
              <a:t>jet</a:t>
            </a:r>
            <a:r>
              <a:rPr lang="az-Cyrl-AZ" sz="1200" b="1" dirty="0"/>
              <a:t>ӫ </a:t>
            </a:r>
            <a:r>
              <a:rPr lang="en-US" sz="1200" b="1" dirty="0" err="1"/>
              <a:t>sa</a:t>
            </a:r>
            <a:r>
              <a:rPr lang="en-US" sz="1200" b="1" dirty="0"/>
              <a:t> m</a:t>
            </a:r>
            <a:r>
              <a:rPr lang="az-Cyrl-AZ" sz="1200" b="1" dirty="0"/>
              <a:t>ӫ </a:t>
            </a:r>
            <a:r>
              <a:rPr lang="en-US" sz="1200" b="1" dirty="0"/>
              <a:t>i </a:t>
            </a:r>
            <a:r>
              <a:rPr lang="en-US" sz="1200" b="1" dirty="0" err="1"/>
              <a:t>shpejt</a:t>
            </a:r>
            <a:r>
              <a:rPr lang="az-Cyrl-AZ" sz="1200" b="1" dirty="0"/>
              <a:t>ӫ </a:t>
            </a:r>
            <a:r>
              <a:rPr lang="en-US" sz="1200" b="1" dirty="0"/>
              <a:t>n</a:t>
            </a:r>
            <a:r>
              <a:rPr lang="az-Cyrl-AZ" sz="1200" b="1" dirty="0"/>
              <a:t>ӫ </a:t>
            </a:r>
            <a:r>
              <a:rPr lang="en-US" sz="1200" b="1" dirty="0" err="1"/>
              <a:t>rrjetet</a:t>
            </a:r>
            <a:r>
              <a:rPr lang="en-US" sz="1200" b="1" dirty="0"/>
              <a:t> </a:t>
            </a:r>
            <a:r>
              <a:rPr lang="en-US" sz="1200" b="1" dirty="0" err="1"/>
              <a:t>sociale</a:t>
            </a:r>
            <a:r>
              <a:rPr lang="en-US" sz="1200" b="1" dirty="0"/>
              <a:t>  </a:t>
            </a:r>
            <a:r>
              <a:rPr lang="en-US" sz="1200" b="1" dirty="0" err="1"/>
              <a:t>fjalët</a:t>
            </a:r>
            <a:r>
              <a:rPr lang="en-US" sz="1200" b="1" dirty="0"/>
              <a:t>  </a:t>
            </a:r>
            <a:r>
              <a:rPr lang="en-US" sz="1200" b="1" dirty="0" err="1"/>
              <a:t>si</a:t>
            </a:r>
            <a:r>
              <a:rPr lang="en-US" sz="1200" b="1" dirty="0"/>
              <a:t>: </a:t>
            </a:r>
            <a:r>
              <a:rPr lang="en-US" sz="1200" b="1" dirty="0" err="1"/>
              <a:t>flm</a:t>
            </a:r>
            <a:r>
              <a:rPr lang="en-US" sz="1200" b="1" dirty="0"/>
              <a:t>, </a:t>
            </a:r>
            <a:r>
              <a:rPr lang="en-US" sz="1200" b="1" dirty="0" err="1"/>
              <a:t>sps</a:t>
            </a:r>
            <a:r>
              <a:rPr lang="en-US" sz="1200" b="1" dirty="0"/>
              <a:t>, </a:t>
            </a:r>
            <a:r>
              <a:rPr lang="en-US" sz="1200" b="1" dirty="0" err="1"/>
              <a:t>ntm</a:t>
            </a:r>
            <a:r>
              <a:rPr lang="en-US" sz="1200" b="1" dirty="0"/>
              <a:t>, </a:t>
            </a:r>
            <a:r>
              <a:rPr lang="en-US" sz="1200" b="1" dirty="0" err="1"/>
              <a:t>dhe</a:t>
            </a:r>
            <a:r>
              <a:rPr lang="en-US" sz="1200" b="1" dirty="0"/>
              <a:t> t</a:t>
            </a:r>
            <a:r>
              <a:rPr lang="az-Cyrl-AZ" sz="1200" b="1" dirty="0"/>
              <a:t>ӫ </a:t>
            </a:r>
            <a:r>
              <a:rPr lang="en-US" sz="1200" b="1" dirty="0" err="1"/>
              <a:t>tjera</a:t>
            </a:r>
            <a:r>
              <a:rPr lang="en-US" sz="1200" b="1" dirty="0"/>
              <a:t> </a:t>
            </a:r>
            <a:r>
              <a:rPr lang="en-US" sz="1200" b="1" dirty="0" err="1"/>
              <a:t>jan</a:t>
            </a:r>
            <a:r>
              <a:rPr lang="az-Cyrl-AZ" sz="1200" b="1" dirty="0"/>
              <a:t>ӫ </a:t>
            </a:r>
            <a:r>
              <a:rPr lang="en-US" sz="1200" b="1" dirty="0"/>
              <a:t>b</a:t>
            </a:r>
            <a:r>
              <a:rPr lang="az-Cyrl-AZ" sz="1200" b="1" dirty="0"/>
              <a:t>ӫ</a:t>
            </a:r>
            <a:r>
              <a:rPr lang="en-US" sz="1200" b="1" dirty="0"/>
              <a:t>r</a:t>
            </a:r>
            <a:r>
              <a:rPr lang="az-Cyrl-AZ" sz="1200" b="1" dirty="0"/>
              <a:t>ӫ </a:t>
            </a:r>
            <a:r>
              <a:rPr lang="en-US" sz="1200" b="1" dirty="0"/>
              <a:t>t</a:t>
            </a:r>
            <a:r>
              <a:rPr lang="az-Cyrl-AZ" sz="1200" b="1" dirty="0"/>
              <a:t>ӫ </a:t>
            </a:r>
            <a:r>
              <a:rPr lang="en-US" sz="1200" b="1" dirty="0" err="1"/>
              <a:t>zakonshme</a:t>
            </a:r>
            <a:r>
              <a:rPr lang="en-US" sz="1200" b="1" dirty="0"/>
              <a:t>.</a:t>
            </a:r>
          </a:p>
          <a:p>
            <a:pPr algn="just"/>
            <a:r>
              <a:rPr lang="en-US" sz="1200" b="1" dirty="0"/>
              <a:t>Duke </a:t>
            </a:r>
            <a:r>
              <a:rPr lang="en-US" sz="1200" b="1" dirty="0" err="1"/>
              <a:t>fituar</a:t>
            </a:r>
            <a:r>
              <a:rPr lang="en-US" sz="1200" b="1" dirty="0"/>
              <a:t> </a:t>
            </a:r>
            <a:r>
              <a:rPr lang="en-US" sz="1200" b="1" dirty="0" err="1"/>
              <a:t>nj</a:t>
            </a:r>
            <a:r>
              <a:rPr lang="az-Cyrl-AZ" sz="1200" b="1" dirty="0"/>
              <a:t>ӫ </a:t>
            </a:r>
            <a:r>
              <a:rPr lang="en-US" sz="1200" b="1" dirty="0" err="1"/>
              <a:t>shpejt</a:t>
            </a:r>
            <a:r>
              <a:rPr lang="az-Cyrl-AZ" sz="1200" b="1" dirty="0"/>
              <a:t>ӫ</a:t>
            </a:r>
            <a:r>
              <a:rPr lang="en-US" sz="1200" b="1" dirty="0" err="1"/>
              <a:t>si</a:t>
            </a:r>
            <a:r>
              <a:rPr lang="en-US" sz="1200" b="1" dirty="0"/>
              <a:t> t</a:t>
            </a:r>
            <a:r>
              <a:rPr lang="az-Cyrl-AZ" sz="1200" b="1" dirty="0"/>
              <a:t>ӫ </a:t>
            </a:r>
            <a:r>
              <a:rPr lang="en-US" sz="1200" b="1" dirty="0" err="1"/>
              <a:t>shkrimit</a:t>
            </a:r>
            <a:r>
              <a:rPr lang="en-US" sz="1200" b="1" dirty="0"/>
              <a:t> </a:t>
            </a:r>
            <a:r>
              <a:rPr lang="en-US" sz="1200" b="1" dirty="0" err="1"/>
              <a:t>nga</a:t>
            </a:r>
            <a:r>
              <a:rPr lang="en-US" sz="1200" b="1" dirty="0"/>
              <a:t> </a:t>
            </a:r>
            <a:r>
              <a:rPr lang="en-US" sz="1200" b="1" dirty="0" err="1"/>
              <a:t>njohja</a:t>
            </a:r>
            <a:r>
              <a:rPr lang="en-US" sz="1200" b="1" dirty="0"/>
              <a:t> e tastier</a:t>
            </a:r>
            <a:r>
              <a:rPr lang="az-Cyrl-AZ" sz="1200" b="1" dirty="0"/>
              <a:t>ӫ</a:t>
            </a:r>
            <a:r>
              <a:rPr lang="en-US" sz="1200" b="1" dirty="0"/>
              <a:t>s </a:t>
            </a:r>
            <a:r>
              <a:rPr lang="en-US" sz="1200" b="1" dirty="0" err="1"/>
              <a:t>dhe</a:t>
            </a:r>
            <a:r>
              <a:rPr lang="en-US" sz="1200" b="1" dirty="0"/>
              <a:t> d</a:t>
            </a:r>
            <a:r>
              <a:rPr lang="az-Cyrl-AZ" sz="1200" b="1" dirty="0"/>
              <a:t>ӫ</a:t>
            </a:r>
            <a:r>
              <a:rPr lang="en-US" sz="1200" b="1" dirty="0" err="1"/>
              <a:t>shira</a:t>
            </a:r>
            <a:r>
              <a:rPr lang="en-US" sz="1200" b="1" dirty="0"/>
              <a:t> p</a:t>
            </a:r>
            <a:r>
              <a:rPr lang="az-Cyrl-AZ" sz="1200" b="1" dirty="0"/>
              <a:t>ӫ</a:t>
            </a:r>
            <a:r>
              <a:rPr lang="en-US" sz="1200" b="1" dirty="0"/>
              <a:t>r t</a:t>
            </a:r>
            <a:r>
              <a:rPr lang="az-Cyrl-AZ" sz="1200" b="1" dirty="0"/>
              <a:t>ӫ </a:t>
            </a:r>
            <a:r>
              <a:rPr lang="en-US" sz="1200" b="1" dirty="0" err="1"/>
              <a:t>komunikuar</a:t>
            </a:r>
            <a:r>
              <a:rPr lang="en-US" sz="1200" b="1" dirty="0"/>
              <a:t> me t</a:t>
            </a:r>
            <a:r>
              <a:rPr lang="az-Cyrl-AZ" sz="1200" b="1" dirty="0"/>
              <a:t>ӫ </a:t>
            </a:r>
            <a:r>
              <a:rPr lang="en-US" sz="1200" b="1" dirty="0" err="1"/>
              <a:t>gjith</a:t>
            </a:r>
            <a:r>
              <a:rPr lang="az-Cyrl-AZ" sz="1200" b="1" dirty="0"/>
              <a:t>ӫ, </a:t>
            </a:r>
            <a:r>
              <a:rPr lang="en-US" sz="1200" b="1" dirty="0"/>
              <a:t>p</a:t>
            </a:r>
            <a:r>
              <a:rPr lang="az-Cyrl-AZ" sz="1200" b="1" dirty="0"/>
              <a:t>ӫ</a:t>
            </a:r>
            <a:r>
              <a:rPr lang="en-US" sz="1200" b="1" dirty="0" err="1"/>
              <a:t>rdoruesit</a:t>
            </a:r>
            <a:r>
              <a:rPr lang="en-US" sz="1200" b="1" dirty="0"/>
              <a:t> e k</a:t>
            </a:r>
            <a:r>
              <a:rPr lang="az-Cyrl-AZ" sz="1200" b="1" dirty="0"/>
              <a:t>ӫ</a:t>
            </a:r>
            <a:r>
              <a:rPr lang="en-US" sz="1200" b="1" dirty="0" err="1"/>
              <a:t>tyre</a:t>
            </a:r>
            <a:r>
              <a:rPr lang="en-US" sz="1200" b="1" dirty="0"/>
              <a:t> </a:t>
            </a:r>
            <a:r>
              <a:rPr lang="en-US" sz="1200" b="1" dirty="0" err="1"/>
              <a:t>rrjet</a:t>
            </a:r>
            <a:r>
              <a:rPr lang="az-Cyrl-AZ" sz="1200" b="1" dirty="0"/>
              <a:t>ӫ</a:t>
            </a:r>
            <a:r>
              <a:rPr lang="en-US" sz="1200" b="1" dirty="0" err="1"/>
              <a:t>ve</a:t>
            </a:r>
            <a:r>
              <a:rPr lang="en-US" sz="1200" b="1" dirty="0"/>
              <a:t> </a:t>
            </a:r>
            <a:r>
              <a:rPr lang="en-US" sz="1200" b="1" dirty="0" err="1"/>
              <a:t>sidomos</a:t>
            </a:r>
            <a:r>
              <a:rPr lang="en-US" sz="1200" b="1" dirty="0"/>
              <a:t> t</a:t>
            </a:r>
            <a:r>
              <a:rPr lang="az-Cyrl-AZ" sz="1200" b="1" dirty="0"/>
              <a:t>ӫ </a:t>
            </a:r>
            <a:r>
              <a:rPr lang="en-US" sz="1200" b="1" dirty="0" err="1"/>
              <a:t>rinj</a:t>
            </a:r>
            <a:r>
              <a:rPr lang="az-Cyrl-AZ" sz="1200" b="1" dirty="0"/>
              <a:t>ӫ</a:t>
            </a:r>
            <a:r>
              <a:rPr lang="en-US" sz="1200" b="1" dirty="0"/>
              <a:t>t </a:t>
            </a:r>
            <a:r>
              <a:rPr lang="en-US" sz="1200" b="1" dirty="0" err="1"/>
              <a:t>po</a:t>
            </a:r>
            <a:r>
              <a:rPr lang="en-US" sz="1200" b="1" dirty="0"/>
              <a:t> </a:t>
            </a:r>
            <a:r>
              <a:rPr lang="en-US" sz="1200" b="1" dirty="0" err="1"/>
              <a:t>fillojn</a:t>
            </a:r>
            <a:r>
              <a:rPr lang="az-Cyrl-AZ" sz="1200" b="1" dirty="0"/>
              <a:t>ӫ </a:t>
            </a:r>
            <a:r>
              <a:rPr lang="en-US" sz="1200" b="1" dirty="0"/>
              <a:t>q</a:t>
            </a:r>
            <a:r>
              <a:rPr lang="az-Cyrl-AZ" sz="1200" b="1" dirty="0"/>
              <a:t>ӫ </a:t>
            </a:r>
            <a:r>
              <a:rPr lang="en-US" sz="1200" b="1" dirty="0"/>
              <a:t>t</a:t>
            </a:r>
            <a:r>
              <a:rPr lang="az-Cyrl-AZ" sz="1200" b="1" dirty="0"/>
              <a:t>ӫ </a:t>
            </a:r>
            <a:r>
              <a:rPr lang="en-US" sz="1200" b="1" dirty="0" err="1"/>
              <a:t>kursejn</a:t>
            </a:r>
            <a:r>
              <a:rPr lang="az-Cyrl-AZ" sz="1200" b="1" dirty="0"/>
              <a:t>ӫ </a:t>
            </a:r>
            <a:r>
              <a:rPr lang="en-US" sz="1200" b="1" dirty="0" err="1"/>
              <a:t>koh</a:t>
            </a:r>
            <a:r>
              <a:rPr lang="az-Cyrl-AZ" sz="1200" b="1" dirty="0"/>
              <a:t>ӫ</a:t>
            </a:r>
            <a:r>
              <a:rPr lang="en-US" sz="1200" b="1" dirty="0"/>
              <a:t>n me </a:t>
            </a:r>
            <a:r>
              <a:rPr lang="en-US" sz="1200" b="1" dirty="0" err="1"/>
              <a:t>biseda</a:t>
            </a:r>
            <a:r>
              <a:rPr lang="en-US" sz="1200" b="1" dirty="0"/>
              <a:t> t</a:t>
            </a:r>
            <a:r>
              <a:rPr lang="az-Cyrl-AZ" sz="1200" b="1" dirty="0"/>
              <a:t>ӫ </a:t>
            </a:r>
            <a:r>
              <a:rPr lang="en-US" sz="1200" b="1" dirty="0" err="1"/>
              <a:t>shkurt</a:t>
            </a:r>
            <a:r>
              <a:rPr lang="az-Cyrl-AZ" sz="1200" b="1" dirty="0"/>
              <a:t>ӫ</a:t>
            </a:r>
            <a:r>
              <a:rPr lang="en-US" sz="1200" b="1" dirty="0" err="1"/>
              <a:t>ra</a:t>
            </a:r>
            <a:r>
              <a:rPr lang="en-US" sz="1200" b="1" dirty="0"/>
              <a:t> </a:t>
            </a:r>
            <a:r>
              <a:rPr lang="en-US" sz="1200" b="1" dirty="0" err="1"/>
              <a:t>dhe</a:t>
            </a:r>
            <a:r>
              <a:rPr lang="en-US" sz="1200" b="1" dirty="0"/>
              <a:t> duke </a:t>
            </a:r>
            <a:r>
              <a:rPr lang="en-US" sz="1200" b="1" dirty="0" err="1"/>
              <a:t>mos</a:t>
            </a:r>
            <a:r>
              <a:rPr lang="en-US" sz="1200" b="1" dirty="0"/>
              <a:t> u </a:t>
            </a:r>
            <a:r>
              <a:rPr lang="en-US" sz="1200" b="1" dirty="0" err="1"/>
              <a:t>kushtuar</a:t>
            </a:r>
            <a:r>
              <a:rPr lang="en-US" sz="1200" b="1" dirty="0"/>
              <a:t> </a:t>
            </a:r>
            <a:r>
              <a:rPr lang="en-US" sz="1200" b="1" dirty="0" err="1"/>
              <a:t>kujdes</a:t>
            </a:r>
            <a:r>
              <a:rPr lang="en-US" sz="1200" b="1" dirty="0"/>
              <a:t> </a:t>
            </a:r>
            <a:r>
              <a:rPr lang="az-Cyrl-AZ" sz="1200" b="1" dirty="0"/>
              <a:t> </a:t>
            </a:r>
            <a:r>
              <a:rPr lang="en-US" sz="1200" b="1" dirty="0" err="1"/>
              <a:t>fjal</a:t>
            </a:r>
            <a:r>
              <a:rPr lang="az-Cyrl-AZ" sz="1200" b="1" dirty="0"/>
              <a:t>ӫ</a:t>
            </a:r>
            <a:r>
              <a:rPr lang="en-US" sz="1200" b="1" dirty="0" err="1"/>
              <a:t>ve</a:t>
            </a:r>
            <a:r>
              <a:rPr lang="en-US" sz="1200" b="1" dirty="0"/>
              <a:t> p</a:t>
            </a:r>
            <a:r>
              <a:rPr lang="az-Cyrl-AZ" sz="1200" b="1" dirty="0"/>
              <a:t>ӫ</a:t>
            </a:r>
            <a:r>
              <a:rPr lang="en-US" sz="1200" b="1" dirty="0"/>
              <a:t>r </a:t>
            </a:r>
            <a:r>
              <a:rPr lang="en-US" sz="1200" b="1" dirty="0" err="1"/>
              <a:t>gabime</a:t>
            </a:r>
            <a:r>
              <a:rPr lang="en-US" sz="1200" b="1" dirty="0"/>
              <a:t>.</a:t>
            </a:r>
          </a:p>
          <a:p>
            <a:pPr algn="just"/>
            <a:r>
              <a:rPr lang="en-US" sz="1200" b="1" dirty="0"/>
              <a:t>K</a:t>
            </a:r>
            <a:r>
              <a:rPr lang="az-Cyrl-AZ" sz="1200" b="1" dirty="0"/>
              <a:t>ӫ</a:t>
            </a:r>
            <a:r>
              <a:rPr lang="en-US" sz="1200" b="1" dirty="0"/>
              <a:t>to </a:t>
            </a:r>
            <a:r>
              <a:rPr lang="en-US" sz="1200" b="1" dirty="0" err="1"/>
              <a:t>gabime</a:t>
            </a:r>
            <a:r>
              <a:rPr lang="en-US" sz="1200" b="1" dirty="0"/>
              <a:t> m</a:t>
            </a:r>
            <a:r>
              <a:rPr lang="az-Cyrl-AZ" sz="1200" b="1" dirty="0"/>
              <a:t>ӫ </a:t>
            </a:r>
            <a:r>
              <a:rPr lang="en-US" sz="1200" b="1" dirty="0"/>
              <a:t>pas b</a:t>
            </a:r>
            <a:r>
              <a:rPr lang="az-Cyrl-AZ" sz="1200" b="1" dirty="0"/>
              <a:t>ӫ</a:t>
            </a:r>
            <a:r>
              <a:rPr lang="en-US" sz="1200" b="1" dirty="0"/>
              <a:t>hen </a:t>
            </a:r>
            <a:r>
              <a:rPr lang="en-US" sz="1200" b="1" dirty="0" err="1"/>
              <a:t>nj</a:t>
            </a:r>
            <a:r>
              <a:rPr lang="az-Cyrl-AZ" sz="1200" b="1" dirty="0"/>
              <a:t>ӫ </a:t>
            </a:r>
            <a:r>
              <a:rPr lang="en-US" sz="1200" b="1" dirty="0" err="1"/>
              <a:t>shprehi</a:t>
            </a:r>
            <a:r>
              <a:rPr lang="en-US" sz="1200" b="1" dirty="0"/>
              <a:t> p</a:t>
            </a:r>
            <a:r>
              <a:rPr lang="az-Cyrl-AZ" sz="1200" b="1" dirty="0"/>
              <a:t>ӫ</a:t>
            </a:r>
            <a:r>
              <a:rPr lang="en-US" sz="1200" b="1" dirty="0"/>
              <a:t>r p</a:t>
            </a:r>
            <a:r>
              <a:rPr lang="az-Cyrl-AZ" sz="1200" b="1" dirty="0"/>
              <a:t>ӫ</a:t>
            </a:r>
            <a:r>
              <a:rPr lang="en-US" sz="1200" b="1" dirty="0" err="1"/>
              <a:t>rdoruesin</a:t>
            </a:r>
            <a:r>
              <a:rPr lang="en-US" sz="1200" b="1" dirty="0"/>
              <a:t> q</a:t>
            </a:r>
            <a:r>
              <a:rPr lang="az-Cyrl-AZ" sz="1200" b="1" dirty="0"/>
              <a:t>ӫ </a:t>
            </a:r>
            <a:r>
              <a:rPr lang="en-US" sz="1200" b="1" dirty="0" err="1"/>
              <a:t>rezulton</a:t>
            </a:r>
            <a:r>
              <a:rPr lang="en-US" sz="1200" b="1" dirty="0"/>
              <a:t> n</a:t>
            </a:r>
            <a:r>
              <a:rPr lang="az-Cyrl-AZ" sz="1200" b="1" dirty="0"/>
              <a:t>ӫ </a:t>
            </a:r>
            <a:r>
              <a:rPr lang="en-US" sz="1200" b="1" dirty="0" err="1"/>
              <a:t>humbjen</a:t>
            </a:r>
            <a:r>
              <a:rPr lang="en-US" sz="1200" b="1" dirty="0"/>
              <a:t> e </a:t>
            </a:r>
            <a:r>
              <a:rPr lang="en-US" sz="1200" b="1" dirty="0" err="1"/>
              <a:t>njohjes</a:t>
            </a:r>
            <a:r>
              <a:rPr lang="en-US" sz="1200" b="1" dirty="0"/>
              <a:t> s</a:t>
            </a:r>
            <a:r>
              <a:rPr lang="az-Cyrl-AZ" sz="1200" b="1" dirty="0"/>
              <a:t>ӫ </a:t>
            </a:r>
            <a:r>
              <a:rPr lang="en-US" sz="1200" b="1" dirty="0" err="1"/>
              <a:t>drejt</a:t>
            </a:r>
            <a:r>
              <a:rPr lang="az-Cyrl-AZ" sz="1200" b="1" dirty="0"/>
              <a:t>ӫ</a:t>
            </a:r>
            <a:r>
              <a:rPr lang="en-US" sz="1200" b="1" dirty="0" err="1"/>
              <a:t>hkrimit</a:t>
            </a:r>
            <a:r>
              <a:rPr lang="en-US" sz="1200" b="1" dirty="0"/>
              <a:t>. P</a:t>
            </a:r>
            <a:r>
              <a:rPr lang="az-Cyrl-AZ" sz="1200" b="1" dirty="0"/>
              <a:t>ӫ</a:t>
            </a:r>
            <a:r>
              <a:rPr lang="en-US" sz="1200" b="1" dirty="0" err="1"/>
              <a:t>rdorimi</a:t>
            </a:r>
            <a:r>
              <a:rPr lang="en-US" sz="1200" b="1" dirty="0"/>
              <a:t> i k</a:t>
            </a:r>
            <a:r>
              <a:rPr lang="az-Cyrl-AZ" sz="1200" b="1" dirty="0"/>
              <a:t>ӫ</a:t>
            </a:r>
            <a:r>
              <a:rPr lang="en-US" sz="1200" b="1" dirty="0" err="1"/>
              <a:t>tyre</a:t>
            </a:r>
            <a:r>
              <a:rPr lang="en-US" sz="1200" b="1" dirty="0"/>
              <a:t> </a:t>
            </a:r>
            <a:r>
              <a:rPr lang="en-US" sz="1200" b="1" dirty="0" err="1"/>
              <a:t>rrjet</a:t>
            </a:r>
            <a:r>
              <a:rPr lang="az-Cyrl-AZ" sz="1200" b="1" dirty="0"/>
              <a:t>ӫ</a:t>
            </a:r>
            <a:r>
              <a:rPr lang="en-US" sz="1200" b="1" dirty="0" err="1"/>
              <a:t>ve</a:t>
            </a:r>
            <a:r>
              <a:rPr lang="en-US" sz="1200" b="1" dirty="0"/>
              <a:t> </a:t>
            </a:r>
            <a:r>
              <a:rPr lang="en-US" sz="1200" b="1" dirty="0" err="1"/>
              <a:t>sociale</a:t>
            </a:r>
            <a:r>
              <a:rPr lang="en-US" sz="1200" b="1" dirty="0"/>
              <a:t> </a:t>
            </a:r>
            <a:r>
              <a:rPr lang="en-US" sz="1200" b="1" dirty="0" err="1"/>
              <a:t>ka</a:t>
            </a:r>
            <a:r>
              <a:rPr lang="en-US" sz="1200" b="1" dirty="0"/>
              <a:t> </a:t>
            </a:r>
            <a:r>
              <a:rPr lang="en-US" sz="1200" b="1" dirty="0" err="1"/>
              <a:t>edhe</a:t>
            </a:r>
            <a:r>
              <a:rPr lang="en-US" sz="1200" b="1" dirty="0"/>
              <a:t> </a:t>
            </a:r>
            <a:r>
              <a:rPr lang="en-US" sz="1200" b="1" dirty="0" err="1"/>
              <a:t>efekte</a:t>
            </a:r>
            <a:r>
              <a:rPr lang="en-US" sz="1200" b="1" dirty="0"/>
              <a:t> </a:t>
            </a:r>
            <a:r>
              <a:rPr lang="en-US" sz="1200" b="1" dirty="0" err="1"/>
              <a:t>tjera</a:t>
            </a:r>
            <a:r>
              <a:rPr lang="en-US" sz="1200" b="1" dirty="0"/>
              <a:t> negative, </a:t>
            </a:r>
            <a:r>
              <a:rPr lang="en-US" sz="1200" b="1" dirty="0" err="1"/>
              <a:t>siç</a:t>
            </a:r>
            <a:r>
              <a:rPr lang="en-US" sz="1200" b="1" dirty="0"/>
              <a:t> </a:t>
            </a:r>
            <a:r>
              <a:rPr lang="az-Cyrl-AZ" sz="1200" b="1" dirty="0"/>
              <a:t>ӫ</a:t>
            </a:r>
            <a:r>
              <a:rPr lang="en-US" sz="1200" b="1" dirty="0" err="1"/>
              <a:t>sht</a:t>
            </a:r>
            <a:r>
              <a:rPr lang="az-Cyrl-AZ" sz="1200" b="1" dirty="0"/>
              <a:t>ӫ </a:t>
            </a:r>
            <a:r>
              <a:rPr lang="en-US" sz="1200" b="1" dirty="0" err="1"/>
              <a:t>largimi</a:t>
            </a:r>
            <a:r>
              <a:rPr lang="en-US" sz="1200" b="1" dirty="0"/>
              <a:t> </a:t>
            </a:r>
            <a:r>
              <a:rPr lang="en-US" sz="1200" b="1" dirty="0" err="1"/>
              <a:t>nga</a:t>
            </a:r>
            <a:r>
              <a:rPr lang="en-US" sz="1200" b="1" dirty="0"/>
              <a:t> </a:t>
            </a:r>
            <a:r>
              <a:rPr lang="en-US" sz="1200" b="1" dirty="0" err="1"/>
              <a:t>shoq</a:t>
            </a:r>
            <a:r>
              <a:rPr lang="az-Cyrl-AZ" sz="1200" b="1" dirty="0"/>
              <a:t>ӫ</a:t>
            </a:r>
            <a:r>
              <a:rPr lang="en-US" sz="1200" b="1" dirty="0" err="1"/>
              <a:t>ria</a:t>
            </a:r>
            <a:r>
              <a:rPr lang="en-US" sz="1200" b="1" dirty="0"/>
              <a:t> n</a:t>
            </a:r>
            <a:r>
              <a:rPr lang="az-Cyrl-AZ" sz="1200" b="1" dirty="0"/>
              <a:t>ӫ </a:t>
            </a:r>
            <a:r>
              <a:rPr lang="en-US" sz="1200" b="1" dirty="0"/>
              <a:t>jet</a:t>
            </a:r>
            <a:r>
              <a:rPr lang="az-Cyrl-AZ" sz="1200" b="1" dirty="0"/>
              <a:t>ӫ </a:t>
            </a:r>
            <a:r>
              <a:rPr lang="en-US" sz="1200" b="1" dirty="0" err="1"/>
              <a:t>dhe</a:t>
            </a:r>
            <a:r>
              <a:rPr lang="en-US" sz="1200" b="1" dirty="0"/>
              <a:t> duke </a:t>
            </a:r>
            <a:r>
              <a:rPr lang="en-US" sz="1200" b="1" dirty="0" err="1"/>
              <a:t>ndarë</a:t>
            </a:r>
            <a:r>
              <a:rPr lang="en-US" sz="1200" b="1" dirty="0"/>
              <a:t> </a:t>
            </a:r>
            <a:r>
              <a:rPr lang="en-US" sz="1200" b="1" dirty="0" err="1"/>
              <a:t>emocionet</a:t>
            </a:r>
            <a:r>
              <a:rPr lang="en-US" sz="1200" b="1" dirty="0"/>
              <a:t>, </a:t>
            </a:r>
            <a:r>
              <a:rPr lang="en-US" sz="1200" b="1" dirty="0" err="1"/>
              <a:t>ndjenjat</a:t>
            </a:r>
            <a:r>
              <a:rPr lang="en-US" sz="1200" b="1" dirty="0"/>
              <a:t>, </a:t>
            </a:r>
            <a:r>
              <a:rPr lang="en-US" sz="1200" b="1" dirty="0" err="1"/>
              <a:t>problemet</a:t>
            </a:r>
            <a:r>
              <a:rPr lang="en-US" sz="1200" b="1" dirty="0"/>
              <a:t>, </a:t>
            </a:r>
            <a:r>
              <a:rPr lang="en-US" sz="1200" b="1" dirty="0" err="1"/>
              <a:t>hidh</a:t>
            </a:r>
            <a:r>
              <a:rPr lang="az-Cyrl-AZ" sz="1200" b="1" dirty="0"/>
              <a:t>ӫ</a:t>
            </a:r>
            <a:r>
              <a:rPr lang="en-US" sz="1200" b="1" dirty="0" err="1"/>
              <a:t>rimet</a:t>
            </a:r>
            <a:r>
              <a:rPr lang="en-US" sz="1200" b="1" dirty="0"/>
              <a:t> </a:t>
            </a:r>
            <a:r>
              <a:rPr lang="en-US" sz="1200" b="1" dirty="0" err="1"/>
              <a:t>dhe</a:t>
            </a:r>
            <a:r>
              <a:rPr lang="en-US" sz="1200" b="1" dirty="0"/>
              <a:t> t</a:t>
            </a:r>
            <a:r>
              <a:rPr lang="az-Cyrl-AZ" sz="1200" b="1" dirty="0"/>
              <a:t>ӫ </a:t>
            </a:r>
            <a:r>
              <a:rPr lang="en-US" sz="1200" b="1" dirty="0" err="1"/>
              <a:t>tjera</a:t>
            </a:r>
            <a:r>
              <a:rPr lang="en-US" sz="1200" b="1" dirty="0"/>
              <a:t> p</a:t>
            </a:r>
            <a:r>
              <a:rPr lang="az-Cyrl-AZ" sz="1200" b="1" dirty="0"/>
              <a:t>ӫ</a:t>
            </a:r>
            <a:r>
              <a:rPr lang="en-US" sz="1200" b="1" dirty="0" err="1"/>
              <a:t>rmes</a:t>
            </a:r>
            <a:r>
              <a:rPr lang="en-US" sz="1200" b="1" dirty="0"/>
              <a:t> </a:t>
            </a:r>
            <a:r>
              <a:rPr lang="en-US" sz="1200" b="1" dirty="0" err="1"/>
              <a:t>internetit</a:t>
            </a:r>
            <a:r>
              <a:rPr lang="en-US" sz="1200" b="1" dirty="0"/>
              <a:t>.</a:t>
            </a:r>
          </a:p>
          <a:p>
            <a:pPr algn="just"/>
            <a:r>
              <a:rPr lang="en-US" sz="1200" b="1" dirty="0" err="1" smtClean="0"/>
              <a:t>Kjo</a:t>
            </a:r>
            <a:r>
              <a:rPr lang="en-US" sz="1200" b="1" dirty="0" smtClean="0"/>
              <a:t> </a:t>
            </a:r>
            <a:r>
              <a:rPr lang="en-US" sz="1200" b="1" dirty="0" err="1"/>
              <a:t>ndikon</a:t>
            </a:r>
            <a:r>
              <a:rPr lang="en-US" sz="1200" b="1" dirty="0"/>
              <a:t> q</a:t>
            </a:r>
            <a:r>
              <a:rPr lang="az-Cyrl-AZ" sz="1200" b="1" dirty="0"/>
              <a:t>ӫ </a:t>
            </a:r>
            <a:r>
              <a:rPr lang="en-US" sz="1200" b="1" dirty="0" err="1"/>
              <a:t>individi</a:t>
            </a:r>
            <a:r>
              <a:rPr lang="en-US" sz="1200" b="1" dirty="0"/>
              <a:t> t</a:t>
            </a:r>
            <a:r>
              <a:rPr lang="az-Cyrl-AZ" sz="1200" b="1" dirty="0"/>
              <a:t>ӫ </a:t>
            </a:r>
            <a:r>
              <a:rPr lang="en-US" sz="1200" b="1" dirty="0" err="1"/>
              <a:t>shmanget</a:t>
            </a:r>
            <a:r>
              <a:rPr lang="en-US" sz="1200" b="1" dirty="0"/>
              <a:t> </a:t>
            </a:r>
            <a:r>
              <a:rPr lang="en-US" sz="1200" b="1" dirty="0" err="1"/>
              <a:t>nga</a:t>
            </a:r>
            <a:r>
              <a:rPr lang="en-US" sz="1200" b="1" dirty="0"/>
              <a:t> </a:t>
            </a:r>
            <a:r>
              <a:rPr lang="en-US" sz="1200" b="1" dirty="0" err="1"/>
              <a:t>shoq</a:t>
            </a:r>
            <a:r>
              <a:rPr lang="az-Cyrl-AZ" sz="1200" b="1" dirty="0"/>
              <a:t>ӫ</a:t>
            </a:r>
            <a:r>
              <a:rPr lang="en-US" sz="1200" b="1" dirty="0" err="1"/>
              <a:t>ria</a:t>
            </a:r>
            <a:r>
              <a:rPr lang="en-US" sz="1200" b="1" dirty="0"/>
              <a:t> </a:t>
            </a:r>
            <a:r>
              <a:rPr lang="en-US" sz="1200" b="1" dirty="0" err="1"/>
              <a:t>dhe</a:t>
            </a:r>
            <a:r>
              <a:rPr lang="en-US" sz="1200" b="1" dirty="0"/>
              <a:t> </a:t>
            </a:r>
            <a:r>
              <a:rPr lang="en-US" sz="1200" b="1" dirty="0" err="1"/>
              <a:t>mb</a:t>
            </a:r>
            <a:r>
              <a:rPr lang="az-Cyrl-AZ" sz="1200" b="1" dirty="0"/>
              <a:t>ӫ</a:t>
            </a:r>
            <a:r>
              <a:rPr lang="en-US" sz="1200" b="1" dirty="0" err="1"/>
              <a:t>shtetet</a:t>
            </a:r>
            <a:r>
              <a:rPr lang="en-US" sz="1200" b="1" dirty="0"/>
              <a:t> m</a:t>
            </a:r>
            <a:r>
              <a:rPr lang="az-Cyrl-AZ" sz="1200" b="1" dirty="0"/>
              <a:t>ӫ </a:t>
            </a:r>
            <a:r>
              <a:rPr lang="en-US" sz="1200" b="1" dirty="0" err="1"/>
              <a:t>shum</a:t>
            </a:r>
            <a:r>
              <a:rPr lang="az-Cyrl-AZ" sz="1200" b="1" dirty="0"/>
              <a:t>ӫ </a:t>
            </a:r>
            <a:r>
              <a:rPr lang="en-US" sz="1200" b="1" dirty="0"/>
              <a:t>n</a:t>
            </a:r>
            <a:r>
              <a:rPr lang="az-Cyrl-AZ" sz="1200" b="1" dirty="0"/>
              <a:t>ӫ </a:t>
            </a:r>
            <a:r>
              <a:rPr lang="en-US" sz="1200" b="1" dirty="0"/>
              <a:t>p</a:t>
            </a:r>
            <a:r>
              <a:rPr lang="az-Cyrl-AZ" sz="1200" b="1" dirty="0"/>
              <a:t>ӫ</a:t>
            </a:r>
            <a:r>
              <a:rPr lang="en-US" sz="1200" b="1" dirty="0" err="1"/>
              <a:t>rdorimin</a:t>
            </a:r>
            <a:r>
              <a:rPr lang="en-US" sz="1200" b="1" dirty="0"/>
              <a:t> e </a:t>
            </a:r>
            <a:r>
              <a:rPr lang="en-US" sz="1200" b="1" dirty="0" err="1"/>
              <a:t>rrjeteve</a:t>
            </a:r>
            <a:r>
              <a:rPr lang="en-US" sz="1200" b="1" dirty="0"/>
              <a:t> </a:t>
            </a:r>
            <a:r>
              <a:rPr lang="en-US" sz="1200" b="1" dirty="0" err="1"/>
              <a:t>sociale</a:t>
            </a:r>
            <a:r>
              <a:rPr lang="en-US" sz="1200" b="1" dirty="0"/>
              <a:t> q</a:t>
            </a:r>
            <a:r>
              <a:rPr lang="az-Cyrl-AZ" sz="1200" b="1" dirty="0"/>
              <a:t>ӫ </a:t>
            </a:r>
            <a:r>
              <a:rPr lang="en-US" sz="1200" b="1" dirty="0"/>
              <a:t>t</a:t>
            </a:r>
            <a:r>
              <a:rPr lang="az-Cyrl-AZ" sz="1200" b="1" dirty="0"/>
              <a:t>ӫ </a:t>
            </a:r>
            <a:r>
              <a:rPr lang="en-US" sz="1200" b="1" dirty="0" err="1"/>
              <a:t>gjejn</a:t>
            </a:r>
            <a:r>
              <a:rPr lang="az-Cyrl-AZ" sz="1200" b="1" dirty="0"/>
              <a:t>ӫ </a:t>
            </a:r>
            <a:r>
              <a:rPr lang="en-US" sz="1200" b="1" dirty="0" err="1"/>
              <a:t>ngush</a:t>
            </a:r>
            <a:r>
              <a:rPr lang="az-Cyrl-AZ" sz="1200" b="1" dirty="0"/>
              <a:t>ӫ</a:t>
            </a:r>
            <a:r>
              <a:rPr lang="en-US" sz="1200" b="1" dirty="0" err="1"/>
              <a:t>llim</a:t>
            </a:r>
            <a:r>
              <a:rPr lang="en-US" sz="1200" b="1" dirty="0"/>
              <a:t> </a:t>
            </a:r>
            <a:r>
              <a:rPr lang="en-US" sz="1200" b="1" dirty="0" err="1"/>
              <a:t>kur</a:t>
            </a:r>
            <a:r>
              <a:rPr lang="en-US" sz="1200" b="1" dirty="0"/>
              <a:t> </a:t>
            </a:r>
            <a:r>
              <a:rPr lang="en-US" sz="1200" b="1" dirty="0" err="1"/>
              <a:t>ka</a:t>
            </a:r>
            <a:r>
              <a:rPr lang="en-US" sz="1200" b="1" dirty="0"/>
              <a:t> </a:t>
            </a:r>
            <a:r>
              <a:rPr lang="en-US" sz="1200" b="1" dirty="0" err="1"/>
              <a:t>nevoj</a:t>
            </a:r>
            <a:r>
              <a:rPr lang="az-Cyrl-AZ" sz="1200" b="1" dirty="0"/>
              <a:t>ӫ.</a:t>
            </a:r>
          </a:p>
          <a:p>
            <a:pPr algn="just"/>
            <a:r>
              <a:rPr lang="en-US" sz="1200" b="1" dirty="0"/>
              <a:t>N</a:t>
            </a:r>
            <a:r>
              <a:rPr lang="az-Cyrl-AZ" sz="1200" b="1" dirty="0"/>
              <a:t>ӫ </a:t>
            </a:r>
            <a:r>
              <a:rPr lang="en-US" sz="1200" b="1" dirty="0" err="1"/>
              <a:t>nj</a:t>
            </a:r>
            <a:r>
              <a:rPr lang="az-Cyrl-AZ" sz="1200" b="1" dirty="0"/>
              <a:t>ӫ </a:t>
            </a:r>
            <a:r>
              <a:rPr lang="en-US" sz="1200" b="1" dirty="0"/>
              <a:t>m</a:t>
            </a:r>
            <a:r>
              <a:rPr lang="az-Cyrl-AZ" sz="1200" b="1" dirty="0"/>
              <a:t>ӫ</a:t>
            </a:r>
            <a:r>
              <a:rPr lang="en-US" sz="1200" b="1" dirty="0" err="1"/>
              <a:t>nyr</a:t>
            </a:r>
            <a:r>
              <a:rPr lang="az-Cyrl-AZ" sz="1200" b="1" dirty="0"/>
              <a:t>ӫ </a:t>
            </a:r>
            <a:r>
              <a:rPr lang="en-US" sz="1200" b="1" dirty="0"/>
              <a:t>p</a:t>
            </a:r>
            <a:r>
              <a:rPr lang="az-Cyrl-AZ" sz="1200" b="1" dirty="0"/>
              <a:t>ӫ</a:t>
            </a:r>
            <a:r>
              <a:rPr lang="en-US" sz="1200" b="1" dirty="0" err="1"/>
              <a:t>rdoruesi</a:t>
            </a:r>
            <a:r>
              <a:rPr lang="en-US" sz="1200" b="1" dirty="0"/>
              <a:t> </a:t>
            </a:r>
            <a:r>
              <a:rPr lang="en-US" sz="1200" b="1" dirty="0" err="1"/>
              <a:t>fillon</a:t>
            </a:r>
            <a:r>
              <a:rPr lang="en-US" sz="1200" b="1" dirty="0"/>
              <a:t> q</a:t>
            </a:r>
            <a:r>
              <a:rPr lang="az-Cyrl-AZ" sz="1200" b="1" dirty="0"/>
              <a:t>ӫ </a:t>
            </a:r>
            <a:r>
              <a:rPr lang="en-US" sz="1200" b="1" dirty="0"/>
              <a:t>t</a:t>
            </a:r>
            <a:r>
              <a:rPr lang="az-Cyrl-AZ" sz="1200" b="1" dirty="0"/>
              <a:t>ӫ </a:t>
            </a:r>
            <a:r>
              <a:rPr lang="en-US" sz="1200" b="1" dirty="0"/>
              <a:t>vet-</a:t>
            </a:r>
            <a:r>
              <a:rPr lang="en-US" sz="1200" b="1" dirty="0" err="1"/>
              <a:t>izolohet</a:t>
            </a:r>
            <a:r>
              <a:rPr lang="en-US" sz="1200" b="1" dirty="0"/>
              <a:t> </a:t>
            </a:r>
            <a:r>
              <a:rPr lang="en-US" sz="1200" b="1" dirty="0" err="1"/>
              <a:t>dhe</a:t>
            </a:r>
            <a:r>
              <a:rPr lang="en-US" sz="1200" b="1" dirty="0"/>
              <a:t> t</a:t>
            </a:r>
            <a:r>
              <a:rPr lang="az-Cyrl-AZ" sz="1200" b="1" dirty="0"/>
              <a:t>ӫ </a:t>
            </a:r>
            <a:r>
              <a:rPr lang="en-US" sz="1200" b="1" dirty="0" err="1"/>
              <a:t>shoh</a:t>
            </a:r>
            <a:r>
              <a:rPr lang="az-Cyrl-AZ" sz="1200" b="1" dirty="0"/>
              <a:t>ӫ </a:t>
            </a:r>
            <a:r>
              <a:rPr lang="en-US" sz="1200" b="1" dirty="0"/>
              <a:t>bot</a:t>
            </a:r>
            <a:r>
              <a:rPr lang="az-Cyrl-AZ" sz="1200" b="1" dirty="0"/>
              <a:t>ӫ</a:t>
            </a:r>
            <a:r>
              <a:rPr lang="en-US" sz="1200" b="1" dirty="0"/>
              <a:t>n </a:t>
            </a:r>
            <a:r>
              <a:rPr lang="en-US" sz="1200" b="1" dirty="0" err="1"/>
              <a:t>ashtu</a:t>
            </a:r>
            <a:r>
              <a:rPr lang="en-US" sz="1200" b="1" dirty="0"/>
              <a:t> </a:t>
            </a:r>
            <a:r>
              <a:rPr lang="en-US" sz="1200" b="1" dirty="0" err="1"/>
              <a:t>siç</a:t>
            </a:r>
            <a:r>
              <a:rPr lang="en-US" sz="1200" b="1" dirty="0"/>
              <a:t> </a:t>
            </a:r>
            <a:r>
              <a:rPr lang="en-US" sz="1200" b="1" dirty="0" err="1"/>
              <a:t>mendon</a:t>
            </a:r>
            <a:r>
              <a:rPr lang="en-US" sz="1200" b="1" dirty="0"/>
              <a:t>, </a:t>
            </a:r>
            <a:r>
              <a:rPr lang="en-US" sz="1200" b="1" dirty="0" err="1"/>
              <a:t>parashikon</a:t>
            </a:r>
            <a:r>
              <a:rPr lang="en-US" sz="1200" b="1" dirty="0"/>
              <a:t>, </a:t>
            </a:r>
            <a:r>
              <a:rPr lang="en-US" sz="1200" b="1" dirty="0" err="1"/>
              <a:t>sheh</a:t>
            </a:r>
            <a:r>
              <a:rPr lang="en-US" sz="1200" b="1" dirty="0"/>
              <a:t> p</a:t>
            </a:r>
            <a:r>
              <a:rPr lang="az-Cyrl-AZ" sz="1200" b="1" dirty="0"/>
              <a:t>ӫ</a:t>
            </a:r>
            <a:r>
              <a:rPr lang="en-US" sz="1200" b="1" dirty="0" err="1"/>
              <a:t>rmes</a:t>
            </a:r>
            <a:r>
              <a:rPr lang="en-US" sz="1200" b="1" dirty="0"/>
              <a:t> </a:t>
            </a:r>
            <a:r>
              <a:rPr lang="en-US" sz="1200" b="1" dirty="0" err="1"/>
              <a:t>rrjeteve</a:t>
            </a:r>
            <a:r>
              <a:rPr lang="en-US" sz="1200" b="1" dirty="0"/>
              <a:t> </a:t>
            </a:r>
            <a:r>
              <a:rPr lang="en-US" sz="1200" b="1" dirty="0" err="1"/>
              <a:t>dhe</a:t>
            </a:r>
            <a:r>
              <a:rPr lang="en-US" sz="1200" b="1" dirty="0"/>
              <a:t> </a:t>
            </a:r>
            <a:r>
              <a:rPr lang="en-US" sz="1200" b="1" dirty="0" err="1"/>
              <a:t>jo</a:t>
            </a:r>
            <a:r>
              <a:rPr lang="en-US" sz="1200" b="1" dirty="0"/>
              <a:t> </a:t>
            </a:r>
            <a:r>
              <a:rPr lang="az-Cyrl-AZ" sz="1200" b="1" dirty="0"/>
              <a:t>ҫ</a:t>
            </a:r>
            <a:r>
              <a:rPr lang="en-US" sz="1200" b="1" dirty="0"/>
              <a:t>far</a:t>
            </a:r>
            <a:r>
              <a:rPr lang="az-Cyrl-AZ" sz="1200" b="1" dirty="0"/>
              <a:t>ӫ </a:t>
            </a:r>
            <a:r>
              <a:rPr lang="en-US" sz="1200" b="1" dirty="0" err="1"/>
              <a:t>ndodh</a:t>
            </a:r>
            <a:r>
              <a:rPr lang="en-US" sz="1200" b="1" dirty="0"/>
              <a:t> n</a:t>
            </a:r>
            <a:r>
              <a:rPr lang="az-Cyrl-AZ" sz="1200" b="1" dirty="0"/>
              <a:t>ӫ </a:t>
            </a:r>
            <a:r>
              <a:rPr lang="en-US" sz="1200" b="1" dirty="0" err="1"/>
              <a:t>realitet</a:t>
            </a:r>
            <a:r>
              <a:rPr lang="en-US" sz="1200" b="1" dirty="0"/>
              <a:t>.</a:t>
            </a:r>
          </a:p>
          <a:p>
            <a:pPr algn="just"/>
            <a:r>
              <a:rPr lang="en-US" sz="1200" b="1" dirty="0" err="1"/>
              <a:t>Kjo</a:t>
            </a:r>
            <a:r>
              <a:rPr lang="en-US" sz="1200" b="1" dirty="0"/>
              <a:t> bot</a:t>
            </a:r>
            <a:r>
              <a:rPr lang="az-Cyrl-AZ" sz="1200" b="1" dirty="0"/>
              <a:t>ӫ </a:t>
            </a:r>
            <a:r>
              <a:rPr lang="en-US" sz="1200" b="1" dirty="0" err="1"/>
              <a:t>virtuale</a:t>
            </a:r>
            <a:r>
              <a:rPr lang="en-US" sz="1200" b="1" dirty="0"/>
              <a:t> e </a:t>
            </a:r>
            <a:r>
              <a:rPr lang="en-US" sz="1200" b="1" dirty="0" err="1"/>
              <a:t>krijuar</a:t>
            </a:r>
            <a:r>
              <a:rPr lang="en-US" sz="1200" b="1" dirty="0"/>
              <a:t> </a:t>
            </a:r>
            <a:r>
              <a:rPr lang="en-US" sz="1200" b="1" dirty="0" err="1"/>
              <a:t>nga</a:t>
            </a:r>
            <a:r>
              <a:rPr lang="en-US" sz="1200" b="1" dirty="0"/>
              <a:t> vet</a:t>
            </a:r>
            <a:r>
              <a:rPr lang="az-Cyrl-AZ" sz="1200" b="1" dirty="0"/>
              <a:t>ӫ </a:t>
            </a:r>
            <a:r>
              <a:rPr lang="en-US" sz="1200" b="1" dirty="0"/>
              <a:t>p</a:t>
            </a:r>
            <a:r>
              <a:rPr lang="az-Cyrl-AZ" sz="1200" b="1" dirty="0"/>
              <a:t>ӫ</a:t>
            </a:r>
            <a:r>
              <a:rPr lang="en-US" sz="1200" b="1" dirty="0" err="1"/>
              <a:t>rdoruesi</a:t>
            </a:r>
            <a:r>
              <a:rPr lang="en-US" sz="1200" b="1" dirty="0"/>
              <a:t> </a:t>
            </a:r>
            <a:r>
              <a:rPr lang="en-US" sz="1200" b="1" dirty="0" err="1"/>
              <a:t>shkakton</a:t>
            </a:r>
            <a:r>
              <a:rPr lang="en-US" sz="1200" b="1" dirty="0"/>
              <a:t> </a:t>
            </a:r>
            <a:r>
              <a:rPr lang="en-US" sz="1200" b="1" dirty="0" err="1"/>
              <a:t>nj</a:t>
            </a:r>
            <a:r>
              <a:rPr lang="az-Cyrl-AZ" sz="1200" b="1" dirty="0"/>
              <a:t>ӫ </a:t>
            </a:r>
            <a:r>
              <a:rPr lang="en-US" sz="1200" b="1" dirty="0"/>
              <a:t>r</a:t>
            </a:r>
            <a:r>
              <a:rPr lang="az-Cyrl-AZ" sz="1200" b="1" dirty="0"/>
              <a:t>ӫ</a:t>
            </a:r>
            <a:r>
              <a:rPr lang="en-US" sz="1200" b="1" dirty="0" err="1"/>
              <a:t>nie</a:t>
            </a:r>
            <a:r>
              <a:rPr lang="en-US" sz="1200" b="1" dirty="0"/>
              <a:t> t</a:t>
            </a:r>
            <a:r>
              <a:rPr lang="az-Cyrl-AZ" sz="1200" b="1" dirty="0"/>
              <a:t>ӫ </a:t>
            </a:r>
            <a:r>
              <a:rPr lang="en-US" sz="1200" b="1" dirty="0" err="1"/>
              <a:t>motivimit</a:t>
            </a:r>
            <a:r>
              <a:rPr lang="en-US" sz="1200" b="1" dirty="0"/>
              <a:t> </a:t>
            </a:r>
            <a:r>
              <a:rPr lang="en-US" sz="1200" b="1" dirty="0" err="1"/>
              <a:t>tek</a:t>
            </a:r>
            <a:r>
              <a:rPr lang="en-US" sz="1200" b="1" dirty="0"/>
              <a:t> </a:t>
            </a:r>
            <a:r>
              <a:rPr lang="en-US" sz="1200" b="1" dirty="0" err="1"/>
              <a:t>individi</a:t>
            </a:r>
            <a:r>
              <a:rPr lang="en-US" sz="1200" b="1" dirty="0"/>
              <a:t> p</a:t>
            </a:r>
            <a:r>
              <a:rPr lang="az-Cyrl-AZ" sz="1200" b="1" dirty="0"/>
              <a:t>ӫ</a:t>
            </a:r>
            <a:r>
              <a:rPr lang="en-US" sz="1200" b="1" dirty="0"/>
              <a:t>r </a:t>
            </a:r>
            <a:r>
              <a:rPr lang="en-US" sz="1200" b="1" dirty="0" err="1"/>
              <a:t>aktivitete</a:t>
            </a:r>
            <a:r>
              <a:rPr lang="en-US" sz="1200" b="1" dirty="0"/>
              <a:t> jet</a:t>
            </a:r>
            <a:r>
              <a:rPr lang="az-Cyrl-AZ" sz="1200" b="1" dirty="0"/>
              <a:t>ӫ</a:t>
            </a:r>
            <a:r>
              <a:rPr lang="en-US" sz="1200" b="1" dirty="0"/>
              <a:t>sore.</a:t>
            </a:r>
          </a:p>
          <a:p>
            <a:pPr algn="just"/>
            <a:r>
              <a:rPr lang="en-US" sz="1200" b="1" dirty="0"/>
              <a:t>Sa m</a:t>
            </a:r>
            <a:r>
              <a:rPr lang="az-Cyrl-AZ" sz="1200" b="1" dirty="0"/>
              <a:t>ӫ </a:t>
            </a:r>
            <a:r>
              <a:rPr lang="en-US" sz="1200" b="1" dirty="0" err="1"/>
              <a:t>shum</a:t>
            </a:r>
            <a:r>
              <a:rPr lang="az-Cyrl-AZ" sz="1200" b="1" dirty="0"/>
              <a:t>ӫ </a:t>
            </a:r>
            <a:r>
              <a:rPr lang="en-US" sz="1200" b="1" dirty="0" err="1"/>
              <a:t>koh</a:t>
            </a:r>
            <a:r>
              <a:rPr lang="az-Cyrl-AZ" sz="1200" b="1" dirty="0"/>
              <a:t>ӫ </a:t>
            </a:r>
            <a:r>
              <a:rPr lang="en-US" sz="1200" b="1" dirty="0" err="1"/>
              <a:t>nj</a:t>
            </a:r>
            <a:r>
              <a:rPr lang="az-Cyrl-AZ" sz="1200" b="1" dirty="0"/>
              <a:t>ӫ </a:t>
            </a:r>
            <a:r>
              <a:rPr lang="en-US" sz="1200" b="1" dirty="0"/>
              <a:t>p</a:t>
            </a:r>
            <a:r>
              <a:rPr lang="az-Cyrl-AZ" sz="1200" b="1" dirty="0"/>
              <a:t>ӫ</a:t>
            </a:r>
            <a:r>
              <a:rPr lang="en-US" sz="1200" b="1" dirty="0" err="1"/>
              <a:t>rdorues</a:t>
            </a:r>
            <a:r>
              <a:rPr lang="en-US" sz="1200" b="1" dirty="0"/>
              <a:t> </a:t>
            </a:r>
            <a:r>
              <a:rPr lang="en-US" sz="1200" b="1" dirty="0" err="1"/>
              <a:t>shpenzon</a:t>
            </a:r>
            <a:r>
              <a:rPr lang="en-US" sz="1200" b="1" dirty="0"/>
              <a:t> n</a:t>
            </a:r>
            <a:r>
              <a:rPr lang="az-Cyrl-AZ" sz="1200" b="1" dirty="0"/>
              <a:t>ӫ </a:t>
            </a:r>
            <a:r>
              <a:rPr lang="en-US" sz="1200" b="1" dirty="0"/>
              <a:t>k</a:t>
            </a:r>
            <a:r>
              <a:rPr lang="az-Cyrl-AZ" sz="1200" b="1" dirty="0"/>
              <a:t>ӫ</a:t>
            </a:r>
            <a:r>
              <a:rPr lang="en-US" sz="1200" b="1" dirty="0"/>
              <a:t>to </a:t>
            </a:r>
            <a:r>
              <a:rPr lang="en-US" sz="1200" b="1" dirty="0" err="1"/>
              <a:t>rrjete</a:t>
            </a:r>
            <a:r>
              <a:rPr lang="en-US" sz="1200" b="1" dirty="0"/>
              <a:t> </a:t>
            </a:r>
            <a:r>
              <a:rPr lang="en-US" sz="1200" b="1" dirty="0" err="1"/>
              <a:t>sociale</a:t>
            </a:r>
            <a:r>
              <a:rPr lang="en-US" sz="1200" b="1" dirty="0"/>
              <a:t>, </a:t>
            </a:r>
            <a:r>
              <a:rPr lang="en-US" sz="1200" b="1" dirty="0" err="1"/>
              <a:t>aq</a:t>
            </a:r>
            <a:r>
              <a:rPr lang="en-US" sz="1200" b="1" dirty="0"/>
              <a:t> </a:t>
            </a:r>
            <a:r>
              <a:rPr lang="en-US" sz="1200" b="1" dirty="0" err="1"/>
              <a:t>edhe</a:t>
            </a:r>
            <a:r>
              <a:rPr lang="en-US" sz="1200" b="1" dirty="0"/>
              <a:t> </a:t>
            </a:r>
            <a:r>
              <a:rPr lang="en-US" sz="1200" b="1" dirty="0" err="1"/>
              <a:t>shtohet</a:t>
            </a:r>
            <a:r>
              <a:rPr lang="en-US" sz="1200" b="1" dirty="0"/>
              <a:t> </a:t>
            </a:r>
            <a:r>
              <a:rPr lang="en-US" sz="1200" b="1" dirty="0" err="1"/>
              <a:t>mos-kontakti</a:t>
            </a:r>
            <a:r>
              <a:rPr lang="en-US" sz="1200" b="1" dirty="0"/>
              <a:t> me </a:t>
            </a:r>
            <a:r>
              <a:rPr lang="en-US" sz="1200" b="1" dirty="0" err="1"/>
              <a:t>shoq</a:t>
            </a:r>
            <a:r>
              <a:rPr lang="az-Cyrl-AZ" sz="1200" b="1" dirty="0"/>
              <a:t>ӫ</a:t>
            </a:r>
            <a:r>
              <a:rPr lang="en-US" sz="1200" b="1" dirty="0" err="1"/>
              <a:t>ri</a:t>
            </a:r>
            <a:r>
              <a:rPr lang="en-US" sz="1200" b="1" dirty="0"/>
              <a:t>, </a:t>
            </a:r>
            <a:r>
              <a:rPr lang="en-US" sz="1200" b="1" dirty="0" err="1"/>
              <a:t>njer</a:t>
            </a:r>
            <a:r>
              <a:rPr lang="az-Cyrl-AZ" sz="1200" b="1" dirty="0"/>
              <a:t>ӫ</a:t>
            </a:r>
            <a:r>
              <a:rPr lang="en-US" sz="1200" b="1" dirty="0"/>
              <a:t>z, </a:t>
            </a:r>
            <a:r>
              <a:rPr lang="en-US" sz="1200" b="1" dirty="0" err="1"/>
              <a:t>familje</a:t>
            </a:r>
            <a:r>
              <a:rPr lang="en-US" sz="1200" b="1" dirty="0"/>
              <a:t>.</a:t>
            </a:r>
          </a:p>
          <a:p>
            <a:pPr algn="just"/>
            <a:r>
              <a:rPr lang="en-US" sz="1200" b="1" dirty="0" err="1"/>
              <a:t>Kjo</a:t>
            </a:r>
            <a:r>
              <a:rPr lang="en-US" sz="1200" b="1" dirty="0"/>
              <a:t> </a:t>
            </a:r>
            <a:r>
              <a:rPr lang="en-US" sz="1200" b="1" dirty="0" err="1"/>
              <a:t>ndikon</a:t>
            </a:r>
            <a:r>
              <a:rPr lang="en-US" sz="1200" b="1" dirty="0"/>
              <a:t> n</a:t>
            </a:r>
            <a:r>
              <a:rPr lang="az-Cyrl-AZ" sz="1200" b="1" dirty="0"/>
              <a:t>ӫ </a:t>
            </a:r>
            <a:r>
              <a:rPr lang="en-US" sz="1200" b="1" dirty="0" err="1"/>
              <a:t>humbjen</a:t>
            </a:r>
            <a:r>
              <a:rPr lang="en-US" sz="1200" b="1" dirty="0"/>
              <a:t> e </a:t>
            </a:r>
            <a:r>
              <a:rPr lang="en-US" sz="1200" b="1" dirty="0" err="1"/>
              <a:t>shkatht</a:t>
            </a:r>
            <a:r>
              <a:rPr lang="az-Cyrl-AZ" sz="1200" b="1" dirty="0"/>
              <a:t>ӫ</a:t>
            </a:r>
            <a:r>
              <a:rPr lang="en-US" sz="1200" b="1" dirty="0" err="1"/>
              <a:t>sive</a:t>
            </a:r>
            <a:r>
              <a:rPr lang="en-US" sz="1200" b="1" dirty="0"/>
              <a:t> t</a:t>
            </a:r>
            <a:r>
              <a:rPr lang="az-Cyrl-AZ" sz="1200" b="1" dirty="0"/>
              <a:t>ӫ </a:t>
            </a:r>
            <a:r>
              <a:rPr lang="en-US" sz="1200" b="1" dirty="0" err="1"/>
              <a:t>komunikimit</a:t>
            </a:r>
            <a:r>
              <a:rPr lang="en-US" sz="1200" b="1" dirty="0"/>
              <a:t> </a:t>
            </a:r>
            <a:r>
              <a:rPr lang="en-US" sz="1200" b="1" dirty="0" err="1"/>
              <a:t>ngase</a:t>
            </a:r>
            <a:r>
              <a:rPr lang="en-US" sz="1200" b="1" dirty="0"/>
              <a:t> </a:t>
            </a:r>
            <a:r>
              <a:rPr lang="en-US" sz="1200" b="1" dirty="0" err="1"/>
              <a:t>ata</a:t>
            </a:r>
            <a:r>
              <a:rPr lang="en-US" sz="1200" b="1" dirty="0"/>
              <a:t> p</a:t>
            </a:r>
            <a:r>
              <a:rPr lang="az-Cyrl-AZ" sz="1200" b="1" dirty="0"/>
              <a:t>ӫ</a:t>
            </a:r>
            <a:r>
              <a:rPr lang="en-US" sz="1200" b="1" dirty="0" err="1"/>
              <a:t>fitojn</a:t>
            </a:r>
            <a:r>
              <a:rPr lang="az-Cyrl-AZ" sz="1200" b="1" dirty="0"/>
              <a:t>ӫ </a:t>
            </a:r>
            <a:r>
              <a:rPr lang="en-US" sz="1200" b="1" dirty="0" err="1"/>
              <a:t>nj</a:t>
            </a:r>
            <a:r>
              <a:rPr lang="az-Cyrl-AZ" sz="1200" b="1" dirty="0"/>
              <a:t>ӫ </a:t>
            </a:r>
            <a:r>
              <a:rPr lang="en-US" sz="1200" b="1" dirty="0"/>
              <a:t>p</a:t>
            </a:r>
            <a:r>
              <a:rPr lang="az-Cyrl-AZ" sz="1200" b="1" dirty="0"/>
              <a:t>ӫ</a:t>
            </a:r>
            <a:r>
              <a:rPr lang="en-US" sz="1200" b="1" dirty="0" err="1"/>
              <a:t>rvoj</a:t>
            </a:r>
            <a:r>
              <a:rPr lang="az-Cyrl-AZ" sz="1200" b="1" dirty="0"/>
              <a:t>ӫ </a:t>
            </a:r>
            <a:r>
              <a:rPr lang="en-US" sz="1200" b="1" dirty="0" err="1"/>
              <a:t>tjet</a:t>
            </a:r>
            <a:r>
              <a:rPr lang="az-Cyrl-AZ" sz="1200" b="1" dirty="0"/>
              <a:t>ӫ</a:t>
            </a:r>
            <a:r>
              <a:rPr lang="en-US" sz="1200" b="1" dirty="0"/>
              <a:t>r t</a:t>
            </a:r>
            <a:r>
              <a:rPr lang="az-Cyrl-AZ" sz="1200" b="1" dirty="0"/>
              <a:t>ӫ </a:t>
            </a:r>
            <a:r>
              <a:rPr lang="en-US" sz="1200" b="1" dirty="0" err="1"/>
              <a:t>komunikimit</a:t>
            </a:r>
            <a:r>
              <a:rPr lang="en-US" sz="1200" b="1" dirty="0"/>
              <a:t> e </a:t>
            </a:r>
            <a:r>
              <a:rPr lang="en-US" sz="1200" b="1" dirty="0" err="1"/>
              <a:t>cila</a:t>
            </a:r>
            <a:r>
              <a:rPr lang="en-US" sz="1200" b="1" dirty="0"/>
              <a:t> </a:t>
            </a:r>
            <a:r>
              <a:rPr lang="az-Cyrl-AZ" sz="1200" b="1" dirty="0"/>
              <a:t>ӫ</a:t>
            </a:r>
            <a:r>
              <a:rPr lang="en-US" sz="1200" b="1" dirty="0" err="1"/>
              <a:t>sht</a:t>
            </a:r>
            <a:r>
              <a:rPr lang="az-Cyrl-AZ" sz="1200" b="1" dirty="0"/>
              <a:t>ӫ </a:t>
            </a:r>
            <a:r>
              <a:rPr lang="en-US" sz="1200" b="1" dirty="0"/>
              <a:t>online </a:t>
            </a:r>
            <a:r>
              <a:rPr lang="en-US" sz="1200" b="1" dirty="0" err="1"/>
              <a:t>dhe</a:t>
            </a:r>
            <a:r>
              <a:rPr lang="en-US" sz="1200" b="1" dirty="0"/>
              <a:t> e </a:t>
            </a:r>
            <a:r>
              <a:rPr lang="en-US" sz="1200" b="1" dirty="0" err="1"/>
              <a:t>cila</a:t>
            </a:r>
            <a:r>
              <a:rPr lang="en-US" sz="1200" b="1" dirty="0"/>
              <a:t> b</a:t>
            </a:r>
            <a:r>
              <a:rPr lang="az-Cyrl-AZ" sz="1200" b="1" dirty="0"/>
              <a:t>ӫ</a:t>
            </a:r>
            <a:r>
              <a:rPr lang="en-US" sz="1200" b="1" dirty="0"/>
              <a:t>n</a:t>
            </a:r>
            <a:r>
              <a:rPr lang="az-Cyrl-AZ" sz="1200" b="1" dirty="0"/>
              <a:t>ӫ </a:t>
            </a:r>
            <a:r>
              <a:rPr lang="en-US" sz="1200" b="1" dirty="0"/>
              <a:t>q</a:t>
            </a:r>
            <a:r>
              <a:rPr lang="az-Cyrl-AZ" sz="1200" b="1" dirty="0"/>
              <a:t>ӫ </a:t>
            </a:r>
            <a:r>
              <a:rPr lang="en-US" sz="1200" b="1" dirty="0" err="1"/>
              <a:t>individi</a:t>
            </a:r>
            <a:r>
              <a:rPr lang="en-US" sz="1200" b="1" dirty="0"/>
              <a:t> t</a:t>
            </a:r>
            <a:r>
              <a:rPr lang="az-Cyrl-AZ" sz="1200" b="1" dirty="0"/>
              <a:t>ӫ </a:t>
            </a:r>
            <a:r>
              <a:rPr lang="en-US" sz="1200" b="1" dirty="0" err="1"/>
              <a:t>humb</a:t>
            </a:r>
            <a:r>
              <a:rPr lang="en-US" sz="1200" b="1" dirty="0"/>
              <a:t> vet</a:t>
            </a:r>
            <a:r>
              <a:rPr lang="az-Cyrl-AZ" sz="1200" b="1" dirty="0"/>
              <a:t>ӫ</a:t>
            </a:r>
            <a:r>
              <a:rPr lang="en-US" sz="1200" b="1" dirty="0" err="1"/>
              <a:t>besimin</a:t>
            </a:r>
            <a:r>
              <a:rPr lang="en-US" sz="1200" b="1" dirty="0"/>
              <a:t> e </a:t>
            </a:r>
            <a:r>
              <a:rPr lang="en-US" sz="1200" b="1" dirty="0" err="1"/>
              <a:t>komunikimit</a:t>
            </a:r>
            <a:r>
              <a:rPr lang="en-US" sz="1200" b="1" dirty="0"/>
              <a:t>  </a:t>
            </a:r>
            <a:r>
              <a:rPr lang="en-US" sz="1200" b="1" dirty="0" err="1"/>
              <a:t>drejt</a:t>
            </a:r>
            <a:r>
              <a:rPr lang="az-Cyrl-AZ" sz="1200" b="1" dirty="0"/>
              <a:t>ӫ</a:t>
            </a:r>
            <a:r>
              <a:rPr lang="en-US" sz="1200" b="1" dirty="0"/>
              <a:t>p</a:t>
            </a:r>
            <a:r>
              <a:rPr lang="az-Cyrl-AZ" sz="1200" b="1" dirty="0"/>
              <a:t>ӫ</a:t>
            </a:r>
            <a:r>
              <a:rPr lang="en-US" sz="1200" b="1" dirty="0" err="1"/>
              <a:t>rdrejt</a:t>
            </a:r>
            <a:r>
              <a:rPr lang="az-Cyrl-AZ" sz="1200" b="1" dirty="0"/>
              <a:t>ӫ.</a:t>
            </a:r>
            <a:r>
              <a:rPr lang="en-US" sz="1200" b="1" dirty="0"/>
              <a:t> M</a:t>
            </a:r>
            <a:r>
              <a:rPr lang="az-Cyrl-AZ" sz="1200" b="1" dirty="0"/>
              <a:t>ӫ </a:t>
            </a:r>
            <a:r>
              <a:rPr lang="en-US" sz="1200" b="1" dirty="0"/>
              <a:t>e </a:t>
            </a:r>
            <a:r>
              <a:rPr lang="en-US" sz="1200" b="1" dirty="0" err="1"/>
              <a:t>keqja</a:t>
            </a:r>
            <a:r>
              <a:rPr lang="en-US" sz="1200" b="1" dirty="0"/>
              <a:t> e k</a:t>
            </a:r>
            <a:r>
              <a:rPr lang="az-Cyrl-AZ" sz="1200" b="1" dirty="0"/>
              <a:t>ӫ</a:t>
            </a:r>
            <a:r>
              <a:rPr lang="en-US" sz="1200" b="1" dirty="0" err="1"/>
              <a:t>tyre</a:t>
            </a:r>
            <a:r>
              <a:rPr lang="en-US" sz="1200" b="1" dirty="0"/>
              <a:t> </a:t>
            </a:r>
            <a:r>
              <a:rPr lang="en-US" sz="1200" b="1" dirty="0" err="1"/>
              <a:t>rrjet</a:t>
            </a:r>
            <a:r>
              <a:rPr lang="az-Cyrl-AZ" sz="1200" b="1" dirty="0"/>
              <a:t>ӫ</a:t>
            </a:r>
            <a:r>
              <a:rPr lang="en-US" sz="1200" b="1" dirty="0" err="1"/>
              <a:t>ve</a:t>
            </a:r>
            <a:r>
              <a:rPr lang="en-US" sz="1200" b="1" dirty="0"/>
              <a:t> </a:t>
            </a:r>
            <a:r>
              <a:rPr lang="en-US" sz="1200" b="1" dirty="0" err="1"/>
              <a:t>sociale</a:t>
            </a:r>
            <a:r>
              <a:rPr lang="en-US" sz="1200" b="1" dirty="0"/>
              <a:t> </a:t>
            </a:r>
            <a:r>
              <a:rPr lang="az-Cyrl-AZ" sz="1200" b="1" dirty="0"/>
              <a:t>ӫ</a:t>
            </a:r>
            <a:r>
              <a:rPr lang="en-US" sz="1200" b="1" dirty="0" err="1"/>
              <a:t>sht</a:t>
            </a:r>
            <a:r>
              <a:rPr lang="az-Cyrl-AZ" sz="1200" b="1" dirty="0"/>
              <a:t>ӫ </a:t>
            </a:r>
            <a:r>
              <a:rPr lang="en-US" sz="1200" b="1" dirty="0"/>
              <a:t>se t</a:t>
            </a:r>
            <a:r>
              <a:rPr lang="az-Cyrl-AZ" sz="1200" b="1" dirty="0"/>
              <a:t>ӫ </a:t>
            </a:r>
            <a:r>
              <a:rPr lang="en-US" sz="1200" b="1" dirty="0" err="1"/>
              <a:t>gjith</a:t>
            </a:r>
            <a:r>
              <a:rPr lang="az-Cyrl-AZ" sz="1200" b="1" dirty="0"/>
              <a:t>ӫ </a:t>
            </a:r>
            <a:r>
              <a:rPr lang="en-US" sz="1200" b="1" dirty="0" err="1"/>
              <a:t>edhe</a:t>
            </a:r>
            <a:r>
              <a:rPr lang="en-US" sz="1200" b="1" dirty="0"/>
              <a:t> </a:t>
            </a:r>
            <a:r>
              <a:rPr lang="en-US" sz="1200" b="1" dirty="0" err="1"/>
              <a:t>ata</a:t>
            </a:r>
            <a:r>
              <a:rPr lang="en-US" sz="1200" b="1" dirty="0"/>
              <a:t> pa </a:t>
            </a:r>
            <a:r>
              <a:rPr lang="en-US" sz="1200" b="1" dirty="0" err="1"/>
              <a:t>dashje</a:t>
            </a:r>
            <a:r>
              <a:rPr lang="en-US" sz="1200" b="1" dirty="0"/>
              <a:t> </a:t>
            </a:r>
            <a:r>
              <a:rPr lang="en-US" sz="1200" b="1" dirty="0" err="1"/>
              <a:t>mund</a:t>
            </a:r>
            <a:r>
              <a:rPr lang="en-US" sz="1200" b="1" dirty="0"/>
              <a:t> t</a:t>
            </a:r>
            <a:r>
              <a:rPr lang="az-Cyrl-AZ" sz="1200" b="1" dirty="0"/>
              <a:t>ӫ </a:t>
            </a:r>
            <a:r>
              <a:rPr lang="en-US" sz="1200" b="1" dirty="0" err="1"/>
              <a:t>hasin</a:t>
            </a:r>
            <a:r>
              <a:rPr lang="en-US" sz="1200" b="1" dirty="0"/>
              <a:t> n</a:t>
            </a:r>
            <a:r>
              <a:rPr lang="az-Cyrl-AZ" sz="1200" b="1" dirty="0"/>
              <a:t>ӫ </a:t>
            </a:r>
            <a:r>
              <a:rPr lang="en-US" sz="1200" b="1" dirty="0"/>
              <a:t>k</a:t>
            </a:r>
            <a:r>
              <a:rPr lang="az-Cyrl-AZ" sz="1200" b="1" dirty="0"/>
              <a:t>ӫ</a:t>
            </a:r>
            <a:r>
              <a:rPr lang="en-US" sz="1200" b="1" dirty="0"/>
              <a:t>to </a:t>
            </a:r>
            <a:r>
              <a:rPr lang="en-US" sz="1200" b="1" dirty="0" err="1"/>
              <a:t>pamje</a:t>
            </a:r>
            <a:r>
              <a:rPr lang="en-US" sz="1200" b="1" dirty="0"/>
              <a:t> </a:t>
            </a:r>
            <a:r>
              <a:rPr lang="en-US" sz="1200" b="1" dirty="0" err="1"/>
              <a:t>dhe</a:t>
            </a:r>
            <a:r>
              <a:rPr lang="en-US" sz="1200" b="1" dirty="0"/>
              <a:t> </a:t>
            </a:r>
            <a:r>
              <a:rPr lang="en-US" sz="1200" b="1" dirty="0" err="1"/>
              <a:t>informacione</a:t>
            </a:r>
            <a:r>
              <a:rPr lang="en-US" sz="1200" b="1" dirty="0"/>
              <a:t> t</a:t>
            </a:r>
            <a:r>
              <a:rPr lang="az-Cyrl-AZ" sz="1200" b="1" dirty="0"/>
              <a:t>ӫ </a:t>
            </a:r>
            <a:r>
              <a:rPr lang="en-US" sz="1200" b="1" dirty="0" err="1"/>
              <a:t>cilat</a:t>
            </a:r>
            <a:r>
              <a:rPr lang="en-US" sz="1200" b="1" dirty="0"/>
              <a:t> </a:t>
            </a:r>
            <a:r>
              <a:rPr lang="en-US" sz="1200" b="1" dirty="0" err="1"/>
              <a:t>sado</a:t>
            </a:r>
            <a:r>
              <a:rPr lang="en-US" sz="1200" b="1" dirty="0"/>
              <a:t> </a:t>
            </a:r>
            <a:r>
              <a:rPr lang="en-US" sz="1200" b="1" dirty="0" err="1"/>
              <a:t>pak</a:t>
            </a:r>
            <a:r>
              <a:rPr lang="en-US" sz="1200" b="1" dirty="0"/>
              <a:t> </a:t>
            </a:r>
            <a:r>
              <a:rPr lang="en-US" sz="1200" b="1" dirty="0" err="1"/>
              <a:t>mund</a:t>
            </a:r>
            <a:r>
              <a:rPr lang="en-US" sz="1200" b="1" dirty="0"/>
              <a:t> t</a:t>
            </a:r>
            <a:r>
              <a:rPr lang="az-Cyrl-AZ" sz="1200" b="1" dirty="0"/>
              <a:t>ӫ </a:t>
            </a:r>
            <a:r>
              <a:rPr lang="en-US" sz="1200" b="1" dirty="0" err="1"/>
              <a:t>ndikojn</a:t>
            </a:r>
            <a:r>
              <a:rPr lang="az-Cyrl-AZ" sz="1200" b="1" dirty="0"/>
              <a:t>ӫ </a:t>
            </a:r>
            <a:r>
              <a:rPr lang="en-US" sz="1200" b="1" dirty="0"/>
              <a:t>n</a:t>
            </a:r>
            <a:r>
              <a:rPr lang="az-Cyrl-AZ" sz="1200" b="1" dirty="0"/>
              <a:t>ӫ </a:t>
            </a:r>
            <a:r>
              <a:rPr lang="en-US" sz="1200" b="1" dirty="0"/>
              <a:t>jet</a:t>
            </a:r>
            <a:r>
              <a:rPr lang="az-Cyrl-AZ" sz="1200" b="1" dirty="0"/>
              <a:t>ӫ</a:t>
            </a:r>
            <a:r>
              <a:rPr lang="en-US" sz="1200" b="1" dirty="0"/>
              <a:t>n e </a:t>
            </a:r>
            <a:r>
              <a:rPr lang="en-US" sz="1200" b="1" dirty="0" err="1"/>
              <a:t>nj</a:t>
            </a:r>
            <a:r>
              <a:rPr lang="az-Cyrl-AZ" sz="1200" b="1" dirty="0"/>
              <a:t>ӫ </a:t>
            </a:r>
            <a:r>
              <a:rPr lang="en-US" sz="1200" b="1" dirty="0" err="1"/>
              <a:t>individi.Mund</a:t>
            </a:r>
            <a:r>
              <a:rPr lang="en-US" sz="1200" b="1" dirty="0"/>
              <a:t> t</a:t>
            </a:r>
            <a:r>
              <a:rPr lang="az-Cyrl-AZ" sz="1200" b="1" dirty="0"/>
              <a:t>ӫ </a:t>
            </a:r>
            <a:r>
              <a:rPr lang="en-US" sz="1200" b="1" dirty="0"/>
              <a:t>them q</a:t>
            </a:r>
            <a:r>
              <a:rPr lang="az-Cyrl-AZ" sz="1200" b="1" dirty="0"/>
              <a:t>ӫ </a:t>
            </a:r>
            <a:r>
              <a:rPr lang="en-US" sz="1200" b="1" dirty="0" err="1"/>
              <a:t>ky</a:t>
            </a:r>
            <a:r>
              <a:rPr lang="az-Cyrl-AZ" sz="1200" b="1" dirty="0"/>
              <a:t>ҫ</a:t>
            </a:r>
            <a:r>
              <a:rPr lang="en-US" sz="1200" b="1" dirty="0" err="1"/>
              <a:t>ja</a:t>
            </a:r>
            <a:r>
              <a:rPr lang="en-US" sz="1200" b="1" dirty="0"/>
              <a:t> </a:t>
            </a:r>
            <a:r>
              <a:rPr lang="en-US" sz="1200" b="1" dirty="0" err="1"/>
              <a:t>dhe</a:t>
            </a:r>
            <a:r>
              <a:rPr lang="en-US" sz="1200" b="1" dirty="0"/>
              <a:t> p</a:t>
            </a:r>
            <a:r>
              <a:rPr lang="az-Cyrl-AZ" sz="1200" b="1" dirty="0"/>
              <a:t>ӫ</a:t>
            </a:r>
            <a:r>
              <a:rPr lang="en-US" sz="1200" b="1" dirty="0" err="1"/>
              <a:t>rdorimi</a:t>
            </a:r>
            <a:r>
              <a:rPr lang="en-US" sz="1200" b="1" dirty="0"/>
              <a:t> i k</a:t>
            </a:r>
            <a:r>
              <a:rPr lang="az-Cyrl-AZ" sz="1200" b="1" dirty="0"/>
              <a:t>ӫ</a:t>
            </a:r>
            <a:r>
              <a:rPr lang="en-US" sz="1200" b="1" dirty="0" err="1"/>
              <a:t>tyre</a:t>
            </a:r>
            <a:r>
              <a:rPr lang="en-US" sz="1200" b="1" dirty="0"/>
              <a:t> </a:t>
            </a:r>
            <a:r>
              <a:rPr lang="en-US" sz="1200" b="1" dirty="0" err="1"/>
              <a:t>rrjeteve</a:t>
            </a:r>
            <a:r>
              <a:rPr lang="en-US" sz="1200" b="1" dirty="0"/>
              <a:t> </a:t>
            </a:r>
            <a:r>
              <a:rPr lang="en-US" sz="1200" b="1" dirty="0" err="1"/>
              <a:t>sociale</a:t>
            </a:r>
            <a:r>
              <a:rPr lang="en-US" sz="1200" b="1" dirty="0"/>
              <a:t> </a:t>
            </a:r>
            <a:r>
              <a:rPr lang="en-US" sz="1200" b="1" dirty="0" err="1"/>
              <a:t>mund</a:t>
            </a:r>
            <a:r>
              <a:rPr lang="en-US" sz="1200" b="1" dirty="0"/>
              <a:t> t</a:t>
            </a:r>
            <a:r>
              <a:rPr lang="az-Cyrl-AZ" sz="1200" b="1" dirty="0"/>
              <a:t>ӫ </a:t>
            </a:r>
            <a:r>
              <a:rPr lang="en-US" sz="1200" b="1" dirty="0" err="1"/>
              <a:t>quhet</a:t>
            </a:r>
            <a:r>
              <a:rPr lang="en-US" sz="1200" b="1" dirty="0"/>
              <a:t> </a:t>
            </a:r>
            <a:r>
              <a:rPr lang="en-US" sz="1200" b="1" dirty="0" err="1"/>
              <a:t>edhe</a:t>
            </a:r>
            <a:r>
              <a:rPr lang="en-US" sz="1200" b="1" dirty="0"/>
              <a:t> </a:t>
            </a:r>
            <a:r>
              <a:rPr lang="en-US" sz="1200" b="1" dirty="0" err="1"/>
              <a:t>lundrim</a:t>
            </a:r>
            <a:r>
              <a:rPr lang="en-US" sz="1200" b="1" dirty="0"/>
              <a:t>, </a:t>
            </a:r>
            <a:r>
              <a:rPr lang="en-US" sz="1200" b="1" dirty="0" err="1"/>
              <a:t>nj</a:t>
            </a:r>
            <a:r>
              <a:rPr lang="az-Cyrl-AZ" sz="1200" b="1" dirty="0"/>
              <a:t>ӫ </a:t>
            </a:r>
            <a:r>
              <a:rPr lang="en-US" sz="1200" b="1" dirty="0" err="1"/>
              <a:t>lundrim</a:t>
            </a:r>
            <a:r>
              <a:rPr lang="en-US" sz="1200" b="1" dirty="0"/>
              <a:t> i </a:t>
            </a:r>
            <a:r>
              <a:rPr lang="en-US" sz="1200" b="1" dirty="0" err="1"/>
              <a:t>rreziksh</a:t>
            </a:r>
            <a:r>
              <a:rPr lang="az-Cyrl-AZ" sz="1200" b="1" dirty="0"/>
              <a:t>ӫ</a:t>
            </a:r>
            <a:r>
              <a:rPr lang="en-US" sz="1200" b="1" dirty="0"/>
              <a:t>m q</a:t>
            </a:r>
            <a:r>
              <a:rPr lang="az-Cyrl-AZ" sz="1200" b="1" dirty="0"/>
              <a:t>ӫ </a:t>
            </a:r>
            <a:r>
              <a:rPr lang="en-US" sz="1200" b="1" dirty="0" err="1"/>
              <a:t>shum</a:t>
            </a:r>
            <a:r>
              <a:rPr lang="az-Cyrl-AZ" sz="1200" b="1" dirty="0"/>
              <a:t>ӫ </a:t>
            </a:r>
            <a:r>
              <a:rPr lang="en-US" sz="1200" b="1" dirty="0" err="1"/>
              <a:t>adoleshent</a:t>
            </a:r>
            <a:r>
              <a:rPr lang="az-Cyrl-AZ" sz="1200" b="1" dirty="0"/>
              <a:t>ӫ</a:t>
            </a:r>
            <a:r>
              <a:rPr lang="en-US" sz="1200" b="1" dirty="0" err="1"/>
              <a:t>ve</a:t>
            </a:r>
            <a:r>
              <a:rPr lang="en-US" sz="1200" b="1" dirty="0"/>
              <a:t> u </a:t>
            </a:r>
            <a:r>
              <a:rPr lang="en-US" sz="1200" b="1" dirty="0" err="1"/>
              <a:t>rrezikon</a:t>
            </a:r>
            <a:r>
              <a:rPr lang="en-US" sz="1200" b="1" dirty="0"/>
              <a:t> </a:t>
            </a:r>
            <a:r>
              <a:rPr lang="en-US" sz="1200" b="1" dirty="0" err="1"/>
              <a:t>intelektin</a:t>
            </a:r>
            <a:r>
              <a:rPr lang="en-US" sz="1200" b="1" dirty="0"/>
              <a:t> </a:t>
            </a:r>
            <a:r>
              <a:rPr lang="en-US" sz="1200" b="1" dirty="0" err="1"/>
              <a:t>dhe</a:t>
            </a:r>
            <a:r>
              <a:rPr lang="en-US" sz="1200" b="1" dirty="0"/>
              <a:t> t</a:t>
            </a:r>
            <a:r>
              <a:rPr lang="az-Cyrl-AZ" sz="1200" b="1" dirty="0"/>
              <a:t>ӫ </a:t>
            </a:r>
            <a:r>
              <a:rPr lang="en-US" sz="1200" b="1" dirty="0" err="1"/>
              <a:t>ardhmen</a:t>
            </a:r>
            <a:r>
              <a:rPr lang="en-US" sz="1200" b="1" dirty="0"/>
              <a:t> e </a:t>
            </a:r>
            <a:r>
              <a:rPr lang="en-US" sz="1200" b="1" dirty="0" err="1"/>
              <a:t>tyre</a:t>
            </a:r>
            <a:r>
              <a:rPr lang="en-US" sz="1200" b="1" dirty="0"/>
              <a:t> n</a:t>
            </a:r>
            <a:r>
              <a:rPr lang="az-Cyrl-AZ" sz="1200" b="1" dirty="0"/>
              <a:t>ӫ </a:t>
            </a:r>
            <a:r>
              <a:rPr lang="en-US" sz="1200" b="1" dirty="0"/>
              <a:t>p</a:t>
            </a:r>
            <a:r>
              <a:rPr lang="az-Cyrl-AZ" sz="1200" b="1" dirty="0"/>
              <a:t>ӫ</a:t>
            </a:r>
            <a:r>
              <a:rPr lang="en-US" sz="1200" b="1" dirty="0" err="1"/>
              <a:t>rgjith</a:t>
            </a:r>
            <a:r>
              <a:rPr lang="az-Cyrl-AZ" sz="1200" b="1" dirty="0"/>
              <a:t>ӫ</a:t>
            </a:r>
            <a:r>
              <a:rPr lang="en-US" sz="1200" b="1" dirty="0" err="1"/>
              <a:t>si</a:t>
            </a:r>
            <a:r>
              <a:rPr lang="en-US" sz="1200" b="1" dirty="0"/>
              <a:t>.</a:t>
            </a:r>
          </a:p>
        </p:txBody>
      </p:sp>
      <p:sp>
        <p:nvSpPr>
          <p:cNvPr id="8" name="TextBox 7"/>
          <p:cNvSpPr txBox="1"/>
          <p:nvPr/>
        </p:nvSpPr>
        <p:spPr>
          <a:xfrm>
            <a:off x="998621" y="8991600"/>
            <a:ext cx="2438400" cy="276999"/>
          </a:xfrm>
          <a:prstGeom prst="rect">
            <a:avLst/>
          </a:prstGeom>
          <a:noFill/>
        </p:spPr>
        <p:txBody>
          <a:bodyPr wrap="square" rtlCol="0">
            <a:spAutoFit/>
          </a:bodyPr>
          <a:lstStyle/>
          <a:p>
            <a:r>
              <a:rPr lang="en-US" sz="1200" b="1" dirty="0" err="1" smtClean="0"/>
              <a:t>Semra</a:t>
            </a:r>
            <a:r>
              <a:rPr lang="en-US" sz="1200" b="1" dirty="0" smtClean="0"/>
              <a:t> Mustafa Iv-2</a:t>
            </a:r>
            <a:endParaRPr lang="en-US" sz="12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Box 4"/>
          <p:cNvSpPr txBox="1"/>
          <p:nvPr/>
        </p:nvSpPr>
        <p:spPr>
          <a:xfrm>
            <a:off x="0" y="304800"/>
            <a:ext cx="6858000" cy="430887"/>
          </a:xfrm>
          <a:prstGeom prst="rect">
            <a:avLst/>
          </a:prstGeom>
          <a:ln>
            <a:solidFill>
              <a:schemeClr val="tx1"/>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da-DK" sz="2200" b="1" dirty="0" smtClean="0">
                <a:solidFill>
                  <a:schemeClr val="tx1"/>
                </a:solidFill>
                <a:latin typeface="Aharoni" pitchFamily="2" charset="-79"/>
                <a:cs typeface="Aharoni" pitchFamily="2" charset="-79"/>
              </a:rPr>
              <a:t>Kodi i veshjes në shkolla  </a:t>
            </a:r>
          </a:p>
        </p:txBody>
      </p:sp>
      <p:sp>
        <p:nvSpPr>
          <p:cNvPr id="4" name="Slide Number Placeholder 3"/>
          <p:cNvSpPr>
            <a:spLocks noGrp="1"/>
          </p:cNvSpPr>
          <p:nvPr>
            <p:ph type="sldNum" sz="quarter" idx="12"/>
          </p:nvPr>
        </p:nvSpPr>
        <p:spPr/>
        <p:txBody>
          <a:bodyPr/>
          <a:lstStyle/>
          <a:p>
            <a:fld id="{3C123EA3-3DE9-45C6-B1A0-8E436F7EB65A}" type="slidenum">
              <a:rPr lang="en-US" sz="1500" b="1" smtClean="0">
                <a:solidFill>
                  <a:schemeClr val="tx1"/>
                </a:solidFill>
              </a:rPr>
              <a:pPr/>
              <a:t>14</a:t>
            </a:fld>
            <a:endParaRPr lang="en-US" sz="1500" b="1" dirty="0">
              <a:solidFill>
                <a:schemeClr val="tx1"/>
              </a:solidFill>
            </a:endParaRPr>
          </a:p>
        </p:txBody>
      </p:sp>
      <p:sp>
        <p:nvSpPr>
          <p:cNvPr id="3" name="TextBox 2"/>
          <p:cNvSpPr txBox="1"/>
          <p:nvPr/>
        </p:nvSpPr>
        <p:spPr>
          <a:xfrm>
            <a:off x="277410" y="1066800"/>
            <a:ext cx="3200400" cy="7478970"/>
          </a:xfrm>
          <a:prstGeom prst="rect">
            <a:avLst/>
          </a:prstGeom>
          <a:blipFill>
            <a:blip r:embed="rId3"/>
            <a:tile tx="0" ty="0" sx="100000" sy="100000" flip="none" algn="tl"/>
          </a:blipFill>
          <a:ln w="28575">
            <a:solidFill>
              <a:schemeClr val="tx1"/>
            </a:solidFill>
          </a:ln>
        </p:spPr>
        <p:txBody>
          <a:bodyPr wrap="square" rtlCol="0">
            <a:spAutoFit/>
          </a:bodyPr>
          <a:lstStyle/>
          <a:p>
            <a:pPr algn="just"/>
            <a:r>
              <a:rPr lang="en-US" sz="1200" dirty="0" err="1"/>
              <a:t>Kodi</a:t>
            </a:r>
            <a:r>
              <a:rPr lang="en-US" sz="1200" dirty="0"/>
              <a:t> i </a:t>
            </a:r>
            <a:r>
              <a:rPr lang="en-US" sz="1200" dirty="0" err="1"/>
              <a:t>veshjes</a:t>
            </a:r>
            <a:r>
              <a:rPr lang="en-US" sz="1200" dirty="0"/>
              <a:t> </a:t>
            </a:r>
            <a:r>
              <a:rPr lang="en-US" sz="1200" dirty="0" err="1"/>
              <a:t>është</a:t>
            </a:r>
            <a:r>
              <a:rPr lang="en-US" sz="1200" dirty="0"/>
              <a:t> </a:t>
            </a:r>
            <a:r>
              <a:rPr lang="en-US" sz="1200" dirty="0" err="1"/>
              <a:t>obligativ</a:t>
            </a:r>
            <a:r>
              <a:rPr lang="en-US" sz="1200" dirty="0"/>
              <a:t> </a:t>
            </a:r>
            <a:r>
              <a:rPr lang="en-US" sz="1200" dirty="0" err="1"/>
              <a:t>dhe</a:t>
            </a:r>
            <a:r>
              <a:rPr lang="en-US" sz="1200" dirty="0"/>
              <a:t> </a:t>
            </a:r>
            <a:r>
              <a:rPr lang="en-US" sz="1200" dirty="0" err="1"/>
              <a:t>duhet</a:t>
            </a:r>
            <a:r>
              <a:rPr lang="en-US" sz="1200" dirty="0"/>
              <a:t> t</a:t>
            </a:r>
            <a:r>
              <a:rPr lang="az-Cyrl-AZ" sz="1200" dirty="0"/>
              <a:t>ӫ </a:t>
            </a:r>
            <a:r>
              <a:rPr lang="en-US" sz="1200" dirty="0"/>
              <a:t>p</a:t>
            </a:r>
            <a:r>
              <a:rPr lang="az-Cyrl-AZ" sz="1200" dirty="0"/>
              <a:t>ӫ</a:t>
            </a:r>
            <a:r>
              <a:rPr lang="en-US" sz="1200" dirty="0" err="1"/>
              <a:t>rfillet</a:t>
            </a:r>
            <a:r>
              <a:rPr lang="en-US" sz="1200" dirty="0"/>
              <a:t> </a:t>
            </a:r>
            <a:r>
              <a:rPr lang="en-US" sz="1200" dirty="0" err="1"/>
              <a:t>nga</a:t>
            </a:r>
            <a:r>
              <a:rPr lang="en-US" sz="1200" dirty="0"/>
              <a:t> t</a:t>
            </a:r>
            <a:r>
              <a:rPr lang="az-Cyrl-AZ" sz="1200" dirty="0"/>
              <a:t>ӫ </a:t>
            </a:r>
            <a:r>
              <a:rPr lang="en-US" sz="1200" dirty="0" err="1"/>
              <a:t>gjithë</a:t>
            </a:r>
            <a:r>
              <a:rPr lang="en-US" sz="1200" dirty="0"/>
              <a:t> </a:t>
            </a:r>
            <a:r>
              <a:rPr lang="en-US" sz="1200" dirty="0" err="1"/>
              <a:t>gjat</a:t>
            </a:r>
            <a:r>
              <a:rPr lang="az-Cyrl-AZ" sz="1200" dirty="0"/>
              <a:t>ӫ </a:t>
            </a:r>
            <a:r>
              <a:rPr lang="en-US" sz="1200" dirty="0" err="1"/>
              <a:t>orarit</a:t>
            </a:r>
            <a:r>
              <a:rPr lang="en-US" sz="1200" dirty="0"/>
              <a:t> t</a:t>
            </a:r>
            <a:r>
              <a:rPr lang="az-Cyrl-AZ" sz="1200" dirty="0"/>
              <a:t>ӫ </a:t>
            </a:r>
            <a:r>
              <a:rPr lang="en-US" sz="1200" dirty="0"/>
              <a:t>pun</a:t>
            </a:r>
            <a:r>
              <a:rPr lang="az-Cyrl-AZ" sz="1200" dirty="0"/>
              <a:t>ӫ</a:t>
            </a:r>
            <a:r>
              <a:rPr lang="en-US" sz="1200" dirty="0"/>
              <a:t>s n</a:t>
            </a:r>
            <a:r>
              <a:rPr lang="az-Cyrl-AZ" sz="1200" dirty="0"/>
              <a:t>ӫ</a:t>
            </a:r>
            <a:r>
              <a:rPr lang="en-US" sz="1200" dirty="0"/>
              <a:t>p</a:t>
            </a:r>
            <a:r>
              <a:rPr lang="az-Cyrl-AZ" sz="1200" dirty="0"/>
              <a:t>ӫ</a:t>
            </a:r>
            <a:r>
              <a:rPr lang="en-US" sz="1200" dirty="0"/>
              <a:t>r </a:t>
            </a:r>
            <a:r>
              <a:rPr lang="en-US" sz="1200" dirty="0" err="1"/>
              <a:t>institucione</a:t>
            </a:r>
            <a:r>
              <a:rPr lang="en-US" sz="1200" dirty="0"/>
              <a:t> </a:t>
            </a:r>
            <a:r>
              <a:rPr lang="en-US" sz="1200" dirty="0" err="1"/>
              <a:t>publike</a:t>
            </a:r>
            <a:r>
              <a:rPr lang="en-US" sz="1200" dirty="0"/>
              <a:t>.</a:t>
            </a:r>
          </a:p>
          <a:p>
            <a:pPr algn="just"/>
            <a:r>
              <a:rPr lang="en-US" sz="1200" dirty="0" err="1"/>
              <a:t>Por</a:t>
            </a:r>
            <a:r>
              <a:rPr lang="en-US" sz="1200" dirty="0"/>
              <a:t>, </a:t>
            </a:r>
            <a:r>
              <a:rPr lang="en-US" sz="1200" dirty="0" err="1"/>
              <a:t>sa</a:t>
            </a:r>
            <a:r>
              <a:rPr lang="en-US" sz="1200" dirty="0"/>
              <a:t> i p</a:t>
            </a:r>
            <a:r>
              <a:rPr lang="az-Cyrl-AZ" sz="1200" dirty="0"/>
              <a:t>ӫ</a:t>
            </a:r>
            <a:r>
              <a:rPr lang="en-US" sz="1200" dirty="0" err="1"/>
              <a:t>rmbahemi</a:t>
            </a:r>
            <a:r>
              <a:rPr lang="en-US" sz="1200" dirty="0"/>
              <a:t> k</a:t>
            </a:r>
            <a:r>
              <a:rPr lang="az-Cyrl-AZ" sz="1200" dirty="0"/>
              <a:t>ӫ</a:t>
            </a:r>
            <a:r>
              <a:rPr lang="en-US" sz="1200" dirty="0" err="1"/>
              <a:t>tij</a:t>
            </a:r>
            <a:r>
              <a:rPr lang="en-US" sz="1200" dirty="0"/>
              <a:t> </a:t>
            </a:r>
            <a:r>
              <a:rPr lang="en-US" sz="1200" dirty="0" err="1"/>
              <a:t>kodi</a:t>
            </a:r>
            <a:r>
              <a:rPr lang="en-US" sz="1200" dirty="0"/>
              <a:t>?</a:t>
            </a:r>
          </a:p>
          <a:p>
            <a:pPr algn="just"/>
            <a:r>
              <a:rPr lang="en-US" sz="1200" dirty="0"/>
              <a:t>N</a:t>
            </a:r>
            <a:r>
              <a:rPr lang="az-Cyrl-AZ" sz="1200" dirty="0"/>
              <a:t>ӫ </a:t>
            </a:r>
            <a:r>
              <a:rPr lang="en-US" sz="1200" dirty="0" err="1"/>
              <a:t>institucione</a:t>
            </a:r>
            <a:r>
              <a:rPr lang="en-US" sz="1200" dirty="0"/>
              <a:t> </a:t>
            </a:r>
            <a:r>
              <a:rPr lang="en-US" sz="1200" dirty="0" err="1"/>
              <a:t>publike</a:t>
            </a:r>
            <a:r>
              <a:rPr lang="en-US" sz="1200" dirty="0"/>
              <a:t> t</a:t>
            </a:r>
            <a:r>
              <a:rPr lang="az-Cyrl-AZ" sz="1200" dirty="0"/>
              <a:t>ӫ </a:t>
            </a:r>
            <a:r>
              <a:rPr lang="en-US" sz="1200" dirty="0" err="1"/>
              <a:t>shtetit</a:t>
            </a:r>
            <a:r>
              <a:rPr lang="en-US" sz="1200" dirty="0"/>
              <a:t> ton</a:t>
            </a:r>
            <a:r>
              <a:rPr lang="az-Cyrl-AZ" sz="1200" dirty="0"/>
              <a:t>ӫ, </a:t>
            </a:r>
            <a:r>
              <a:rPr lang="en-US" sz="1200" dirty="0" err="1"/>
              <a:t>pothuajse</a:t>
            </a:r>
            <a:r>
              <a:rPr lang="en-US" sz="1200" dirty="0"/>
              <a:t> </a:t>
            </a:r>
            <a:r>
              <a:rPr lang="en-US" sz="1200" dirty="0" err="1"/>
              <a:t>nuk</a:t>
            </a:r>
            <a:r>
              <a:rPr lang="en-US" sz="1200" dirty="0"/>
              <a:t> </a:t>
            </a:r>
            <a:r>
              <a:rPr lang="en-US" sz="1200" dirty="0" err="1"/>
              <a:t>vlejn</a:t>
            </a:r>
            <a:r>
              <a:rPr lang="az-Cyrl-AZ" sz="1200" dirty="0"/>
              <a:t>ӫ </a:t>
            </a:r>
            <a:r>
              <a:rPr lang="en-US" sz="1200" dirty="0" err="1"/>
              <a:t>parimet</a:t>
            </a:r>
            <a:r>
              <a:rPr lang="en-US" sz="1200" dirty="0"/>
              <a:t> e </a:t>
            </a:r>
            <a:r>
              <a:rPr lang="en-US" sz="1200" dirty="0" err="1"/>
              <a:t>veshjes</a:t>
            </a:r>
            <a:r>
              <a:rPr lang="en-US" sz="1200" dirty="0"/>
              <a:t>, </a:t>
            </a:r>
            <a:r>
              <a:rPr lang="en-US" sz="1200" dirty="0" err="1"/>
              <a:t>sepse</a:t>
            </a:r>
            <a:r>
              <a:rPr lang="en-US" sz="1200" dirty="0"/>
              <a:t> </a:t>
            </a:r>
            <a:r>
              <a:rPr lang="en-US" sz="1200" dirty="0" err="1"/>
              <a:t>disa</a:t>
            </a:r>
            <a:r>
              <a:rPr lang="en-US" sz="1200" dirty="0"/>
              <a:t> p</a:t>
            </a:r>
            <a:r>
              <a:rPr lang="az-Cyrl-AZ" sz="1200" dirty="0"/>
              <a:t>ӫ</a:t>
            </a:r>
            <a:r>
              <a:rPr lang="en-US" sz="1200" dirty="0"/>
              <a:t>r t</a:t>
            </a:r>
            <a:r>
              <a:rPr lang="az-Cyrl-AZ" sz="1200" dirty="0"/>
              <a:t>ӫ </a:t>
            </a:r>
            <a:r>
              <a:rPr lang="en-US" sz="1200" dirty="0"/>
              <a:t>t</a:t>
            </a:r>
            <a:r>
              <a:rPr lang="az-Cyrl-AZ" sz="1200" dirty="0"/>
              <a:t>ӫ</a:t>
            </a:r>
            <a:r>
              <a:rPr lang="en-US" sz="1200" dirty="0" err="1"/>
              <a:t>rhequr</a:t>
            </a:r>
            <a:r>
              <a:rPr lang="en-US" sz="1200" dirty="0"/>
              <a:t> </a:t>
            </a:r>
            <a:r>
              <a:rPr lang="en-US" sz="1200" dirty="0" err="1"/>
              <a:t>kureshtjen</a:t>
            </a:r>
            <a:r>
              <a:rPr lang="en-US" sz="1200" dirty="0"/>
              <a:t> </a:t>
            </a:r>
            <a:r>
              <a:rPr lang="en-US" sz="1200" dirty="0" err="1"/>
              <a:t>dhe</a:t>
            </a:r>
            <a:r>
              <a:rPr lang="en-US" sz="1200" dirty="0"/>
              <a:t> v</a:t>
            </a:r>
            <a:r>
              <a:rPr lang="az-Cyrl-AZ" sz="1200" dirty="0"/>
              <a:t>ӫ</a:t>
            </a:r>
            <a:r>
              <a:rPr lang="en-US" sz="1200" dirty="0" err="1"/>
              <a:t>mendjen</a:t>
            </a:r>
            <a:r>
              <a:rPr lang="en-US" sz="1200" dirty="0"/>
              <a:t> e t</a:t>
            </a:r>
            <a:r>
              <a:rPr lang="az-Cyrl-AZ" sz="1200" dirty="0"/>
              <a:t>ӫ </a:t>
            </a:r>
            <a:r>
              <a:rPr lang="en-US" sz="1200" dirty="0" err="1"/>
              <a:t>tjer</a:t>
            </a:r>
            <a:r>
              <a:rPr lang="az-Cyrl-AZ" sz="1200" dirty="0"/>
              <a:t>ӫ</a:t>
            </a:r>
            <a:r>
              <a:rPr lang="en-US" sz="1200" dirty="0" err="1"/>
              <a:t>ve</a:t>
            </a:r>
            <a:r>
              <a:rPr lang="en-US" sz="1200" dirty="0"/>
              <a:t>, </a:t>
            </a:r>
            <a:r>
              <a:rPr lang="en-US" sz="1200" dirty="0" err="1"/>
              <a:t>vishen</a:t>
            </a:r>
            <a:r>
              <a:rPr lang="en-US" sz="1200" dirty="0"/>
              <a:t> n</a:t>
            </a:r>
            <a:r>
              <a:rPr lang="az-Cyrl-AZ" sz="1200" dirty="0"/>
              <a:t>ӫ </a:t>
            </a:r>
            <a:r>
              <a:rPr lang="en-US" sz="1200" dirty="0"/>
              <a:t>m</a:t>
            </a:r>
            <a:r>
              <a:rPr lang="az-Cyrl-AZ" sz="1200" dirty="0"/>
              <a:t>ӫ</a:t>
            </a:r>
            <a:r>
              <a:rPr lang="en-US" sz="1200" dirty="0" err="1"/>
              <a:t>nyr</a:t>
            </a:r>
            <a:r>
              <a:rPr lang="az-Cyrl-AZ" sz="1200" dirty="0"/>
              <a:t>ӫ </a:t>
            </a:r>
            <a:r>
              <a:rPr lang="en-US" sz="1200" dirty="0" err="1"/>
              <a:t>ekstravagante</a:t>
            </a:r>
            <a:r>
              <a:rPr lang="en-US" sz="1200" dirty="0"/>
              <a:t>, </a:t>
            </a:r>
            <a:r>
              <a:rPr lang="en-US" sz="1200" dirty="0" err="1"/>
              <a:t>gj</a:t>
            </a:r>
            <a:r>
              <a:rPr lang="az-Cyrl-AZ" sz="1200" dirty="0"/>
              <a:t>ӫ </a:t>
            </a:r>
            <a:r>
              <a:rPr lang="en-US" sz="1200" dirty="0"/>
              <a:t>q</a:t>
            </a:r>
            <a:r>
              <a:rPr lang="az-Cyrl-AZ" sz="1200" dirty="0"/>
              <a:t>ӫ </a:t>
            </a:r>
            <a:r>
              <a:rPr lang="en-US" sz="1200" dirty="0" err="1"/>
              <a:t>nuk</a:t>
            </a:r>
            <a:r>
              <a:rPr lang="en-US" sz="1200" dirty="0"/>
              <a:t> p</a:t>
            </a:r>
            <a:r>
              <a:rPr lang="az-Cyrl-AZ" sz="1200" dirty="0"/>
              <a:t>ӫ</a:t>
            </a:r>
            <a:r>
              <a:rPr lang="en-US" sz="1200" dirty="0" err="1"/>
              <a:t>rkon</a:t>
            </a:r>
            <a:r>
              <a:rPr lang="en-US" sz="1200" dirty="0"/>
              <a:t> me </a:t>
            </a:r>
            <a:r>
              <a:rPr lang="en-US" sz="1200" dirty="0" err="1"/>
              <a:t>kodin</a:t>
            </a:r>
            <a:r>
              <a:rPr lang="en-US" sz="1200" dirty="0"/>
              <a:t> e </a:t>
            </a:r>
            <a:r>
              <a:rPr lang="en-US" sz="1200" dirty="0" err="1"/>
              <a:t>veshjes</a:t>
            </a:r>
            <a:r>
              <a:rPr lang="en-US" sz="1200" dirty="0"/>
              <a:t>.</a:t>
            </a:r>
          </a:p>
          <a:p>
            <a:pPr algn="just"/>
            <a:r>
              <a:rPr lang="en-US" sz="1200" dirty="0"/>
              <a:t>Duke </a:t>
            </a:r>
            <a:r>
              <a:rPr lang="en-US" sz="1200" dirty="0" err="1"/>
              <a:t>pasur</a:t>
            </a:r>
            <a:r>
              <a:rPr lang="en-US" sz="1200" dirty="0"/>
              <a:t> </a:t>
            </a:r>
            <a:r>
              <a:rPr lang="en-US" sz="1200" dirty="0" err="1"/>
              <a:t>parasysh</a:t>
            </a:r>
            <a:r>
              <a:rPr lang="en-US" sz="1200" dirty="0"/>
              <a:t> </a:t>
            </a:r>
            <a:r>
              <a:rPr lang="en-US" sz="1200" dirty="0" err="1"/>
              <a:t>pasojat</a:t>
            </a:r>
            <a:r>
              <a:rPr lang="en-US" sz="1200" dirty="0"/>
              <a:t> </a:t>
            </a:r>
            <a:r>
              <a:rPr lang="en-US" sz="1200" dirty="0" err="1"/>
              <a:t>dhe</a:t>
            </a:r>
            <a:r>
              <a:rPr lang="en-US" sz="1200" dirty="0"/>
              <a:t> v</a:t>
            </a:r>
            <a:r>
              <a:rPr lang="az-Cyrl-AZ" sz="1200" dirty="0"/>
              <a:t>ӫ</a:t>
            </a:r>
            <a:r>
              <a:rPr lang="en-US" sz="1200" dirty="0" err="1"/>
              <a:t>shtir</a:t>
            </a:r>
            <a:r>
              <a:rPr lang="az-Cyrl-AZ" sz="1200" dirty="0"/>
              <a:t>ӫ</a:t>
            </a:r>
            <a:r>
              <a:rPr lang="en-US" sz="1200" dirty="0"/>
              <a:t>sit me t</a:t>
            </a:r>
            <a:r>
              <a:rPr lang="az-Cyrl-AZ" sz="1200" dirty="0"/>
              <a:t>ӫ </a:t>
            </a:r>
            <a:r>
              <a:rPr lang="en-US" sz="1200" dirty="0" err="1"/>
              <a:t>cilat</a:t>
            </a:r>
            <a:r>
              <a:rPr lang="en-US" sz="1200" dirty="0"/>
              <a:t> p</a:t>
            </a:r>
            <a:r>
              <a:rPr lang="az-Cyrl-AZ" sz="1200" dirty="0"/>
              <a:t>ӫ</a:t>
            </a:r>
            <a:r>
              <a:rPr lang="en-US" sz="1200" dirty="0" err="1"/>
              <a:t>rballemi</a:t>
            </a:r>
            <a:r>
              <a:rPr lang="en-US" sz="1200" dirty="0"/>
              <a:t>  </a:t>
            </a:r>
            <a:r>
              <a:rPr lang="en-US" sz="1200" dirty="0" err="1"/>
              <a:t>kodi</a:t>
            </a:r>
            <a:r>
              <a:rPr lang="en-US" sz="1200" dirty="0"/>
              <a:t> i </a:t>
            </a:r>
            <a:r>
              <a:rPr lang="en-US" sz="1200" dirty="0" err="1"/>
              <a:t>veshjes</a:t>
            </a:r>
            <a:r>
              <a:rPr lang="en-US" sz="1200" dirty="0"/>
              <a:t>  </a:t>
            </a:r>
            <a:r>
              <a:rPr lang="en-US" sz="1200" dirty="0" err="1"/>
              <a:t>mendoj</a:t>
            </a:r>
            <a:r>
              <a:rPr lang="az-Cyrl-AZ" sz="1200" dirty="0"/>
              <a:t> </a:t>
            </a:r>
            <a:r>
              <a:rPr lang="en-US" sz="1200" dirty="0"/>
              <a:t>se </a:t>
            </a:r>
            <a:r>
              <a:rPr lang="en-US" sz="1200" dirty="0" err="1"/>
              <a:t>duhet</a:t>
            </a:r>
            <a:r>
              <a:rPr lang="en-US" sz="1200" dirty="0"/>
              <a:t> t</a:t>
            </a:r>
            <a:r>
              <a:rPr lang="az-Cyrl-AZ" sz="1200" dirty="0"/>
              <a:t>ӫ </a:t>
            </a:r>
            <a:r>
              <a:rPr lang="en-US" sz="1200" dirty="0" err="1"/>
              <a:t>zbatohet</a:t>
            </a:r>
            <a:r>
              <a:rPr lang="en-US" sz="1200" dirty="0"/>
              <a:t> n</a:t>
            </a:r>
            <a:r>
              <a:rPr lang="az-Cyrl-AZ" sz="1200" dirty="0"/>
              <a:t>ӫ </a:t>
            </a:r>
            <a:r>
              <a:rPr lang="en-US" sz="1200" dirty="0"/>
              <a:t>p</a:t>
            </a:r>
            <a:r>
              <a:rPr lang="az-Cyrl-AZ" sz="1200" dirty="0"/>
              <a:t>ӫ</a:t>
            </a:r>
            <a:r>
              <a:rPr lang="en-US" sz="1200" dirty="0" err="1"/>
              <a:t>rpik</a:t>
            </a:r>
            <a:r>
              <a:rPr lang="az-Cyrl-AZ" sz="1200" dirty="0"/>
              <a:t>ӫ</a:t>
            </a:r>
            <a:r>
              <a:rPr lang="en-US" sz="1200" dirty="0"/>
              <a:t>m</a:t>
            </a:r>
            <a:r>
              <a:rPr lang="az-Cyrl-AZ" sz="1200" dirty="0"/>
              <a:t>ӫ</a:t>
            </a:r>
            <a:r>
              <a:rPr lang="en-US" sz="1200" dirty="0" err="1"/>
              <a:t>ri</a:t>
            </a:r>
            <a:r>
              <a:rPr lang="az-Cyrl-AZ" sz="1200" dirty="0"/>
              <a:t> </a:t>
            </a:r>
            <a:r>
              <a:rPr lang="en-US" sz="1200" dirty="0"/>
              <a:t>n</a:t>
            </a:r>
            <a:r>
              <a:rPr lang="az-Cyrl-AZ" sz="1200" dirty="0"/>
              <a:t>ӫ </a:t>
            </a:r>
            <a:r>
              <a:rPr lang="en-US" sz="1200" dirty="0" err="1"/>
              <a:t>shkoll</a:t>
            </a:r>
            <a:r>
              <a:rPr lang="az-Cyrl-AZ" sz="1200" dirty="0"/>
              <a:t>ӫ</a:t>
            </a:r>
            <a:r>
              <a:rPr lang="az-Cyrl-AZ" sz="1200" dirty="0" smtClean="0"/>
              <a:t>.</a:t>
            </a:r>
            <a:endParaRPr lang="az-Cyrl-AZ" sz="1200" dirty="0"/>
          </a:p>
          <a:p>
            <a:pPr algn="just"/>
            <a:r>
              <a:rPr lang="en-US" sz="1200" dirty="0" err="1"/>
              <a:t>Disa</a:t>
            </a:r>
            <a:r>
              <a:rPr lang="en-US" sz="1200" dirty="0"/>
              <a:t> </a:t>
            </a:r>
            <a:r>
              <a:rPr lang="en-US" sz="1200" dirty="0" err="1"/>
              <a:t>shkolla</a:t>
            </a:r>
            <a:r>
              <a:rPr lang="en-US" sz="1200" dirty="0"/>
              <a:t> i </a:t>
            </a:r>
            <a:r>
              <a:rPr lang="en-US" sz="1200" dirty="0" err="1"/>
              <a:t>obligojn</a:t>
            </a:r>
            <a:r>
              <a:rPr lang="az-Cyrl-AZ" sz="1200" dirty="0"/>
              <a:t>ӫ </a:t>
            </a:r>
            <a:r>
              <a:rPr lang="en-US" sz="1200" dirty="0" err="1"/>
              <a:t>nx</a:t>
            </a:r>
            <a:r>
              <a:rPr lang="az-Cyrl-AZ" sz="1200" dirty="0"/>
              <a:t>ӫ</a:t>
            </a:r>
            <a:r>
              <a:rPr lang="en-US" sz="1200" dirty="0"/>
              <a:t>n</a:t>
            </a:r>
            <a:r>
              <a:rPr lang="az-Cyrl-AZ" sz="1200" dirty="0"/>
              <a:t>ӫ</a:t>
            </a:r>
            <a:r>
              <a:rPr lang="en-US" sz="1200" dirty="0"/>
              <a:t>sit e </a:t>
            </a:r>
            <a:r>
              <a:rPr lang="en-US" sz="1200" dirty="0" err="1"/>
              <a:t>tyre</a:t>
            </a:r>
            <a:r>
              <a:rPr lang="en-US" sz="1200" dirty="0"/>
              <a:t> </a:t>
            </a:r>
            <a:r>
              <a:rPr lang="en-US" sz="1200" dirty="0" err="1"/>
              <a:t>t’i</a:t>
            </a:r>
            <a:r>
              <a:rPr lang="en-US" sz="1200" dirty="0"/>
              <a:t> </a:t>
            </a:r>
            <a:r>
              <a:rPr lang="en-US" sz="1200" dirty="0" err="1"/>
              <a:t>bartin</a:t>
            </a:r>
            <a:r>
              <a:rPr lang="en-US" sz="1200" dirty="0"/>
              <a:t> </a:t>
            </a:r>
            <a:r>
              <a:rPr lang="en-US" sz="1200" dirty="0" err="1"/>
              <a:t>uniformat</a:t>
            </a:r>
            <a:r>
              <a:rPr lang="en-US" sz="1200" dirty="0"/>
              <a:t>, </a:t>
            </a:r>
            <a:r>
              <a:rPr lang="en-US" sz="1200" dirty="0" err="1"/>
              <a:t>por</a:t>
            </a:r>
            <a:r>
              <a:rPr lang="en-US" sz="1200" dirty="0"/>
              <a:t> </a:t>
            </a:r>
            <a:r>
              <a:rPr lang="en-US" sz="1200" dirty="0" err="1"/>
              <a:t>ka</a:t>
            </a:r>
            <a:r>
              <a:rPr lang="en-US" sz="1200" dirty="0"/>
              <a:t> </a:t>
            </a:r>
            <a:r>
              <a:rPr lang="en-US" sz="1200" dirty="0" err="1"/>
              <a:t>edhe</a:t>
            </a:r>
            <a:r>
              <a:rPr lang="en-US" sz="1200" dirty="0"/>
              <a:t> </a:t>
            </a:r>
            <a:r>
              <a:rPr lang="en-US" sz="1200" dirty="0" err="1"/>
              <a:t>vatra</a:t>
            </a:r>
            <a:r>
              <a:rPr lang="en-US" sz="1200" dirty="0"/>
              <a:t> </a:t>
            </a:r>
            <a:r>
              <a:rPr lang="en-US" sz="1200" dirty="0" err="1"/>
              <a:t>arsimore</a:t>
            </a:r>
            <a:r>
              <a:rPr lang="en-US" sz="1200" dirty="0"/>
              <a:t>  ne t</a:t>
            </a:r>
            <a:r>
              <a:rPr lang="az-Cyrl-AZ" sz="1200" dirty="0"/>
              <a:t>ӫ </a:t>
            </a:r>
            <a:r>
              <a:rPr lang="en-US" sz="1200" dirty="0" err="1"/>
              <a:t>cilat</a:t>
            </a:r>
            <a:r>
              <a:rPr lang="en-US" sz="1200" dirty="0"/>
              <a:t> </a:t>
            </a:r>
            <a:r>
              <a:rPr lang="en-US" sz="1200" dirty="0" err="1"/>
              <a:t>nx</a:t>
            </a:r>
            <a:r>
              <a:rPr lang="az-Cyrl-AZ" sz="1200" dirty="0"/>
              <a:t>ӫ</a:t>
            </a:r>
            <a:r>
              <a:rPr lang="en-US" sz="1200" dirty="0"/>
              <a:t>n</a:t>
            </a:r>
            <a:r>
              <a:rPr lang="az-Cyrl-AZ" sz="1200" dirty="0"/>
              <a:t>ӫ</a:t>
            </a:r>
            <a:r>
              <a:rPr lang="en-US" sz="1200" dirty="0" smtClean="0"/>
              <a:t>sit </a:t>
            </a:r>
            <a:r>
              <a:rPr lang="en-US" sz="1200" dirty="0" err="1" smtClean="0"/>
              <a:t>veshin</a:t>
            </a:r>
            <a:r>
              <a:rPr lang="en-US" sz="1200" dirty="0" smtClean="0"/>
              <a:t> </a:t>
            </a:r>
            <a:r>
              <a:rPr lang="en-US" sz="1200" dirty="0"/>
              <a:t>at</a:t>
            </a:r>
            <a:r>
              <a:rPr lang="az-Cyrl-AZ" sz="1200" dirty="0"/>
              <a:t>ӫ ҫ</a:t>
            </a:r>
            <a:r>
              <a:rPr lang="en-US" sz="1200" dirty="0" err="1"/>
              <a:t>ka</a:t>
            </a:r>
            <a:r>
              <a:rPr lang="en-US" sz="1200" dirty="0"/>
              <a:t> </a:t>
            </a:r>
            <a:r>
              <a:rPr lang="en-US" sz="1200" dirty="0" err="1"/>
              <a:t>duan</a:t>
            </a:r>
            <a:r>
              <a:rPr lang="en-US" sz="1200" dirty="0"/>
              <a:t> </a:t>
            </a:r>
            <a:r>
              <a:rPr lang="en-US" sz="1200" dirty="0" err="1"/>
              <a:t>dhe</a:t>
            </a:r>
            <a:r>
              <a:rPr lang="en-US" sz="1200" dirty="0"/>
              <a:t> </a:t>
            </a:r>
            <a:r>
              <a:rPr lang="en-US" sz="1200" dirty="0" err="1"/>
              <a:t>ju</a:t>
            </a:r>
            <a:r>
              <a:rPr lang="en-US" sz="1200" dirty="0"/>
              <a:t> </a:t>
            </a:r>
            <a:r>
              <a:rPr lang="en-US" sz="1200" dirty="0" err="1"/>
              <a:t>pëlqen</a:t>
            </a:r>
            <a:r>
              <a:rPr lang="en-US" sz="1200" dirty="0"/>
              <a:t>.</a:t>
            </a:r>
          </a:p>
          <a:p>
            <a:pPr algn="just"/>
            <a:r>
              <a:rPr lang="en-US" sz="1200" dirty="0" err="1"/>
              <a:t>Zgjedhjet</a:t>
            </a:r>
            <a:r>
              <a:rPr lang="en-US" sz="1200" dirty="0"/>
              <a:t> e t</a:t>
            </a:r>
            <a:r>
              <a:rPr lang="az-Cyrl-AZ" sz="1200" dirty="0"/>
              <a:t>ӫ </a:t>
            </a:r>
            <a:r>
              <a:rPr lang="en-US" sz="1200" dirty="0" err="1"/>
              <a:t>rinj</a:t>
            </a:r>
            <a:r>
              <a:rPr lang="az-Cyrl-AZ" sz="1200" dirty="0"/>
              <a:t>ӫ</a:t>
            </a:r>
            <a:r>
              <a:rPr lang="en-US" sz="1200" dirty="0" err="1"/>
              <a:t>ve</a:t>
            </a:r>
            <a:r>
              <a:rPr lang="en-US" sz="1200" dirty="0"/>
              <a:t> </a:t>
            </a:r>
            <a:r>
              <a:rPr lang="en-US" sz="1200" dirty="0" err="1"/>
              <a:t>shpesh</a:t>
            </a:r>
            <a:r>
              <a:rPr lang="en-US" sz="1200" dirty="0"/>
              <a:t> </a:t>
            </a:r>
            <a:r>
              <a:rPr lang="en-US" sz="1200" dirty="0" err="1"/>
              <a:t>jan</a:t>
            </a:r>
            <a:r>
              <a:rPr lang="az-Cyrl-AZ" sz="1200" dirty="0"/>
              <a:t>ӫ </a:t>
            </a:r>
            <a:r>
              <a:rPr lang="en-US" sz="1200" dirty="0"/>
              <a:t>t</a:t>
            </a:r>
            <a:r>
              <a:rPr lang="az-Cyrl-AZ" sz="1200" dirty="0"/>
              <a:t>ӫ </a:t>
            </a:r>
            <a:r>
              <a:rPr lang="en-US" sz="1200" dirty="0" err="1"/>
              <a:t>zhdrejta</a:t>
            </a:r>
            <a:r>
              <a:rPr lang="en-US" sz="1200" dirty="0"/>
              <a:t>, </a:t>
            </a:r>
            <a:r>
              <a:rPr lang="en-US" sz="1200" dirty="0" err="1"/>
              <a:t>shum</a:t>
            </a:r>
            <a:r>
              <a:rPr lang="az-Cyrl-AZ" sz="1200" dirty="0"/>
              <a:t>ӫ</a:t>
            </a:r>
            <a:r>
              <a:rPr lang="en-US" sz="1200" dirty="0"/>
              <a:t> f</a:t>
            </a:r>
            <a:r>
              <a:rPr lang="az-Cyrl-AZ" sz="1200" dirty="0"/>
              <a:t>ӫ</a:t>
            </a:r>
            <a:r>
              <a:rPr lang="en-US" sz="1200" dirty="0" err="1"/>
              <a:t>mij</a:t>
            </a:r>
            <a:r>
              <a:rPr lang="az-Cyrl-AZ" sz="1200" dirty="0"/>
              <a:t>ӫ </a:t>
            </a:r>
            <a:r>
              <a:rPr lang="en-US" sz="1200" dirty="0" err="1"/>
              <a:t>dhe</a:t>
            </a:r>
            <a:r>
              <a:rPr lang="en-US" sz="1200" dirty="0"/>
              <a:t> </a:t>
            </a:r>
            <a:r>
              <a:rPr lang="en-US" sz="1200" dirty="0" err="1"/>
              <a:t>adoleshent</a:t>
            </a:r>
            <a:r>
              <a:rPr lang="en-US" sz="1200" dirty="0"/>
              <a:t> </a:t>
            </a:r>
            <a:r>
              <a:rPr lang="en-US" sz="1200" dirty="0" err="1"/>
              <a:t>nuk</a:t>
            </a:r>
            <a:r>
              <a:rPr lang="en-US" sz="1200" dirty="0"/>
              <a:t> </a:t>
            </a:r>
            <a:r>
              <a:rPr lang="en-US" sz="1200" dirty="0" err="1"/>
              <a:t>arrijn</a:t>
            </a:r>
            <a:r>
              <a:rPr lang="az-Cyrl-AZ" sz="1200" dirty="0"/>
              <a:t>ӫ </a:t>
            </a:r>
            <a:r>
              <a:rPr lang="en-US" sz="1200" dirty="0" err="1"/>
              <a:t>t’i</a:t>
            </a:r>
            <a:r>
              <a:rPr lang="en-US" sz="1200" dirty="0"/>
              <a:t> p</a:t>
            </a:r>
            <a:r>
              <a:rPr lang="az-Cyrl-AZ" sz="1200" dirty="0"/>
              <a:t>ӫ</a:t>
            </a:r>
            <a:r>
              <a:rPr lang="en-US" sz="1200" dirty="0" err="1"/>
              <a:t>rmbahen</a:t>
            </a:r>
            <a:r>
              <a:rPr lang="en-US" sz="1200" dirty="0"/>
              <a:t> </a:t>
            </a:r>
            <a:r>
              <a:rPr lang="en-US" sz="1200" dirty="0" err="1"/>
              <a:t>th</a:t>
            </a:r>
            <a:r>
              <a:rPr lang="az-Cyrl-AZ" sz="1200" dirty="0"/>
              <a:t>ӫ</a:t>
            </a:r>
            <a:r>
              <a:rPr lang="en-US" sz="1200" dirty="0" err="1"/>
              <a:t>nies</a:t>
            </a:r>
            <a:r>
              <a:rPr lang="en-US" sz="1200" dirty="0"/>
              <a:t> s</a:t>
            </a:r>
            <a:r>
              <a:rPr lang="az-Cyrl-AZ" sz="1200" dirty="0"/>
              <a:t>ӫ </a:t>
            </a:r>
            <a:r>
              <a:rPr lang="en-US" sz="1200" dirty="0" err="1"/>
              <a:t>vjet</a:t>
            </a:r>
            <a:r>
              <a:rPr lang="az-Cyrl-AZ" sz="1200" dirty="0"/>
              <a:t>ӫ</a:t>
            </a:r>
            <a:r>
              <a:rPr lang="en-US" sz="1200" dirty="0"/>
              <a:t>r “ Si</a:t>
            </a:r>
            <a:r>
              <a:rPr lang="az-Cyrl-AZ" sz="1200" dirty="0"/>
              <a:t>ҫ ӫ</a:t>
            </a:r>
            <a:r>
              <a:rPr lang="en-US" sz="1200" dirty="0" err="1"/>
              <a:t>sht</a:t>
            </a:r>
            <a:r>
              <a:rPr lang="az-Cyrl-AZ" sz="1200" dirty="0"/>
              <a:t>ӫ </a:t>
            </a:r>
            <a:r>
              <a:rPr lang="en-US" sz="1200" dirty="0" err="1"/>
              <a:t>vendi</a:t>
            </a:r>
            <a:r>
              <a:rPr lang="en-US" sz="1200" dirty="0"/>
              <a:t> b</a:t>
            </a:r>
            <a:r>
              <a:rPr lang="az-Cyrl-AZ" sz="1200" dirty="0"/>
              <a:t>ӫ</a:t>
            </a:r>
            <a:r>
              <a:rPr lang="en-US" sz="1200" dirty="0"/>
              <a:t>het </a:t>
            </a:r>
            <a:r>
              <a:rPr lang="en-US" sz="1200" dirty="0" err="1"/>
              <a:t>kuvendi</a:t>
            </a:r>
            <a:r>
              <a:rPr lang="en-US" sz="1200" dirty="0"/>
              <a:t>” duke </a:t>
            </a:r>
            <a:r>
              <a:rPr lang="en-US" sz="1200" dirty="0" err="1"/>
              <a:t>tejkaluar</a:t>
            </a:r>
            <a:r>
              <a:rPr lang="en-US" sz="1200" dirty="0"/>
              <a:t> k</a:t>
            </a:r>
            <a:r>
              <a:rPr lang="az-Cyrl-AZ" sz="1200" dirty="0"/>
              <a:t>ӫ</a:t>
            </a:r>
            <a:r>
              <a:rPr lang="en-US" sz="1200" dirty="0" err="1"/>
              <a:t>shtu</a:t>
            </a:r>
            <a:r>
              <a:rPr lang="en-US" sz="1200" dirty="0"/>
              <a:t> </a:t>
            </a:r>
            <a:r>
              <a:rPr lang="en-US" sz="1200" dirty="0" err="1"/>
              <a:t>disa</a:t>
            </a:r>
            <a:r>
              <a:rPr lang="en-US" sz="1200" dirty="0"/>
              <a:t> </a:t>
            </a:r>
            <a:r>
              <a:rPr lang="en-US" sz="1200" dirty="0" err="1"/>
              <a:t>norma</a:t>
            </a:r>
            <a:r>
              <a:rPr lang="en-US" sz="1200" dirty="0"/>
              <a:t> e </a:t>
            </a:r>
            <a:r>
              <a:rPr lang="en-US" sz="1200" dirty="0" err="1"/>
              <a:t>kode</a:t>
            </a:r>
            <a:r>
              <a:rPr lang="en-US" sz="1200" dirty="0"/>
              <a:t>. </a:t>
            </a:r>
            <a:r>
              <a:rPr lang="en-US" sz="1200" dirty="0" err="1"/>
              <a:t>Parim</a:t>
            </a:r>
            <a:r>
              <a:rPr lang="en-US" sz="1200" dirty="0"/>
              <a:t> i r</a:t>
            </a:r>
            <a:r>
              <a:rPr lang="az-Cyrl-AZ" sz="1200" dirty="0"/>
              <a:t>ӫ</a:t>
            </a:r>
            <a:r>
              <a:rPr lang="en-US" sz="1200" dirty="0" err="1"/>
              <a:t>nd</a:t>
            </a:r>
            <a:r>
              <a:rPr lang="az-Cyrl-AZ" sz="1200" dirty="0"/>
              <a:t>ӫ</a:t>
            </a:r>
            <a:r>
              <a:rPr lang="en-US" sz="1200" dirty="0" err="1"/>
              <a:t>sish</a:t>
            </a:r>
            <a:r>
              <a:rPr lang="az-Cyrl-AZ" sz="1200" dirty="0"/>
              <a:t>ӫ</a:t>
            </a:r>
            <a:r>
              <a:rPr lang="en-US" sz="1200" dirty="0"/>
              <a:t>m </a:t>
            </a:r>
            <a:r>
              <a:rPr lang="en-US" sz="1200" dirty="0" err="1"/>
              <a:t>dhe</a:t>
            </a:r>
            <a:r>
              <a:rPr lang="en-US" sz="1200" dirty="0"/>
              <a:t> </a:t>
            </a:r>
            <a:r>
              <a:rPr lang="en-US" sz="1200" dirty="0" err="1"/>
              <a:t>kryesor</a:t>
            </a:r>
            <a:r>
              <a:rPr lang="en-US" sz="1200" dirty="0"/>
              <a:t> n</a:t>
            </a:r>
            <a:r>
              <a:rPr lang="az-Cyrl-AZ" sz="1200" dirty="0"/>
              <a:t>ӫ </a:t>
            </a:r>
            <a:r>
              <a:rPr lang="en-US" sz="1200" dirty="0" err="1"/>
              <a:t>shkoll</a:t>
            </a:r>
            <a:r>
              <a:rPr lang="az-Cyrl-AZ" sz="1200" dirty="0"/>
              <a:t>ӫ ӫ</a:t>
            </a:r>
            <a:r>
              <a:rPr lang="en-US" sz="1200" dirty="0" err="1"/>
              <a:t>sht</a:t>
            </a:r>
            <a:r>
              <a:rPr lang="az-Cyrl-AZ" sz="1200" dirty="0"/>
              <a:t>ӫ </a:t>
            </a:r>
            <a:r>
              <a:rPr lang="en-US" sz="1200" dirty="0" err="1"/>
              <a:t>formimi</a:t>
            </a:r>
            <a:r>
              <a:rPr lang="en-US" sz="1200" dirty="0"/>
              <a:t> </a:t>
            </a:r>
            <a:r>
              <a:rPr lang="en-US" sz="1200" dirty="0" err="1"/>
              <a:t>dhe</a:t>
            </a:r>
            <a:r>
              <a:rPr lang="en-US" sz="1200" dirty="0"/>
              <a:t> </a:t>
            </a:r>
            <a:r>
              <a:rPr lang="en-US" sz="1200" dirty="0" err="1"/>
              <a:t>zhvillimi</a:t>
            </a:r>
            <a:r>
              <a:rPr lang="en-US" sz="1200" dirty="0"/>
              <a:t> i </a:t>
            </a:r>
            <a:r>
              <a:rPr lang="en-US" sz="1200" dirty="0" err="1"/>
              <a:t>sjelljes</a:t>
            </a:r>
            <a:r>
              <a:rPr lang="en-US" sz="1200" dirty="0"/>
              <a:t> s</a:t>
            </a:r>
            <a:r>
              <a:rPr lang="az-Cyrl-AZ" sz="1200" dirty="0"/>
              <a:t>ӫ </a:t>
            </a:r>
            <a:r>
              <a:rPr lang="en-US" sz="1200" dirty="0" err="1"/>
              <a:t>mir</a:t>
            </a:r>
            <a:r>
              <a:rPr lang="az-Cyrl-AZ" sz="1200" dirty="0" smtClean="0"/>
              <a:t>ӫ.</a:t>
            </a:r>
            <a:r>
              <a:rPr lang="en-US" sz="1200" dirty="0" smtClean="0"/>
              <a:t> </a:t>
            </a:r>
            <a:r>
              <a:rPr lang="en-US" sz="1200" dirty="0" err="1" smtClean="0"/>
              <a:t>Nj</a:t>
            </a:r>
            <a:r>
              <a:rPr lang="az-Cyrl-AZ" sz="1200" dirty="0"/>
              <a:t>ӫ </a:t>
            </a:r>
            <a:r>
              <a:rPr lang="en-US" sz="1200" dirty="0" err="1"/>
              <a:t>nga</a:t>
            </a:r>
            <a:r>
              <a:rPr lang="en-US" sz="1200" dirty="0"/>
              <a:t> </a:t>
            </a:r>
            <a:r>
              <a:rPr lang="en-US" sz="1200" dirty="0" err="1"/>
              <a:t>sjelljet</a:t>
            </a:r>
            <a:r>
              <a:rPr lang="en-US" sz="1200" dirty="0"/>
              <a:t> m</a:t>
            </a:r>
            <a:r>
              <a:rPr lang="az-Cyrl-AZ" sz="1200" dirty="0"/>
              <a:t>ӫ </a:t>
            </a:r>
            <a:r>
              <a:rPr lang="en-US" sz="1200" dirty="0"/>
              <a:t>t</a:t>
            </a:r>
            <a:r>
              <a:rPr lang="az-Cyrl-AZ" sz="1200" dirty="0"/>
              <a:t>ӫ </a:t>
            </a:r>
            <a:r>
              <a:rPr lang="en-US" sz="1200" dirty="0"/>
              <a:t>r</a:t>
            </a:r>
            <a:r>
              <a:rPr lang="az-Cyrl-AZ" sz="1200" dirty="0"/>
              <a:t>ӫ</a:t>
            </a:r>
            <a:r>
              <a:rPr lang="en-US" sz="1200" dirty="0" err="1"/>
              <a:t>nd</a:t>
            </a:r>
            <a:r>
              <a:rPr lang="az-Cyrl-AZ" sz="1200" dirty="0"/>
              <a:t>ӫ</a:t>
            </a:r>
            <a:r>
              <a:rPr lang="en-US" sz="1200" dirty="0" err="1"/>
              <a:t>sishme</a:t>
            </a:r>
            <a:r>
              <a:rPr lang="en-US" sz="1200" dirty="0"/>
              <a:t>  </a:t>
            </a:r>
            <a:r>
              <a:rPr lang="az-Cyrl-AZ" sz="1200" dirty="0"/>
              <a:t>ӫ</a:t>
            </a:r>
            <a:r>
              <a:rPr lang="en-US" sz="1200" dirty="0" err="1"/>
              <a:t>sht</a:t>
            </a:r>
            <a:r>
              <a:rPr lang="az-Cyrl-AZ" sz="1200" dirty="0"/>
              <a:t>ӫ </a:t>
            </a:r>
            <a:r>
              <a:rPr lang="en-US" sz="1200" dirty="0"/>
              <a:t>p</a:t>
            </a:r>
            <a:r>
              <a:rPr lang="az-Cyrl-AZ" sz="1200" dirty="0"/>
              <a:t>ӫ</a:t>
            </a:r>
            <a:r>
              <a:rPr lang="en-US" sz="1200" dirty="0" err="1"/>
              <a:t>rkushtimi</a:t>
            </a:r>
            <a:r>
              <a:rPr lang="en-US" sz="1200" dirty="0"/>
              <a:t> </a:t>
            </a:r>
            <a:r>
              <a:rPr lang="en-US" sz="1200" dirty="0" err="1"/>
              <a:t>dhe</a:t>
            </a:r>
            <a:r>
              <a:rPr lang="en-US" sz="1200" dirty="0"/>
              <a:t> </a:t>
            </a:r>
            <a:r>
              <a:rPr lang="en-US" sz="1200" dirty="0" err="1"/>
              <a:t>edukimi</a:t>
            </a:r>
            <a:r>
              <a:rPr lang="en-US" sz="1200" dirty="0"/>
              <a:t>.</a:t>
            </a:r>
          </a:p>
          <a:p>
            <a:pPr algn="just"/>
            <a:r>
              <a:rPr lang="en-US" sz="1200" dirty="0" err="1"/>
              <a:t>Veshja</a:t>
            </a:r>
            <a:r>
              <a:rPr lang="en-US" sz="1200" dirty="0"/>
              <a:t> e </a:t>
            </a:r>
            <a:r>
              <a:rPr lang="en-US" sz="1200" dirty="0" err="1"/>
              <a:t>nx</a:t>
            </a:r>
            <a:r>
              <a:rPr lang="az-Cyrl-AZ" sz="1200" dirty="0"/>
              <a:t>ӫ</a:t>
            </a:r>
            <a:r>
              <a:rPr lang="en-US" sz="1200" dirty="0"/>
              <a:t>n</a:t>
            </a:r>
            <a:r>
              <a:rPr lang="az-Cyrl-AZ" sz="1200" dirty="0"/>
              <a:t>ӫ</a:t>
            </a:r>
            <a:r>
              <a:rPr lang="en-US" sz="1200" dirty="0" err="1"/>
              <a:t>sve</a:t>
            </a:r>
            <a:r>
              <a:rPr lang="en-US" sz="1200" dirty="0"/>
              <a:t> </a:t>
            </a:r>
            <a:r>
              <a:rPr lang="en-US" sz="1200" dirty="0" err="1"/>
              <a:t>duhet</a:t>
            </a:r>
            <a:r>
              <a:rPr lang="en-US" sz="1200" dirty="0"/>
              <a:t> t</a:t>
            </a:r>
            <a:r>
              <a:rPr lang="az-Cyrl-AZ" sz="1200" dirty="0"/>
              <a:t>ӫ </a:t>
            </a:r>
            <a:r>
              <a:rPr lang="en-US" sz="1200" dirty="0"/>
              <a:t>jet</a:t>
            </a:r>
            <a:r>
              <a:rPr lang="az-Cyrl-AZ" sz="1200" dirty="0"/>
              <a:t>ӫ </a:t>
            </a:r>
            <a:r>
              <a:rPr lang="en-US" sz="1200" dirty="0" err="1"/>
              <a:t>sipas</a:t>
            </a:r>
            <a:r>
              <a:rPr lang="en-US" sz="1200" dirty="0"/>
              <a:t> </a:t>
            </a:r>
            <a:r>
              <a:rPr lang="en-US" sz="1200" dirty="0" err="1"/>
              <a:t>rregullores</a:t>
            </a:r>
            <a:r>
              <a:rPr lang="en-US" sz="1200" dirty="0"/>
              <a:t>. Past</a:t>
            </a:r>
            <a:r>
              <a:rPr lang="az-Cyrl-AZ" sz="1200" dirty="0"/>
              <a:t>ӫ</a:t>
            </a:r>
            <a:r>
              <a:rPr lang="en-US" sz="1200" dirty="0" err="1"/>
              <a:t>rtia</a:t>
            </a:r>
            <a:r>
              <a:rPr lang="en-US" sz="1200" dirty="0"/>
              <a:t>, </a:t>
            </a:r>
            <a:r>
              <a:rPr lang="en-US" sz="1200" dirty="0" err="1"/>
              <a:t>sh</a:t>
            </a:r>
            <a:r>
              <a:rPr lang="az-Cyrl-AZ" sz="1200" dirty="0"/>
              <a:t>ӫ</a:t>
            </a:r>
            <a:r>
              <a:rPr lang="en-US" sz="1200" dirty="0" err="1"/>
              <a:t>ndeti</a:t>
            </a:r>
            <a:r>
              <a:rPr lang="en-US" sz="1200" dirty="0"/>
              <a:t> </a:t>
            </a:r>
            <a:r>
              <a:rPr lang="en-US" sz="1200" dirty="0" err="1"/>
              <a:t>dhe</a:t>
            </a:r>
            <a:r>
              <a:rPr lang="en-US" sz="1200" dirty="0"/>
              <a:t> </a:t>
            </a:r>
            <a:r>
              <a:rPr lang="en-US" sz="1200" dirty="0" err="1"/>
              <a:t>kujdesi</a:t>
            </a:r>
            <a:r>
              <a:rPr lang="en-US" sz="1200" dirty="0"/>
              <a:t> p</a:t>
            </a:r>
            <a:r>
              <a:rPr lang="az-Cyrl-AZ" sz="1200" dirty="0"/>
              <a:t>ӫ</a:t>
            </a:r>
            <a:r>
              <a:rPr lang="en-US" sz="1200" dirty="0"/>
              <a:t>r f</a:t>
            </a:r>
            <a:r>
              <a:rPr lang="az-Cyrl-AZ" sz="1200" dirty="0"/>
              <a:t>ӫ</a:t>
            </a:r>
            <a:r>
              <a:rPr lang="en-US" sz="1200" dirty="0" err="1"/>
              <a:t>mij</a:t>
            </a:r>
            <a:r>
              <a:rPr lang="az-Cyrl-AZ" sz="1200" dirty="0"/>
              <a:t>ӫ</a:t>
            </a:r>
            <a:r>
              <a:rPr lang="en-US" sz="1200" dirty="0"/>
              <a:t>t </a:t>
            </a:r>
            <a:r>
              <a:rPr lang="en-US" sz="1200" dirty="0" err="1"/>
              <a:t>jan</a:t>
            </a:r>
            <a:r>
              <a:rPr lang="az-Cyrl-AZ" sz="1200" dirty="0"/>
              <a:t>ӫ </a:t>
            </a:r>
            <a:r>
              <a:rPr lang="en-US" sz="1200" dirty="0"/>
              <a:t>t</a:t>
            </a:r>
            <a:r>
              <a:rPr lang="az-Cyrl-AZ" sz="1200" dirty="0"/>
              <a:t>ӫ </a:t>
            </a:r>
            <a:r>
              <a:rPr lang="en-US" sz="1200" dirty="0"/>
              <a:t>r</a:t>
            </a:r>
            <a:r>
              <a:rPr lang="az-Cyrl-AZ" sz="1200" dirty="0"/>
              <a:t>ӫ</a:t>
            </a:r>
            <a:r>
              <a:rPr lang="en-US" sz="1200" dirty="0" err="1"/>
              <a:t>nd</a:t>
            </a:r>
            <a:r>
              <a:rPr lang="az-Cyrl-AZ" sz="1200" dirty="0"/>
              <a:t>ӫ</a:t>
            </a:r>
            <a:r>
              <a:rPr lang="en-US" sz="1200" dirty="0" err="1"/>
              <a:t>sishme</a:t>
            </a:r>
            <a:r>
              <a:rPr lang="en-US" sz="1200" dirty="0"/>
              <a:t> p</a:t>
            </a:r>
            <a:r>
              <a:rPr lang="az-Cyrl-AZ" sz="1200" dirty="0"/>
              <a:t>ӫ</a:t>
            </a:r>
            <a:r>
              <a:rPr lang="en-US" sz="1200" dirty="0"/>
              <a:t>r </a:t>
            </a:r>
            <a:r>
              <a:rPr lang="en-US" sz="1200" dirty="0" err="1"/>
              <a:t>prind</a:t>
            </a:r>
            <a:r>
              <a:rPr lang="az-Cyrl-AZ" sz="1200" dirty="0"/>
              <a:t>ӫ</a:t>
            </a:r>
            <a:r>
              <a:rPr lang="en-US" sz="1200" dirty="0" err="1"/>
              <a:t>rit</a:t>
            </a:r>
            <a:r>
              <a:rPr lang="en-US" sz="1200" dirty="0"/>
              <a:t>, </a:t>
            </a:r>
            <a:r>
              <a:rPr lang="en-US" sz="1200" dirty="0" err="1"/>
              <a:t>ndaj</a:t>
            </a:r>
            <a:r>
              <a:rPr lang="en-US" sz="1200" dirty="0"/>
              <a:t> k</a:t>
            </a:r>
            <a:r>
              <a:rPr lang="az-Cyrl-AZ" sz="1200" dirty="0"/>
              <a:t>ӫ</a:t>
            </a:r>
            <a:r>
              <a:rPr lang="en-US" sz="1200" dirty="0" err="1"/>
              <a:t>rkohet</a:t>
            </a:r>
            <a:r>
              <a:rPr lang="en-US" sz="1200" dirty="0"/>
              <a:t> </a:t>
            </a:r>
            <a:r>
              <a:rPr lang="en-US" sz="1200" dirty="0" err="1"/>
              <a:t>angazhim</a:t>
            </a:r>
            <a:r>
              <a:rPr lang="en-US" sz="1200" dirty="0"/>
              <a:t> </a:t>
            </a:r>
            <a:r>
              <a:rPr lang="en-US" sz="1200" dirty="0" err="1"/>
              <a:t>maksimal</a:t>
            </a:r>
            <a:r>
              <a:rPr lang="en-US" sz="1200" dirty="0"/>
              <a:t>.</a:t>
            </a:r>
          </a:p>
          <a:p>
            <a:pPr algn="just"/>
            <a:r>
              <a:rPr lang="en-US" sz="1200" dirty="0" err="1"/>
              <a:t>Ndon</a:t>
            </a:r>
            <a:r>
              <a:rPr lang="az-Cyrl-AZ" sz="1200" dirty="0"/>
              <a:t>ӫ</a:t>
            </a:r>
            <a:r>
              <a:rPr lang="en-US" sz="1200" dirty="0"/>
              <a:t>se f</a:t>
            </a:r>
            <a:r>
              <a:rPr lang="az-Cyrl-AZ" sz="1200" dirty="0"/>
              <a:t>ӫ</a:t>
            </a:r>
            <a:r>
              <a:rPr lang="en-US" sz="1200" dirty="0" err="1"/>
              <a:t>mij</a:t>
            </a:r>
            <a:r>
              <a:rPr lang="az-Cyrl-AZ" sz="1200" dirty="0"/>
              <a:t>ӫ</a:t>
            </a:r>
            <a:r>
              <a:rPr lang="en-US" sz="1200" dirty="0"/>
              <a:t>t e </a:t>
            </a:r>
            <a:r>
              <a:rPr lang="en-US" sz="1200" dirty="0" err="1"/>
              <a:t>tyre</a:t>
            </a:r>
            <a:r>
              <a:rPr lang="en-US" sz="1200" dirty="0"/>
              <a:t> </a:t>
            </a:r>
            <a:r>
              <a:rPr lang="en-US" sz="1200" dirty="0" err="1"/>
              <a:t>nisen</a:t>
            </a:r>
            <a:r>
              <a:rPr lang="en-US" sz="1200" dirty="0"/>
              <a:t> p</a:t>
            </a:r>
            <a:r>
              <a:rPr lang="az-Cyrl-AZ" sz="1200" dirty="0"/>
              <a:t>ӫ</a:t>
            </a:r>
            <a:r>
              <a:rPr lang="en-US" sz="1200" dirty="0"/>
              <a:t>r </a:t>
            </a:r>
            <a:r>
              <a:rPr lang="en-US" sz="1200" dirty="0" err="1"/>
              <a:t>institucionin</a:t>
            </a:r>
            <a:r>
              <a:rPr lang="en-US" sz="1200" dirty="0"/>
              <a:t> m</a:t>
            </a:r>
            <a:r>
              <a:rPr lang="az-Cyrl-AZ" sz="1200" dirty="0"/>
              <a:t>ӫ </a:t>
            </a:r>
            <a:r>
              <a:rPr lang="en-US" sz="1200" dirty="0" err="1"/>
              <a:t>serioz</a:t>
            </a:r>
            <a:r>
              <a:rPr lang="en-US" sz="1200" dirty="0"/>
              <a:t>, </a:t>
            </a:r>
            <a:r>
              <a:rPr lang="en-US" sz="1200" dirty="0" err="1"/>
              <a:t>disa</a:t>
            </a:r>
            <a:r>
              <a:rPr lang="en-US" sz="1200" dirty="0"/>
              <a:t> </a:t>
            </a:r>
            <a:r>
              <a:rPr lang="en-US" sz="1200" dirty="0" err="1"/>
              <a:t>prind</a:t>
            </a:r>
            <a:r>
              <a:rPr lang="az-Cyrl-AZ" sz="1200" dirty="0"/>
              <a:t>ӫ</a:t>
            </a:r>
            <a:r>
              <a:rPr lang="en-US" sz="1200" dirty="0"/>
              <a:t>r </a:t>
            </a:r>
            <a:r>
              <a:rPr lang="en-US" sz="1200" dirty="0" err="1"/>
              <a:t>tentojn</a:t>
            </a:r>
            <a:r>
              <a:rPr lang="az-Cyrl-AZ" sz="1200" dirty="0"/>
              <a:t>ӫ </a:t>
            </a:r>
            <a:r>
              <a:rPr lang="en-US" sz="1200" dirty="0"/>
              <a:t>q</a:t>
            </a:r>
            <a:r>
              <a:rPr lang="az-Cyrl-AZ" sz="1200" dirty="0"/>
              <a:t>ӫ </a:t>
            </a:r>
            <a:r>
              <a:rPr lang="en-US" sz="1200" dirty="0"/>
              <a:t>f</a:t>
            </a:r>
            <a:r>
              <a:rPr lang="az-Cyrl-AZ" sz="1200" dirty="0"/>
              <a:t>ӫ</a:t>
            </a:r>
            <a:r>
              <a:rPr lang="en-US" sz="1200" dirty="0" err="1"/>
              <a:t>mij</a:t>
            </a:r>
            <a:r>
              <a:rPr lang="az-Cyrl-AZ" sz="1200" dirty="0"/>
              <a:t>ӫ</a:t>
            </a:r>
            <a:r>
              <a:rPr lang="en-US" sz="1200" dirty="0"/>
              <a:t>t e </a:t>
            </a:r>
            <a:r>
              <a:rPr lang="en-US" sz="1200" dirty="0" err="1"/>
              <a:t>tyre</a:t>
            </a:r>
            <a:r>
              <a:rPr lang="en-US" sz="1200" dirty="0"/>
              <a:t> t</a:t>
            </a:r>
            <a:r>
              <a:rPr lang="az-Cyrl-AZ" sz="1200" dirty="0"/>
              <a:t>ӫ </a:t>
            </a:r>
            <a:r>
              <a:rPr lang="en-US" sz="1200" dirty="0" err="1"/>
              <a:t>duken</a:t>
            </a:r>
            <a:r>
              <a:rPr lang="en-US" sz="1200" dirty="0"/>
              <a:t> </a:t>
            </a:r>
            <a:r>
              <a:rPr lang="en-US" sz="1200" dirty="0" err="1"/>
              <a:t>unik</a:t>
            </a:r>
            <a:r>
              <a:rPr lang="az-Cyrl-AZ" sz="1200" dirty="0"/>
              <a:t> </a:t>
            </a:r>
            <a:r>
              <a:rPr lang="en-US" sz="1200" dirty="0" err="1"/>
              <a:t>dhe</a:t>
            </a:r>
            <a:r>
              <a:rPr lang="en-US" sz="1200" dirty="0"/>
              <a:t> t</a:t>
            </a:r>
            <a:r>
              <a:rPr lang="az-Cyrl-AZ" sz="1200" dirty="0"/>
              <a:t>ӫ </a:t>
            </a:r>
            <a:r>
              <a:rPr lang="en-US" sz="1200" dirty="0" err="1"/>
              <a:t>pakrahasuesh</a:t>
            </a:r>
            <a:r>
              <a:rPr lang="az-Cyrl-AZ" sz="1200" dirty="0"/>
              <a:t>ӫ</a:t>
            </a:r>
            <a:r>
              <a:rPr lang="en-US" sz="1200" dirty="0"/>
              <a:t>m.</a:t>
            </a:r>
          </a:p>
          <a:p>
            <a:pPr algn="just"/>
            <a:r>
              <a:rPr lang="en-US" sz="1200" dirty="0" err="1"/>
              <a:t>Pra</a:t>
            </a:r>
            <a:r>
              <a:rPr lang="en-US" sz="1200" dirty="0"/>
              <a:t>, </a:t>
            </a:r>
            <a:r>
              <a:rPr lang="en-US" sz="1200" dirty="0" err="1"/>
              <a:t>edukimi</a:t>
            </a:r>
            <a:r>
              <a:rPr lang="en-US" sz="1200" dirty="0"/>
              <a:t> </a:t>
            </a:r>
            <a:r>
              <a:rPr lang="en-US" sz="1200" dirty="0" err="1"/>
              <a:t>duhet</a:t>
            </a:r>
            <a:r>
              <a:rPr lang="en-US" sz="1200" dirty="0"/>
              <a:t> t</a:t>
            </a:r>
            <a:r>
              <a:rPr lang="az-Cyrl-AZ" sz="1200" dirty="0"/>
              <a:t>ӫ </a:t>
            </a:r>
            <a:r>
              <a:rPr lang="en-US" sz="1200" dirty="0" err="1"/>
              <a:t>filloj</a:t>
            </a:r>
            <a:r>
              <a:rPr lang="az-Cyrl-AZ" sz="1200" dirty="0"/>
              <a:t> </a:t>
            </a:r>
            <a:r>
              <a:rPr lang="en-US" sz="1200" dirty="0"/>
              <a:t>q</a:t>
            </a:r>
            <a:r>
              <a:rPr lang="az-Cyrl-AZ" sz="1200" dirty="0"/>
              <a:t>ӫ </a:t>
            </a:r>
            <a:r>
              <a:rPr lang="en-US" sz="1200" dirty="0" err="1"/>
              <a:t>nga</a:t>
            </a:r>
            <a:r>
              <a:rPr lang="en-US" sz="1200" dirty="0"/>
              <a:t> </a:t>
            </a:r>
            <a:r>
              <a:rPr lang="en-US" sz="1200" dirty="0" err="1"/>
              <a:t>sht</a:t>
            </a:r>
            <a:r>
              <a:rPr lang="az-Cyrl-AZ" sz="1200" dirty="0"/>
              <a:t>ӫ</a:t>
            </a:r>
            <a:r>
              <a:rPr lang="en-US" sz="1200" dirty="0" err="1"/>
              <a:t>pia</a:t>
            </a:r>
            <a:r>
              <a:rPr lang="en-US" sz="1200" dirty="0"/>
              <a:t>, </a:t>
            </a:r>
            <a:r>
              <a:rPr lang="en-US" sz="1200" dirty="0" err="1"/>
              <a:t>prind</a:t>
            </a:r>
            <a:r>
              <a:rPr lang="az-Cyrl-AZ" sz="1200" dirty="0"/>
              <a:t>ӫ</a:t>
            </a:r>
            <a:r>
              <a:rPr lang="en-US" sz="1200" dirty="0" err="1"/>
              <a:t>rit</a:t>
            </a:r>
            <a:r>
              <a:rPr lang="en-US" sz="1200" dirty="0"/>
              <a:t> </a:t>
            </a:r>
            <a:r>
              <a:rPr lang="en-US" sz="1200" dirty="0" err="1"/>
              <a:t>duhen</a:t>
            </a:r>
            <a:r>
              <a:rPr lang="en-US" sz="1200" dirty="0"/>
              <a:t> t</a:t>
            </a:r>
            <a:r>
              <a:rPr lang="az-Cyrl-AZ" sz="1200" dirty="0"/>
              <a:t>ӫ </a:t>
            </a:r>
            <a:r>
              <a:rPr lang="en-US" sz="1200" dirty="0" err="1"/>
              <a:t>jen</a:t>
            </a:r>
            <a:r>
              <a:rPr lang="en-US" sz="1200" dirty="0"/>
              <a:t> </a:t>
            </a:r>
            <a:r>
              <a:rPr lang="en-US" sz="1200" dirty="0" err="1"/>
              <a:t>ata</a:t>
            </a:r>
            <a:r>
              <a:rPr lang="en-US" sz="1200" dirty="0"/>
              <a:t> q</a:t>
            </a:r>
            <a:r>
              <a:rPr lang="az-Cyrl-AZ" sz="1200" dirty="0"/>
              <a:t>ӫ </a:t>
            </a:r>
            <a:r>
              <a:rPr lang="en-US" sz="1200" dirty="0"/>
              <a:t>n</a:t>
            </a:r>
            <a:r>
              <a:rPr lang="az-Cyrl-AZ" sz="1200" dirty="0"/>
              <a:t>ӫ </a:t>
            </a:r>
            <a:r>
              <a:rPr lang="en-US" sz="1200" dirty="0" err="1"/>
              <a:t>nj</a:t>
            </a:r>
            <a:r>
              <a:rPr lang="az-Cyrl-AZ" sz="1200" dirty="0"/>
              <a:t>ӫ </a:t>
            </a:r>
            <a:r>
              <a:rPr lang="en-US" sz="1200" dirty="0"/>
              <a:t>far</a:t>
            </a:r>
            <a:r>
              <a:rPr lang="az-Cyrl-AZ" sz="1200" dirty="0"/>
              <a:t>ӫ </a:t>
            </a:r>
            <a:r>
              <a:rPr lang="en-US" sz="1200" dirty="0" err="1"/>
              <a:t>forme</a:t>
            </a:r>
            <a:r>
              <a:rPr lang="en-US" sz="1200" dirty="0"/>
              <a:t> t</a:t>
            </a:r>
            <a:r>
              <a:rPr lang="az-Cyrl-AZ" sz="1200" dirty="0"/>
              <a:t>ӫ </a:t>
            </a:r>
            <a:r>
              <a:rPr lang="en-US" sz="1200" dirty="0" err="1"/>
              <a:t>ndikojn</a:t>
            </a:r>
            <a:r>
              <a:rPr lang="az-Cyrl-AZ" sz="1200" dirty="0"/>
              <a:t> </a:t>
            </a:r>
            <a:r>
              <a:rPr lang="en-US" sz="1200" dirty="0" err="1"/>
              <a:t>tek</a:t>
            </a:r>
            <a:r>
              <a:rPr lang="en-US" sz="1200" dirty="0"/>
              <a:t> f</a:t>
            </a:r>
            <a:r>
              <a:rPr lang="az-Cyrl-AZ" sz="1200" dirty="0"/>
              <a:t>ӫ</a:t>
            </a:r>
            <a:r>
              <a:rPr lang="en-US" sz="1200" dirty="0" err="1"/>
              <a:t>mij</a:t>
            </a:r>
            <a:r>
              <a:rPr lang="az-Cyrl-AZ" sz="1200" dirty="0"/>
              <a:t>ӫ</a:t>
            </a:r>
            <a:r>
              <a:rPr lang="en-US" sz="1200" dirty="0"/>
              <a:t>t p</a:t>
            </a:r>
            <a:r>
              <a:rPr lang="az-Cyrl-AZ" sz="1200" dirty="0"/>
              <a:t>ӫ</a:t>
            </a:r>
            <a:r>
              <a:rPr lang="en-US" sz="1200" dirty="0"/>
              <a:t>r p</a:t>
            </a:r>
            <a:r>
              <a:rPr lang="az-Cyrl-AZ" sz="1200" dirty="0"/>
              <a:t>ӫ</a:t>
            </a:r>
            <a:r>
              <a:rPr lang="en-US" sz="1200" dirty="0" err="1"/>
              <a:t>rgatitjen</a:t>
            </a:r>
            <a:r>
              <a:rPr lang="en-US" sz="1200" dirty="0"/>
              <a:t> e </a:t>
            </a:r>
            <a:r>
              <a:rPr lang="en-US" sz="1200" dirty="0" err="1"/>
              <a:t>tyre</a:t>
            </a:r>
            <a:r>
              <a:rPr lang="en-US" sz="1200" dirty="0"/>
              <a:t> n</a:t>
            </a:r>
            <a:r>
              <a:rPr lang="az-Cyrl-AZ" sz="1200" dirty="0"/>
              <a:t>ӫ </a:t>
            </a:r>
            <a:r>
              <a:rPr lang="en-US" sz="1200" dirty="0" err="1"/>
              <a:t>shkoll</a:t>
            </a:r>
            <a:r>
              <a:rPr lang="az-Cyrl-AZ" sz="1200" dirty="0" smtClean="0"/>
              <a:t>ӫ.</a:t>
            </a:r>
            <a:r>
              <a:rPr lang="en-US" sz="1200" dirty="0" smtClean="0"/>
              <a:t>F</a:t>
            </a:r>
            <a:r>
              <a:rPr lang="az-Cyrl-AZ" sz="1200" dirty="0"/>
              <a:t>ӫ</a:t>
            </a:r>
            <a:r>
              <a:rPr lang="en-US" sz="1200" dirty="0" err="1"/>
              <a:t>mij</a:t>
            </a:r>
            <a:r>
              <a:rPr lang="az-Cyrl-AZ" sz="1200" dirty="0"/>
              <a:t>ӫ</a:t>
            </a:r>
            <a:r>
              <a:rPr lang="en-US" sz="1200" dirty="0"/>
              <a:t>t </a:t>
            </a:r>
            <a:r>
              <a:rPr lang="en-US" sz="1200" dirty="0" err="1"/>
              <a:t>nuk</a:t>
            </a:r>
            <a:r>
              <a:rPr lang="en-US" sz="1200" dirty="0"/>
              <a:t> </a:t>
            </a:r>
            <a:r>
              <a:rPr lang="en-US" sz="1200" dirty="0" err="1"/>
              <a:t>duhen</a:t>
            </a:r>
            <a:r>
              <a:rPr lang="en-US" sz="1200" dirty="0"/>
              <a:t> t</a:t>
            </a:r>
            <a:r>
              <a:rPr lang="az-Cyrl-AZ" sz="1200" dirty="0"/>
              <a:t>ӫ </a:t>
            </a:r>
            <a:r>
              <a:rPr lang="en-US" sz="1200" dirty="0" err="1"/>
              <a:t>rriten</a:t>
            </a:r>
            <a:r>
              <a:rPr lang="en-US" sz="1200" dirty="0"/>
              <a:t> me </a:t>
            </a:r>
            <a:r>
              <a:rPr lang="en-US" sz="1200" dirty="0" err="1"/>
              <a:t>idenë</a:t>
            </a:r>
            <a:r>
              <a:rPr lang="en-US" sz="1200" dirty="0"/>
              <a:t> se </a:t>
            </a:r>
            <a:r>
              <a:rPr lang="en-US" sz="1200" dirty="0" err="1"/>
              <a:t>duhet</a:t>
            </a:r>
            <a:r>
              <a:rPr lang="en-US" sz="1200" dirty="0"/>
              <a:t> t</a:t>
            </a:r>
            <a:r>
              <a:rPr lang="az-Cyrl-AZ" sz="1200" dirty="0"/>
              <a:t>ӫ </a:t>
            </a:r>
            <a:r>
              <a:rPr lang="en-US" sz="1200" dirty="0" err="1"/>
              <a:t>jesh</a:t>
            </a:r>
            <a:r>
              <a:rPr lang="en-US" sz="1200" dirty="0"/>
              <a:t> m</a:t>
            </a:r>
            <a:r>
              <a:rPr lang="az-Cyrl-AZ" sz="1200" dirty="0"/>
              <a:t>ӫ </a:t>
            </a:r>
            <a:r>
              <a:rPr lang="en-US" sz="1200" dirty="0"/>
              <a:t>i(e) </a:t>
            </a:r>
            <a:r>
              <a:rPr lang="en-US" sz="1200" dirty="0" err="1"/>
              <a:t>ve</a:t>
            </a:r>
            <a:r>
              <a:rPr lang="az-Cyrl-AZ" sz="1200" dirty="0"/>
              <a:t>ҫ</a:t>
            </a:r>
            <a:r>
              <a:rPr lang="en-US" sz="1200" dirty="0"/>
              <a:t>ant</a:t>
            </a:r>
            <a:r>
              <a:rPr lang="az-Cyrl-AZ" sz="1200" dirty="0"/>
              <a:t>ӫ </a:t>
            </a:r>
            <a:r>
              <a:rPr lang="en-US" sz="1200" dirty="0"/>
              <a:t>se t</a:t>
            </a:r>
            <a:r>
              <a:rPr lang="az-Cyrl-AZ" sz="1200" dirty="0"/>
              <a:t>ӫ </a:t>
            </a:r>
            <a:r>
              <a:rPr lang="en-US" sz="1200" dirty="0" err="1"/>
              <a:t>gjithë</a:t>
            </a:r>
            <a:r>
              <a:rPr lang="en-US" sz="1200" dirty="0"/>
              <a:t> </a:t>
            </a:r>
            <a:r>
              <a:rPr lang="en-US" sz="1200" dirty="0" err="1"/>
              <a:t>dhe</a:t>
            </a:r>
            <a:r>
              <a:rPr lang="en-US" sz="1200" dirty="0"/>
              <a:t> se </a:t>
            </a:r>
            <a:r>
              <a:rPr lang="en-US" sz="1200" dirty="0" err="1"/>
              <a:t>imazhi</a:t>
            </a:r>
            <a:r>
              <a:rPr lang="en-US" sz="1200" dirty="0"/>
              <a:t>, </a:t>
            </a:r>
            <a:r>
              <a:rPr lang="en-US" sz="1200" dirty="0" err="1"/>
              <a:t>rrobat</a:t>
            </a:r>
            <a:r>
              <a:rPr lang="en-US" sz="1200" dirty="0"/>
              <a:t> </a:t>
            </a:r>
            <a:r>
              <a:rPr lang="en-US" sz="1200" dirty="0" err="1"/>
              <a:t>janë</a:t>
            </a:r>
            <a:r>
              <a:rPr lang="en-US" sz="1200" dirty="0"/>
              <a:t>  </a:t>
            </a:r>
            <a:r>
              <a:rPr lang="en-US" sz="1200" dirty="0" err="1"/>
              <a:t>gjith</a:t>
            </a:r>
            <a:r>
              <a:rPr lang="az-Cyrl-AZ" sz="1200" dirty="0"/>
              <a:t>ҫ</a:t>
            </a:r>
            <a:r>
              <a:rPr lang="en-US" sz="1200" dirty="0" err="1"/>
              <a:t>ka</a:t>
            </a:r>
            <a:r>
              <a:rPr lang="en-US" sz="1200" dirty="0" smtClean="0"/>
              <a:t>.</a:t>
            </a:r>
          </a:p>
          <a:p>
            <a:pPr algn="just"/>
            <a:r>
              <a:rPr lang="en-US" sz="1200" dirty="0" smtClean="0"/>
              <a:t>F</a:t>
            </a:r>
            <a:r>
              <a:rPr lang="az-Cyrl-AZ" sz="1200" dirty="0" smtClean="0"/>
              <a:t>ӫ</a:t>
            </a:r>
            <a:r>
              <a:rPr lang="en-US" sz="1200" dirty="0" err="1" smtClean="0"/>
              <a:t>mij</a:t>
            </a:r>
            <a:r>
              <a:rPr lang="az-Cyrl-AZ" sz="1200" dirty="0" smtClean="0"/>
              <a:t>ӫ</a:t>
            </a:r>
            <a:r>
              <a:rPr lang="en-US" sz="1200" dirty="0" smtClean="0"/>
              <a:t>t </a:t>
            </a:r>
            <a:r>
              <a:rPr lang="en-US" sz="1200" dirty="0" err="1" smtClean="0"/>
              <a:t>duhen</a:t>
            </a:r>
            <a:r>
              <a:rPr lang="en-US" sz="1200" dirty="0" smtClean="0"/>
              <a:t> t</a:t>
            </a:r>
            <a:r>
              <a:rPr lang="az-Cyrl-AZ" sz="1200" dirty="0" smtClean="0"/>
              <a:t>ӫ </a:t>
            </a:r>
            <a:r>
              <a:rPr lang="en-US" sz="1200" dirty="0" smtClean="0"/>
              <a:t>m</a:t>
            </a:r>
            <a:r>
              <a:rPr lang="az-Cyrl-AZ" sz="1200" dirty="0" smtClean="0"/>
              <a:t>ӫ</a:t>
            </a:r>
            <a:r>
              <a:rPr lang="en-US" sz="1200" dirty="0" err="1" smtClean="0"/>
              <a:t>sohen</a:t>
            </a:r>
            <a:r>
              <a:rPr lang="en-US" sz="1200" dirty="0" smtClean="0"/>
              <a:t> q</a:t>
            </a:r>
            <a:r>
              <a:rPr lang="az-Cyrl-AZ" sz="1200" dirty="0" smtClean="0"/>
              <a:t>ӫ </a:t>
            </a:r>
            <a:r>
              <a:rPr lang="en-US" sz="1200" dirty="0" smtClean="0"/>
              <a:t>t</a:t>
            </a:r>
            <a:r>
              <a:rPr lang="az-Cyrl-AZ" sz="1200" dirty="0" smtClean="0"/>
              <a:t>ӫ </a:t>
            </a:r>
            <a:r>
              <a:rPr lang="en-US" sz="1200" dirty="0" err="1" smtClean="0"/>
              <a:t>jen</a:t>
            </a:r>
            <a:r>
              <a:rPr lang="az-Cyrl-AZ" sz="1200" dirty="0" smtClean="0"/>
              <a:t>ӫ “</a:t>
            </a:r>
            <a:r>
              <a:rPr lang="en-US" sz="1200" dirty="0" smtClean="0"/>
              <a:t>t</a:t>
            </a:r>
            <a:r>
              <a:rPr lang="az-Cyrl-AZ" sz="1200" dirty="0" smtClean="0"/>
              <a:t>ӫ </a:t>
            </a:r>
            <a:r>
              <a:rPr lang="en-US" sz="1200" dirty="0" err="1" smtClean="0"/>
              <a:t>thjesht</a:t>
            </a:r>
            <a:r>
              <a:rPr lang="az-Cyrl-AZ" sz="1200" dirty="0" smtClean="0"/>
              <a:t>ӫ” </a:t>
            </a:r>
            <a:r>
              <a:rPr lang="en-US" sz="1200" dirty="0" err="1" smtClean="0"/>
              <a:t>dhe</a:t>
            </a:r>
            <a:r>
              <a:rPr lang="en-US" sz="1200" dirty="0" smtClean="0"/>
              <a:t> t</a:t>
            </a:r>
            <a:r>
              <a:rPr lang="az-Cyrl-AZ" sz="1200" dirty="0" smtClean="0"/>
              <a:t>ӫ </a:t>
            </a:r>
            <a:r>
              <a:rPr lang="en-US" sz="1200" dirty="0" err="1" smtClean="0"/>
              <a:t>mos</a:t>
            </a:r>
            <a:r>
              <a:rPr lang="en-US" sz="1200" dirty="0" smtClean="0"/>
              <a:t> b</a:t>
            </a:r>
            <a:r>
              <a:rPr lang="az-Cyrl-AZ" sz="1200" dirty="0" smtClean="0"/>
              <a:t>ӫ</a:t>
            </a:r>
            <a:r>
              <a:rPr lang="en-US" sz="1200" dirty="0" smtClean="0"/>
              <a:t>hen </a:t>
            </a:r>
            <a:r>
              <a:rPr lang="en-US" sz="1200" dirty="0" err="1" smtClean="0"/>
              <a:t>asesi</a:t>
            </a:r>
            <a:r>
              <a:rPr lang="en-US" sz="1200" dirty="0" smtClean="0"/>
              <a:t> </a:t>
            </a:r>
            <a:r>
              <a:rPr lang="en-US" sz="1200" dirty="0" err="1" smtClean="0"/>
              <a:t>prototipe</a:t>
            </a:r>
            <a:r>
              <a:rPr lang="en-US" sz="1200" dirty="0" smtClean="0"/>
              <a:t> </a:t>
            </a:r>
            <a:r>
              <a:rPr lang="en-US" sz="1200" dirty="0" err="1" smtClean="0"/>
              <a:t>si</a:t>
            </a:r>
            <a:r>
              <a:rPr lang="az-Cyrl-AZ" sz="1200" dirty="0" smtClean="0"/>
              <a:t>ҫ </a:t>
            </a:r>
            <a:r>
              <a:rPr lang="en-US" sz="1200" dirty="0" err="1" smtClean="0"/>
              <a:t>ndodh</a:t>
            </a:r>
            <a:r>
              <a:rPr lang="en-US" sz="1200" dirty="0" smtClean="0"/>
              <a:t> </a:t>
            </a:r>
            <a:r>
              <a:rPr lang="en-US" sz="1200" dirty="0" err="1" smtClean="0"/>
              <a:t>zakonisht</a:t>
            </a:r>
            <a:r>
              <a:rPr lang="en-US" sz="1200" dirty="0" smtClean="0"/>
              <a:t>.</a:t>
            </a:r>
            <a:endParaRPr lang="az-Cyrl-AZ" sz="1200" dirty="0" smtClean="0"/>
          </a:p>
        </p:txBody>
      </p:sp>
      <p:sp>
        <p:nvSpPr>
          <p:cNvPr id="7" name="TextBox 6"/>
          <p:cNvSpPr txBox="1"/>
          <p:nvPr/>
        </p:nvSpPr>
        <p:spPr>
          <a:xfrm>
            <a:off x="3498592" y="1066800"/>
            <a:ext cx="3200400" cy="7498080"/>
          </a:xfrm>
          <a:prstGeom prst="rect">
            <a:avLst/>
          </a:prstGeom>
          <a:blipFill>
            <a:blip r:embed="rId3"/>
            <a:tile tx="0" ty="0" sx="100000" sy="100000" flip="none" algn="tl"/>
          </a:blipFill>
          <a:ln w="28575">
            <a:solidFill>
              <a:schemeClr val="tx1"/>
            </a:solidFill>
          </a:ln>
        </p:spPr>
        <p:txBody>
          <a:bodyPr wrap="square" rtlCol="0">
            <a:spAutoFit/>
          </a:bodyPr>
          <a:lstStyle/>
          <a:p>
            <a:pPr algn="just"/>
            <a:r>
              <a:rPr lang="en-US" sz="1200" dirty="0" err="1" smtClean="0"/>
              <a:t>Industria</a:t>
            </a:r>
            <a:r>
              <a:rPr lang="en-US" sz="1200" dirty="0" smtClean="0"/>
              <a:t> </a:t>
            </a:r>
            <a:r>
              <a:rPr lang="en-US" sz="1200" dirty="0"/>
              <a:t>e </a:t>
            </a:r>
            <a:r>
              <a:rPr lang="en-US" sz="1200" dirty="0" err="1"/>
              <a:t>bukuris</a:t>
            </a:r>
            <a:r>
              <a:rPr lang="az-Cyrl-AZ" sz="1200" dirty="0"/>
              <a:t>ӫ </a:t>
            </a:r>
            <a:r>
              <a:rPr lang="en-US" sz="1200" dirty="0" err="1"/>
              <a:t>shpesh</a:t>
            </a:r>
            <a:r>
              <a:rPr lang="en-US" sz="1200" dirty="0"/>
              <a:t> e </a:t>
            </a:r>
            <a:r>
              <a:rPr lang="en-US" sz="1200" dirty="0" err="1"/>
              <a:t>pengon</a:t>
            </a:r>
            <a:r>
              <a:rPr lang="en-US" sz="1200" dirty="0"/>
              <a:t>  </a:t>
            </a:r>
            <a:r>
              <a:rPr lang="en-US" sz="1200" dirty="0" err="1"/>
              <a:t>krijimin</a:t>
            </a:r>
            <a:r>
              <a:rPr lang="en-US" sz="1200" dirty="0"/>
              <a:t> e </a:t>
            </a:r>
            <a:r>
              <a:rPr lang="en-US" sz="1200" dirty="0" err="1"/>
              <a:t>stilit</a:t>
            </a:r>
            <a:r>
              <a:rPr lang="en-US" sz="1200" dirty="0"/>
              <a:t> personal, </a:t>
            </a:r>
            <a:r>
              <a:rPr lang="en-US" sz="1200" dirty="0" err="1"/>
              <a:t>andaj</a:t>
            </a:r>
            <a:r>
              <a:rPr lang="en-US" sz="1200" dirty="0"/>
              <a:t> </a:t>
            </a:r>
            <a:r>
              <a:rPr lang="en-US" sz="1200" dirty="0" err="1"/>
              <a:t>kujdes</a:t>
            </a:r>
            <a:r>
              <a:rPr lang="en-US" sz="1200" dirty="0"/>
              <a:t> </a:t>
            </a:r>
            <a:r>
              <a:rPr lang="en-US" sz="1200" dirty="0" err="1"/>
              <a:t>dhe</a:t>
            </a:r>
            <a:r>
              <a:rPr lang="en-US" sz="1200" dirty="0"/>
              <a:t> </a:t>
            </a:r>
            <a:r>
              <a:rPr lang="en-US" sz="1200" dirty="0" err="1"/>
              <a:t>mos</a:t>
            </a:r>
            <a:r>
              <a:rPr lang="en-US" sz="1200" dirty="0"/>
              <a:t> </a:t>
            </a:r>
            <a:r>
              <a:rPr lang="en-US" sz="1200" dirty="0" err="1"/>
              <a:t>lejoni</a:t>
            </a:r>
            <a:r>
              <a:rPr lang="en-US" sz="1200" dirty="0"/>
              <a:t> q</a:t>
            </a:r>
            <a:r>
              <a:rPr lang="az-Cyrl-AZ" sz="1200" dirty="0"/>
              <a:t>ӫ </a:t>
            </a:r>
            <a:r>
              <a:rPr lang="en-US" sz="1200" dirty="0"/>
              <a:t>f</a:t>
            </a:r>
            <a:r>
              <a:rPr lang="az-Cyrl-AZ" sz="1200" dirty="0"/>
              <a:t>ӫ</a:t>
            </a:r>
            <a:r>
              <a:rPr lang="en-US" sz="1200" dirty="0" err="1"/>
              <a:t>mija</a:t>
            </a:r>
            <a:r>
              <a:rPr lang="en-US" sz="1200" dirty="0"/>
              <a:t> i </a:t>
            </a:r>
            <a:r>
              <a:rPr lang="en-US" sz="1200" dirty="0" err="1"/>
              <a:t>juaj</a:t>
            </a:r>
            <a:r>
              <a:rPr lang="en-US" sz="1200" dirty="0"/>
              <a:t> t</a:t>
            </a:r>
            <a:r>
              <a:rPr lang="az-Cyrl-AZ" sz="1200" dirty="0"/>
              <a:t>ӫ </a:t>
            </a:r>
            <a:r>
              <a:rPr lang="en-US" sz="1200" dirty="0" err="1"/>
              <a:t>duket</a:t>
            </a:r>
            <a:r>
              <a:rPr lang="en-US" sz="1200" dirty="0"/>
              <a:t> </a:t>
            </a:r>
            <a:r>
              <a:rPr lang="en-US" sz="1200" dirty="0" err="1"/>
              <a:t>si</a:t>
            </a:r>
            <a:r>
              <a:rPr lang="en-US" sz="1200" dirty="0"/>
              <a:t> </a:t>
            </a:r>
            <a:r>
              <a:rPr lang="en-US" sz="1200" dirty="0" err="1"/>
              <a:t>dikush</a:t>
            </a:r>
            <a:r>
              <a:rPr lang="en-US" sz="1200" dirty="0"/>
              <a:t> q</a:t>
            </a:r>
            <a:r>
              <a:rPr lang="az-Cyrl-AZ" sz="1200" dirty="0"/>
              <a:t>ӫ </a:t>
            </a:r>
            <a:r>
              <a:rPr lang="en-US" sz="1200" dirty="0"/>
              <a:t>n</a:t>
            </a:r>
            <a:r>
              <a:rPr lang="az-Cyrl-AZ" sz="1200" dirty="0"/>
              <a:t>ӫ </a:t>
            </a:r>
            <a:r>
              <a:rPr lang="en-US" sz="1200" dirty="0" err="1"/>
              <a:t>fakt</a:t>
            </a:r>
            <a:r>
              <a:rPr lang="az-Cyrl-AZ" sz="1200" dirty="0"/>
              <a:t> ӫ</a:t>
            </a:r>
            <a:r>
              <a:rPr lang="en-US" sz="1200" dirty="0" err="1"/>
              <a:t>sht</a:t>
            </a:r>
            <a:r>
              <a:rPr lang="az-Cyrl-AZ" sz="1200" dirty="0"/>
              <a:t>ӫ </a:t>
            </a:r>
            <a:r>
              <a:rPr lang="en-US" sz="1200" dirty="0" err="1"/>
              <a:t>dhe</a:t>
            </a:r>
            <a:r>
              <a:rPr lang="en-US" sz="1200" dirty="0"/>
              <a:t> </a:t>
            </a:r>
            <a:r>
              <a:rPr lang="en-US" sz="1200" dirty="0" err="1"/>
              <a:t>nuk</a:t>
            </a:r>
            <a:r>
              <a:rPr lang="en-US" sz="1200" dirty="0"/>
              <a:t> </a:t>
            </a:r>
            <a:r>
              <a:rPr lang="en-US" sz="1200" dirty="0" err="1"/>
              <a:t>mund</a:t>
            </a:r>
            <a:r>
              <a:rPr lang="en-US" sz="1200" dirty="0"/>
              <a:t> t</a:t>
            </a:r>
            <a:r>
              <a:rPr lang="az-Cyrl-AZ" sz="1200" dirty="0"/>
              <a:t>ӫ </a:t>
            </a:r>
            <a:r>
              <a:rPr lang="en-US" sz="1200" dirty="0"/>
              <a:t>jet</a:t>
            </a:r>
            <a:r>
              <a:rPr lang="az-Cyrl-AZ" sz="1200" dirty="0"/>
              <a:t>ӫ, </a:t>
            </a:r>
            <a:r>
              <a:rPr lang="en-US" sz="1200" dirty="0" err="1"/>
              <a:t>sepse</a:t>
            </a:r>
            <a:r>
              <a:rPr lang="en-US" sz="1200" dirty="0"/>
              <a:t> </a:t>
            </a:r>
            <a:r>
              <a:rPr lang="en-US" sz="1200" dirty="0" err="1"/>
              <a:t>secili</a:t>
            </a:r>
            <a:r>
              <a:rPr lang="en-US" sz="1200" dirty="0"/>
              <a:t> </a:t>
            </a:r>
            <a:r>
              <a:rPr lang="az-Cyrl-AZ" sz="1200" dirty="0"/>
              <a:t>ӫ</a:t>
            </a:r>
            <a:r>
              <a:rPr lang="en-US" sz="1200" dirty="0" err="1"/>
              <a:t>sht</a:t>
            </a:r>
            <a:r>
              <a:rPr lang="az-Cyrl-AZ" sz="1200" dirty="0"/>
              <a:t>ӫ </a:t>
            </a:r>
            <a:r>
              <a:rPr lang="en-US" sz="1200" dirty="0" err="1"/>
              <a:t>nj</a:t>
            </a:r>
            <a:r>
              <a:rPr lang="az-Cyrl-AZ" sz="1200" dirty="0"/>
              <a:t>ӫ </a:t>
            </a:r>
            <a:r>
              <a:rPr lang="en-US" sz="1200" dirty="0"/>
              <a:t>p</a:t>
            </a:r>
            <a:r>
              <a:rPr lang="az-Cyrl-AZ" sz="1200" dirty="0"/>
              <a:t>ӫ</a:t>
            </a:r>
            <a:r>
              <a:rPr lang="en-US" sz="1200" dirty="0"/>
              <a:t>r </a:t>
            </a:r>
            <a:r>
              <a:rPr lang="en-US" sz="1200" dirty="0" err="1" smtClean="0"/>
              <a:t>vete</a:t>
            </a:r>
            <a:r>
              <a:rPr lang="en-US" sz="1200" dirty="0" smtClean="0"/>
              <a:t>. </a:t>
            </a:r>
            <a:r>
              <a:rPr lang="en-US" sz="1200" dirty="0" err="1" smtClean="0"/>
              <a:t>Mos</a:t>
            </a:r>
            <a:r>
              <a:rPr lang="en-US" sz="1200" dirty="0" smtClean="0"/>
              <a:t> </a:t>
            </a:r>
            <a:r>
              <a:rPr lang="en-US" sz="1200" dirty="0"/>
              <a:t>t</a:t>
            </a:r>
            <a:r>
              <a:rPr lang="az-Cyrl-AZ" sz="1200" dirty="0"/>
              <a:t>ӫ </a:t>
            </a:r>
            <a:r>
              <a:rPr lang="en-US" sz="1200" dirty="0" err="1"/>
              <a:t>harrojm</a:t>
            </a:r>
            <a:r>
              <a:rPr lang="az-Cyrl-AZ" sz="1200" dirty="0"/>
              <a:t>ӫ </a:t>
            </a:r>
            <a:r>
              <a:rPr lang="en-US" sz="1200" dirty="0"/>
              <a:t>se </a:t>
            </a:r>
            <a:r>
              <a:rPr lang="en-US" sz="1200" dirty="0" err="1"/>
              <a:t>shkolla</a:t>
            </a:r>
            <a:r>
              <a:rPr lang="en-US" sz="1200" dirty="0"/>
              <a:t> </a:t>
            </a:r>
            <a:r>
              <a:rPr lang="az-Cyrl-AZ" sz="1200" dirty="0"/>
              <a:t>ӫ</a:t>
            </a:r>
            <a:r>
              <a:rPr lang="en-US" sz="1200" dirty="0" err="1"/>
              <a:t>sht</a:t>
            </a:r>
            <a:r>
              <a:rPr lang="az-Cyrl-AZ" sz="1200" dirty="0"/>
              <a:t>ӫ </a:t>
            </a:r>
            <a:r>
              <a:rPr lang="en-US" sz="1200" dirty="0"/>
              <a:t> </a:t>
            </a:r>
            <a:r>
              <a:rPr lang="en-US" sz="1200" dirty="0" err="1"/>
              <a:t>djep</a:t>
            </a:r>
            <a:r>
              <a:rPr lang="en-US" sz="1200" dirty="0"/>
              <a:t> </a:t>
            </a:r>
            <a:r>
              <a:rPr lang="en-US" sz="1200" dirty="0" err="1"/>
              <a:t>dije</a:t>
            </a:r>
            <a:r>
              <a:rPr lang="en-US" sz="1200" dirty="0"/>
              <a:t> e </a:t>
            </a:r>
            <a:r>
              <a:rPr lang="en-US" sz="1200" dirty="0" err="1"/>
              <a:t>diturie</a:t>
            </a:r>
            <a:r>
              <a:rPr lang="en-US" sz="1200" dirty="0"/>
              <a:t> </a:t>
            </a:r>
            <a:r>
              <a:rPr lang="en-US" sz="1200" dirty="0" err="1"/>
              <a:t>dhe</a:t>
            </a:r>
            <a:r>
              <a:rPr lang="en-US" sz="1200" dirty="0"/>
              <a:t> m</a:t>
            </a:r>
            <a:r>
              <a:rPr lang="az-Cyrl-AZ" sz="1200" dirty="0"/>
              <a:t>ӫ</a:t>
            </a:r>
            <a:r>
              <a:rPr lang="en-US" sz="1200" dirty="0" err="1"/>
              <a:t>simi</a:t>
            </a:r>
            <a:r>
              <a:rPr lang="en-US" sz="1200" dirty="0"/>
              <a:t>, </a:t>
            </a:r>
            <a:r>
              <a:rPr lang="en-US" sz="1200" dirty="0" err="1"/>
              <a:t>andaj</a:t>
            </a:r>
            <a:r>
              <a:rPr lang="en-US" sz="1200" dirty="0"/>
              <a:t> </a:t>
            </a:r>
            <a:r>
              <a:rPr lang="en-US" sz="1200" dirty="0" err="1"/>
              <a:t>veshja</a:t>
            </a:r>
            <a:r>
              <a:rPr lang="en-US" sz="1200" dirty="0"/>
              <a:t> p</a:t>
            </a:r>
            <a:r>
              <a:rPr lang="az-Cyrl-AZ" sz="1200" dirty="0"/>
              <a:t>ӫ</a:t>
            </a:r>
            <a:r>
              <a:rPr lang="en-US" sz="1200" dirty="0"/>
              <a:t>r n</a:t>
            </a:r>
            <a:r>
              <a:rPr lang="az-Cyrl-AZ" sz="1200" dirty="0"/>
              <a:t>ӫ </a:t>
            </a:r>
            <a:r>
              <a:rPr lang="en-US" sz="1200" dirty="0"/>
              <a:t>k</a:t>
            </a:r>
            <a:r>
              <a:rPr lang="az-Cyrl-AZ" sz="1200" dirty="0"/>
              <a:t>ӫ</a:t>
            </a:r>
            <a:r>
              <a:rPr lang="en-US" sz="1200" dirty="0"/>
              <a:t>t</a:t>
            </a:r>
            <a:r>
              <a:rPr lang="az-Cyrl-AZ" sz="1200" dirty="0"/>
              <a:t>ӫ </a:t>
            </a:r>
            <a:r>
              <a:rPr lang="en-US" sz="1200" dirty="0" err="1"/>
              <a:t>adres</a:t>
            </a:r>
            <a:r>
              <a:rPr lang="az-Cyrl-AZ" sz="1200" dirty="0"/>
              <a:t>ӫ </a:t>
            </a:r>
            <a:r>
              <a:rPr lang="en-US" sz="1200" dirty="0"/>
              <a:t>me r</a:t>
            </a:r>
            <a:r>
              <a:rPr lang="az-Cyrl-AZ" sz="1200" dirty="0"/>
              <a:t>ӫ</a:t>
            </a:r>
            <a:r>
              <a:rPr lang="en-US" sz="1200" dirty="0" err="1"/>
              <a:t>nd</a:t>
            </a:r>
            <a:r>
              <a:rPr lang="az-Cyrl-AZ" sz="1200" dirty="0"/>
              <a:t>ӫ</a:t>
            </a:r>
            <a:r>
              <a:rPr lang="en-US" sz="1200" dirty="0" err="1"/>
              <a:t>si</a:t>
            </a:r>
            <a:r>
              <a:rPr lang="en-US" sz="1200" dirty="0"/>
              <a:t> t</a:t>
            </a:r>
            <a:r>
              <a:rPr lang="az-Cyrl-AZ" sz="1200" dirty="0"/>
              <a:t>ӫ </a:t>
            </a:r>
            <a:r>
              <a:rPr lang="en-US" sz="1200" dirty="0" err="1"/>
              <a:t>ve</a:t>
            </a:r>
            <a:r>
              <a:rPr lang="az-Cyrl-AZ" sz="1200" dirty="0"/>
              <a:t>ҫ</a:t>
            </a:r>
            <a:r>
              <a:rPr lang="en-US" sz="1200" dirty="0"/>
              <a:t>ant</a:t>
            </a:r>
            <a:r>
              <a:rPr lang="az-Cyrl-AZ" sz="1200" dirty="0"/>
              <a:t>ӫ </a:t>
            </a:r>
            <a:r>
              <a:rPr lang="en-US" sz="1200" dirty="0"/>
              <a:t>p</a:t>
            </a:r>
            <a:r>
              <a:rPr lang="az-Cyrl-AZ" sz="1200" dirty="0"/>
              <a:t>ӫ</a:t>
            </a:r>
            <a:r>
              <a:rPr lang="en-US" sz="1200" dirty="0"/>
              <a:t>r t</a:t>
            </a:r>
            <a:r>
              <a:rPr lang="az-Cyrl-AZ" sz="1200" dirty="0"/>
              <a:t>ӫ </a:t>
            </a:r>
            <a:r>
              <a:rPr lang="en-US" sz="1200" dirty="0" err="1"/>
              <a:t>ardhmen</a:t>
            </a:r>
            <a:r>
              <a:rPr lang="en-US" sz="1200" dirty="0"/>
              <a:t> e </a:t>
            </a:r>
            <a:r>
              <a:rPr lang="en-US" sz="1200" dirty="0" err="1"/>
              <a:t>secilit</a:t>
            </a:r>
            <a:r>
              <a:rPr lang="en-US" sz="1200" dirty="0"/>
              <a:t>, </a:t>
            </a:r>
            <a:r>
              <a:rPr lang="en-US" sz="1200" dirty="0" err="1"/>
              <a:t>duhet</a:t>
            </a:r>
            <a:r>
              <a:rPr lang="en-US" sz="1200" dirty="0"/>
              <a:t> </a:t>
            </a:r>
            <a:r>
              <a:rPr lang="en-US" sz="1200" dirty="0" err="1"/>
              <a:t>pasur</a:t>
            </a:r>
            <a:r>
              <a:rPr lang="en-US" sz="1200" dirty="0"/>
              <a:t> </a:t>
            </a:r>
            <a:r>
              <a:rPr lang="en-US" sz="1200" dirty="0" err="1"/>
              <a:t>shumë</a:t>
            </a:r>
            <a:r>
              <a:rPr lang="en-US" sz="1200" dirty="0"/>
              <a:t> </a:t>
            </a:r>
            <a:r>
              <a:rPr lang="en-US" sz="1200" dirty="0" err="1"/>
              <a:t>kujdes</a:t>
            </a:r>
            <a:r>
              <a:rPr lang="en-US" sz="1200" dirty="0"/>
              <a:t>.</a:t>
            </a:r>
          </a:p>
          <a:p>
            <a:pPr algn="just"/>
            <a:r>
              <a:rPr lang="en-US" sz="1200" dirty="0" err="1"/>
              <a:t>Shqet</a:t>
            </a:r>
            <a:r>
              <a:rPr lang="az-Cyrl-AZ" sz="1200" dirty="0"/>
              <a:t>ӫ</a:t>
            </a:r>
            <a:r>
              <a:rPr lang="en-US" sz="1200" dirty="0" err="1"/>
              <a:t>simi</a:t>
            </a:r>
            <a:r>
              <a:rPr lang="en-US" sz="1200" dirty="0"/>
              <a:t> </a:t>
            </a:r>
            <a:r>
              <a:rPr lang="en-US" sz="1200" dirty="0" err="1"/>
              <a:t>nuk</a:t>
            </a:r>
            <a:r>
              <a:rPr lang="en-US" sz="1200" dirty="0"/>
              <a:t> </a:t>
            </a:r>
            <a:r>
              <a:rPr lang="az-Cyrl-AZ" sz="1200" dirty="0"/>
              <a:t>ӫ</a:t>
            </a:r>
            <a:r>
              <a:rPr lang="en-US" sz="1200" dirty="0" err="1"/>
              <a:t>sht</a:t>
            </a:r>
            <a:r>
              <a:rPr lang="az-Cyrl-AZ" sz="1200" dirty="0"/>
              <a:t>ӫ </a:t>
            </a:r>
            <a:r>
              <a:rPr lang="en-US" sz="1200" dirty="0"/>
              <a:t>vet</a:t>
            </a:r>
            <a:r>
              <a:rPr lang="az-Cyrl-AZ" sz="1200" dirty="0"/>
              <a:t>ӫ</a:t>
            </a:r>
            <a:r>
              <a:rPr lang="en-US" sz="1200" dirty="0"/>
              <a:t>m p</a:t>
            </a:r>
            <a:r>
              <a:rPr lang="az-Cyrl-AZ" sz="1200" dirty="0"/>
              <a:t>ӫ</a:t>
            </a:r>
            <a:r>
              <a:rPr lang="en-US" sz="1200" dirty="0"/>
              <a:t>r </a:t>
            </a:r>
            <a:r>
              <a:rPr lang="en-US" sz="1200" dirty="0" err="1"/>
              <a:t>nx</a:t>
            </a:r>
            <a:r>
              <a:rPr lang="az-Cyrl-AZ" sz="1200" dirty="0"/>
              <a:t>ӫ</a:t>
            </a:r>
            <a:r>
              <a:rPr lang="en-US" sz="1200" dirty="0"/>
              <a:t>n</a:t>
            </a:r>
            <a:r>
              <a:rPr lang="az-Cyrl-AZ" sz="1200" dirty="0"/>
              <a:t>ӫ</a:t>
            </a:r>
            <a:r>
              <a:rPr lang="en-US" sz="1200" dirty="0"/>
              <a:t>sit, </a:t>
            </a:r>
            <a:r>
              <a:rPr lang="en-US" sz="1200" dirty="0" err="1"/>
              <a:t>por</a:t>
            </a:r>
            <a:r>
              <a:rPr lang="en-US" sz="1200" dirty="0"/>
              <a:t> </a:t>
            </a:r>
            <a:r>
              <a:rPr lang="en-US" sz="1200" dirty="0" err="1"/>
              <a:t>edhe</a:t>
            </a:r>
            <a:r>
              <a:rPr lang="en-US" sz="1200" dirty="0"/>
              <a:t> p</a:t>
            </a:r>
            <a:r>
              <a:rPr lang="az-Cyrl-AZ" sz="1200" dirty="0"/>
              <a:t>ӫ</a:t>
            </a:r>
            <a:r>
              <a:rPr lang="en-US" sz="1200" dirty="0"/>
              <a:t>r m</a:t>
            </a:r>
            <a:r>
              <a:rPr lang="az-Cyrl-AZ" sz="1200" dirty="0"/>
              <a:t>ӫ</a:t>
            </a:r>
            <a:r>
              <a:rPr lang="en-US" sz="1200" dirty="0" err="1"/>
              <a:t>simdh</a:t>
            </a:r>
            <a:r>
              <a:rPr lang="az-Cyrl-AZ" sz="1200" dirty="0"/>
              <a:t>ӫ</a:t>
            </a:r>
            <a:r>
              <a:rPr lang="en-US" sz="1200" dirty="0"/>
              <a:t>n</a:t>
            </a:r>
            <a:r>
              <a:rPr lang="az-Cyrl-AZ" sz="1200" dirty="0"/>
              <a:t>ӫ</a:t>
            </a:r>
            <a:r>
              <a:rPr lang="en-US" sz="1200" dirty="0"/>
              <a:t>sit t</a:t>
            </a:r>
            <a:r>
              <a:rPr lang="az-Cyrl-AZ" sz="1200" dirty="0"/>
              <a:t>ӫ </a:t>
            </a:r>
            <a:r>
              <a:rPr lang="en-US" sz="1200" dirty="0" err="1"/>
              <a:t>cilët</a:t>
            </a:r>
            <a:r>
              <a:rPr lang="en-US" sz="1200" dirty="0"/>
              <a:t> </a:t>
            </a:r>
            <a:r>
              <a:rPr lang="en-US" sz="1200" dirty="0" err="1"/>
              <a:t>edukimin</a:t>
            </a:r>
            <a:r>
              <a:rPr lang="en-US" sz="1200" dirty="0"/>
              <a:t> e </a:t>
            </a:r>
            <a:r>
              <a:rPr lang="en-US" sz="1200" dirty="0" err="1"/>
              <a:t>brezave</a:t>
            </a:r>
            <a:r>
              <a:rPr lang="en-US" sz="1200" dirty="0"/>
              <a:t> e </a:t>
            </a:r>
            <a:r>
              <a:rPr lang="en-US" sz="1200" dirty="0" err="1"/>
              <a:t>kan</a:t>
            </a:r>
            <a:r>
              <a:rPr lang="az-Cyrl-AZ" sz="1200" dirty="0"/>
              <a:t>ӫ </a:t>
            </a:r>
            <a:r>
              <a:rPr lang="en-US" sz="1200" dirty="0" err="1"/>
              <a:t>mision</a:t>
            </a:r>
            <a:r>
              <a:rPr lang="en-US" sz="1200" dirty="0"/>
              <a:t>, </a:t>
            </a:r>
            <a:r>
              <a:rPr lang="en-US" sz="1200" dirty="0" err="1"/>
              <a:t>sepse</a:t>
            </a:r>
            <a:r>
              <a:rPr lang="en-US" sz="1200" dirty="0"/>
              <a:t> m</a:t>
            </a:r>
            <a:r>
              <a:rPr lang="az-Cyrl-AZ" sz="1200" dirty="0"/>
              <a:t>ӫ</a:t>
            </a:r>
            <a:r>
              <a:rPr lang="en-US" sz="1200" dirty="0" err="1"/>
              <a:t>sim</a:t>
            </a:r>
            <a:r>
              <a:rPr lang="az-Cyrl-AZ" sz="1200" dirty="0"/>
              <a:t>ӫ</a:t>
            </a:r>
            <a:r>
              <a:rPr lang="en-US" sz="1200" dirty="0"/>
              <a:t>dh</a:t>
            </a:r>
            <a:r>
              <a:rPr lang="az-Cyrl-AZ" sz="1200" dirty="0"/>
              <a:t>ӫ</a:t>
            </a:r>
            <a:r>
              <a:rPr lang="en-US" sz="1200" dirty="0"/>
              <a:t>n</a:t>
            </a:r>
            <a:r>
              <a:rPr lang="az-Cyrl-AZ" sz="1200" dirty="0"/>
              <a:t>ӫ</a:t>
            </a:r>
            <a:r>
              <a:rPr lang="en-US" sz="1200" dirty="0"/>
              <a:t>sit </a:t>
            </a:r>
            <a:r>
              <a:rPr lang="en-US" sz="1200" dirty="0" err="1"/>
              <a:t>jan</a:t>
            </a:r>
            <a:r>
              <a:rPr lang="az-Cyrl-AZ" sz="1200" dirty="0"/>
              <a:t>ӫ </a:t>
            </a:r>
            <a:r>
              <a:rPr lang="en-US" sz="1200" dirty="0" err="1"/>
              <a:t>epiqendra</a:t>
            </a:r>
            <a:r>
              <a:rPr lang="en-US" sz="1200" dirty="0"/>
              <a:t> e </a:t>
            </a:r>
            <a:r>
              <a:rPr lang="en-US" sz="1200" dirty="0" err="1"/>
              <a:t>procesit</a:t>
            </a:r>
            <a:r>
              <a:rPr lang="en-US" sz="1200" dirty="0"/>
              <a:t> </a:t>
            </a:r>
            <a:r>
              <a:rPr lang="en-US" sz="1200" dirty="0" err="1"/>
              <a:t>arsimor</a:t>
            </a:r>
            <a:r>
              <a:rPr lang="en-US" sz="1200" dirty="0"/>
              <a:t>, </a:t>
            </a:r>
            <a:r>
              <a:rPr lang="en-US" sz="1200" dirty="0" err="1"/>
              <a:t>andaj</a:t>
            </a:r>
            <a:r>
              <a:rPr lang="en-US" sz="1200" dirty="0"/>
              <a:t> </a:t>
            </a:r>
            <a:r>
              <a:rPr lang="en-US" sz="1200" dirty="0" err="1"/>
              <a:t>duhet</a:t>
            </a:r>
            <a:r>
              <a:rPr lang="en-US" sz="1200" dirty="0"/>
              <a:t> t</a:t>
            </a:r>
            <a:r>
              <a:rPr lang="az-Cyrl-AZ" sz="1200" dirty="0"/>
              <a:t>ӫ </a:t>
            </a:r>
            <a:r>
              <a:rPr lang="en-US" sz="1200" dirty="0"/>
              <a:t>jet</a:t>
            </a:r>
            <a:r>
              <a:rPr lang="az-Cyrl-AZ" sz="1200" dirty="0"/>
              <a:t>ӫ </a:t>
            </a:r>
            <a:r>
              <a:rPr lang="en-US" sz="1200" dirty="0"/>
              <a:t>model, </a:t>
            </a:r>
            <a:r>
              <a:rPr lang="en-US" sz="1200" dirty="0" err="1"/>
              <a:t>shembull</a:t>
            </a:r>
            <a:r>
              <a:rPr lang="en-US" sz="1200" dirty="0"/>
              <a:t> p</a:t>
            </a:r>
            <a:r>
              <a:rPr lang="az-Cyrl-AZ" sz="1200" dirty="0"/>
              <a:t>ӫ</a:t>
            </a:r>
            <a:r>
              <a:rPr lang="en-US" sz="1200" dirty="0"/>
              <a:t>r </a:t>
            </a:r>
            <a:r>
              <a:rPr lang="en-US" sz="1200" dirty="0" err="1"/>
              <a:t>nx</a:t>
            </a:r>
            <a:r>
              <a:rPr lang="az-Cyrl-AZ" sz="1200" dirty="0"/>
              <a:t>ӫ</a:t>
            </a:r>
            <a:r>
              <a:rPr lang="en-US" sz="1200" dirty="0"/>
              <a:t>n</a:t>
            </a:r>
            <a:r>
              <a:rPr lang="az-Cyrl-AZ" sz="1200" dirty="0"/>
              <a:t>ӫ</a:t>
            </a:r>
            <a:r>
              <a:rPr lang="en-US" sz="1200" dirty="0"/>
              <a:t>sit </a:t>
            </a:r>
            <a:r>
              <a:rPr lang="en-US" sz="1200" dirty="0" err="1"/>
              <a:t>si</a:t>
            </a:r>
            <a:r>
              <a:rPr lang="en-US" sz="1200" dirty="0"/>
              <a:t> n</a:t>
            </a:r>
            <a:r>
              <a:rPr lang="az-Cyrl-AZ" sz="1200" dirty="0"/>
              <a:t>ӫ </a:t>
            </a:r>
            <a:r>
              <a:rPr lang="en-US" sz="1200" dirty="0" err="1"/>
              <a:t>veshje</a:t>
            </a:r>
            <a:r>
              <a:rPr lang="en-US" sz="1200" dirty="0"/>
              <a:t> </a:t>
            </a:r>
            <a:r>
              <a:rPr lang="en-US" sz="1200" dirty="0" err="1"/>
              <a:t>ashtu</a:t>
            </a:r>
            <a:r>
              <a:rPr lang="en-US" sz="1200" dirty="0"/>
              <a:t> </a:t>
            </a:r>
            <a:r>
              <a:rPr lang="en-US" sz="1200" dirty="0" err="1"/>
              <a:t>edhe</a:t>
            </a:r>
            <a:r>
              <a:rPr lang="en-US" sz="1200" dirty="0"/>
              <a:t> n</a:t>
            </a:r>
            <a:r>
              <a:rPr lang="az-Cyrl-AZ" sz="1200" dirty="0"/>
              <a:t>ӫ </a:t>
            </a:r>
            <a:r>
              <a:rPr lang="en-US" sz="1200" dirty="0" err="1"/>
              <a:t>sjellje</a:t>
            </a:r>
            <a:r>
              <a:rPr lang="en-US" sz="1200" dirty="0"/>
              <a:t>.</a:t>
            </a:r>
          </a:p>
          <a:p>
            <a:pPr algn="just"/>
            <a:r>
              <a:rPr lang="en-US" sz="1200" dirty="0" err="1"/>
              <a:t>Nx</a:t>
            </a:r>
            <a:r>
              <a:rPr lang="az-Cyrl-AZ" sz="1200" dirty="0"/>
              <a:t>ӫ</a:t>
            </a:r>
            <a:r>
              <a:rPr lang="en-US" sz="1200" dirty="0"/>
              <a:t>n</a:t>
            </a:r>
            <a:r>
              <a:rPr lang="az-Cyrl-AZ" sz="1200" dirty="0"/>
              <a:t>ӫ</a:t>
            </a:r>
            <a:r>
              <a:rPr lang="en-US" sz="1200" dirty="0" err="1"/>
              <a:t>sve</a:t>
            </a:r>
            <a:r>
              <a:rPr lang="en-US" sz="1200" dirty="0"/>
              <a:t> n</a:t>
            </a:r>
            <a:r>
              <a:rPr lang="az-Cyrl-AZ" sz="1200" dirty="0"/>
              <a:t>ӫ </a:t>
            </a:r>
            <a:r>
              <a:rPr lang="en-US" sz="1200" dirty="0" err="1"/>
              <a:t>shkoll</a:t>
            </a:r>
            <a:r>
              <a:rPr lang="az-Cyrl-AZ" sz="1200" dirty="0"/>
              <a:t>ӫ </a:t>
            </a:r>
            <a:r>
              <a:rPr lang="en-US" sz="1200" dirty="0"/>
              <a:t>m</a:t>
            </a:r>
            <a:r>
              <a:rPr lang="az-Cyrl-AZ" sz="1200" dirty="0"/>
              <a:t>ӫ</a:t>
            </a:r>
            <a:r>
              <a:rPr lang="en-US" sz="1200" dirty="0" err="1"/>
              <a:t>simdh</a:t>
            </a:r>
            <a:r>
              <a:rPr lang="az-Cyrl-AZ" sz="1200" dirty="0"/>
              <a:t>ӫ</a:t>
            </a:r>
            <a:r>
              <a:rPr lang="en-US" sz="1200" dirty="0"/>
              <a:t>n</a:t>
            </a:r>
            <a:r>
              <a:rPr lang="az-Cyrl-AZ" sz="1200" dirty="0"/>
              <a:t>ӫ</a:t>
            </a:r>
            <a:r>
              <a:rPr lang="en-US" sz="1200" dirty="0"/>
              <a:t>sit </a:t>
            </a:r>
            <a:r>
              <a:rPr lang="en-US" sz="1200" dirty="0" err="1"/>
              <a:t>nuk</a:t>
            </a:r>
            <a:r>
              <a:rPr lang="en-US" sz="1200" dirty="0"/>
              <a:t> </a:t>
            </a:r>
            <a:r>
              <a:rPr lang="en-US" sz="1200" dirty="0" err="1"/>
              <a:t>ua</a:t>
            </a:r>
            <a:r>
              <a:rPr lang="en-US" sz="1200" dirty="0"/>
              <a:t> m</a:t>
            </a:r>
            <a:r>
              <a:rPr lang="az-Cyrl-AZ" sz="1200" dirty="0"/>
              <a:t>ӫ</a:t>
            </a:r>
            <a:r>
              <a:rPr lang="en-US" sz="1200" dirty="0" err="1"/>
              <a:t>sojn</a:t>
            </a:r>
            <a:r>
              <a:rPr lang="az-Cyrl-AZ" sz="1200" dirty="0"/>
              <a:t>ӫ </a:t>
            </a:r>
            <a:r>
              <a:rPr lang="en-US" sz="1200" dirty="0"/>
              <a:t>vet</a:t>
            </a:r>
            <a:r>
              <a:rPr lang="az-Cyrl-AZ" sz="1200" dirty="0"/>
              <a:t>ӫ</a:t>
            </a:r>
            <a:r>
              <a:rPr lang="en-US" sz="1200" dirty="0"/>
              <a:t>m l</a:t>
            </a:r>
            <a:r>
              <a:rPr lang="az-Cyrl-AZ" sz="1200" dirty="0"/>
              <a:t>ӫ</a:t>
            </a:r>
            <a:r>
              <a:rPr lang="en-US" sz="1200" dirty="0" err="1"/>
              <a:t>nd</a:t>
            </a:r>
            <a:r>
              <a:rPr lang="az-Cyrl-AZ" sz="1200" dirty="0"/>
              <a:t>ӫ</a:t>
            </a:r>
            <a:r>
              <a:rPr lang="en-US" sz="1200" dirty="0"/>
              <a:t>t m</a:t>
            </a:r>
            <a:r>
              <a:rPr lang="az-Cyrl-AZ" sz="1200" dirty="0"/>
              <a:t>ӫ</a:t>
            </a:r>
            <a:r>
              <a:rPr lang="en-US" sz="1200" dirty="0" err="1"/>
              <a:t>simore</a:t>
            </a:r>
            <a:r>
              <a:rPr lang="en-US" sz="1200" dirty="0"/>
              <a:t>,</a:t>
            </a:r>
          </a:p>
          <a:p>
            <a:pPr algn="just"/>
            <a:r>
              <a:rPr lang="en-US" sz="1200" dirty="0" err="1"/>
              <a:t>ata</a:t>
            </a:r>
            <a:r>
              <a:rPr lang="en-US" sz="1200" dirty="0"/>
              <a:t> </a:t>
            </a:r>
            <a:r>
              <a:rPr lang="en-US" sz="1200" dirty="0" err="1"/>
              <a:t>ngulitin</a:t>
            </a:r>
            <a:r>
              <a:rPr lang="en-US" sz="1200" dirty="0"/>
              <a:t> n</a:t>
            </a:r>
            <a:r>
              <a:rPr lang="az-Cyrl-AZ" sz="1200" dirty="0"/>
              <a:t>ӫ </a:t>
            </a:r>
            <a:r>
              <a:rPr lang="en-US" sz="1200" dirty="0"/>
              <a:t>vet</a:t>
            </a:r>
            <a:r>
              <a:rPr lang="az-Cyrl-AZ" sz="1200" dirty="0"/>
              <a:t>ӫ</a:t>
            </a:r>
            <a:r>
              <a:rPr lang="en-US" sz="1200" dirty="0" err="1"/>
              <a:t>dijen</a:t>
            </a:r>
            <a:r>
              <a:rPr lang="en-US" sz="1200" dirty="0"/>
              <a:t> e </a:t>
            </a:r>
            <a:r>
              <a:rPr lang="en-US" sz="1200" dirty="0" err="1"/>
              <a:t>tyre</a:t>
            </a:r>
            <a:r>
              <a:rPr lang="en-US" sz="1200" dirty="0"/>
              <a:t> </a:t>
            </a:r>
            <a:r>
              <a:rPr lang="en-US" sz="1200" dirty="0" err="1"/>
              <a:t>moralin</a:t>
            </a:r>
            <a:r>
              <a:rPr lang="en-US" sz="1200" dirty="0"/>
              <a:t>, </a:t>
            </a:r>
            <a:r>
              <a:rPr lang="en-US" sz="1200" dirty="0" err="1"/>
              <a:t>dinjitetin</a:t>
            </a:r>
            <a:r>
              <a:rPr lang="en-US" sz="1200" dirty="0"/>
              <a:t> </a:t>
            </a:r>
            <a:r>
              <a:rPr lang="en-US" sz="1200" dirty="0" err="1"/>
              <a:t>dhe</a:t>
            </a:r>
            <a:r>
              <a:rPr lang="en-US" sz="1200" dirty="0"/>
              <a:t> </a:t>
            </a:r>
            <a:r>
              <a:rPr lang="en-US" sz="1200" dirty="0" err="1"/>
              <a:t>vlerat</a:t>
            </a:r>
            <a:r>
              <a:rPr lang="en-US" sz="1200" dirty="0"/>
              <a:t> </a:t>
            </a:r>
            <a:r>
              <a:rPr lang="en-US" sz="1200" dirty="0" err="1"/>
              <a:t>etike</a:t>
            </a:r>
            <a:r>
              <a:rPr lang="en-US" sz="1200" dirty="0"/>
              <a:t> t</a:t>
            </a:r>
            <a:r>
              <a:rPr lang="az-Cyrl-AZ" sz="1200" dirty="0"/>
              <a:t>ӫ </a:t>
            </a:r>
            <a:r>
              <a:rPr lang="en-US" sz="1200" dirty="0"/>
              <a:t>jet</a:t>
            </a:r>
            <a:r>
              <a:rPr lang="az-Cyrl-AZ" sz="1200" dirty="0"/>
              <a:t>ӫ</a:t>
            </a:r>
            <a:r>
              <a:rPr lang="en-US" sz="1200" dirty="0"/>
              <a:t>s. </a:t>
            </a:r>
            <a:r>
              <a:rPr lang="en-US" sz="1200" dirty="0" err="1"/>
              <a:t>Procesi</a:t>
            </a:r>
            <a:r>
              <a:rPr lang="en-US" sz="1200" dirty="0"/>
              <a:t> </a:t>
            </a:r>
            <a:r>
              <a:rPr lang="en-US" sz="1200" dirty="0" err="1"/>
              <a:t>edukativo-arsimor</a:t>
            </a:r>
            <a:r>
              <a:rPr lang="en-US" sz="1200" dirty="0"/>
              <a:t> </a:t>
            </a:r>
            <a:r>
              <a:rPr lang="en-US" sz="1200" dirty="0" err="1"/>
              <a:t>sado</a:t>
            </a:r>
            <a:r>
              <a:rPr lang="en-US" sz="1200" dirty="0"/>
              <a:t> i v</a:t>
            </a:r>
            <a:r>
              <a:rPr lang="az-Cyrl-AZ" sz="1200" dirty="0"/>
              <a:t>ӫ</a:t>
            </a:r>
            <a:r>
              <a:rPr lang="en-US" sz="1200" dirty="0" err="1"/>
              <a:t>shtirë</a:t>
            </a:r>
            <a:r>
              <a:rPr lang="en-US" sz="1200" dirty="0"/>
              <a:t> </a:t>
            </a:r>
            <a:r>
              <a:rPr lang="en-US" sz="1200" dirty="0" err="1"/>
              <a:t>dhe</a:t>
            </a:r>
            <a:r>
              <a:rPr lang="en-US" sz="1200" dirty="0"/>
              <a:t> </a:t>
            </a:r>
            <a:r>
              <a:rPr lang="en-US" sz="1200" dirty="0" err="1"/>
              <a:t>kompleks</a:t>
            </a:r>
            <a:r>
              <a:rPr lang="en-US" sz="1200" dirty="0"/>
              <a:t>, k</a:t>
            </a:r>
            <a:r>
              <a:rPr lang="az-Cyrl-AZ" sz="1200" dirty="0"/>
              <a:t>ӫ</a:t>
            </a:r>
            <a:r>
              <a:rPr lang="en-US" sz="1200" dirty="0" err="1"/>
              <a:t>rkon</a:t>
            </a:r>
            <a:r>
              <a:rPr lang="en-US" sz="1200" dirty="0"/>
              <a:t> p</a:t>
            </a:r>
            <a:r>
              <a:rPr lang="az-Cyrl-AZ" sz="1200" dirty="0"/>
              <a:t>ӫ</a:t>
            </a:r>
            <a:r>
              <a:rPr lang="en-US" sz="1200" dirty="0" err="1"/>
              <a:t>rkushtim</a:t>
            </a:r>
            <a:r>
              <a:rPr lang="en-US" sz="1200" dirty="0"/>
              <a:t>, p</a:t>
            </a:r>
            <a:r>
              <a:rPr lang="az-Cyrl-AZ" sz="1200" dirty="0"/>
              <a:t>ӫ</a:t>
            </a:r>
            <a:r>
              <a:rPr lang="en-US" sz="1200" dirty="0" err="1"/>
              <a:t>rgjegj</a:t>
            </a:r>
            <a:r>
              <a:rPr lang="az-Cyrl-AZ" sz="1200" dirty="0"/>
              <a:t>ӫ</a:t>
            </a:r>
            <a:r>
              <a:rPr lang="en-US" sz="1200" dirty="0" err="1"/>
              <a:t>si</a:t>
            </a:r>
            <a:r>
              <a:rPr lang="en-US" sz="1200" dirty="0"/>
              <a:t>, </a:t>
            </a:r>
            <a:r>
              <a:rPr lang="en-US" sz="1200" dirty="0" err="1"/>
              <a:t>dhe</a:t>
            </a:r>
            <a:r>
              <a:rPr lang="en-US" sz="1200" dirty="0"/>
              <a:t> </a:t>
            </a:r>
            <a:r>
              <a:rPr lang="en-US" sz="1200" dirty="0" err="1"/>
              <a:t>sakrificë</a:t>
            </a:r>
            <a:r>
              <a:rPr lang="en-US" sz="1200" dirty="0"/>
              <a:t>.</a:t>
            </a:r>
          </a:p>
          <a:p>
            <a:pPr algn="just"/>
            <a:r>
              <a:rPr lang="en-US" sz="1200" dirty="0" err="1"/>
              <a:t>Kjo</a:t>
            </a:r>
            <a:r>
              <a:rPr lang="en-US" sz="1200" dirty="0"/>
              <a:t> </a:t>
            </a:r>
            <a:r>
              <a:rPr lang="en-US" sz="1200" dirty="0" err="1"/>
              <a:t>arrihet</a:t>
            </a:r>
            <a:r>
              <a:rPr lang="en-US" sz="1200" dirty="0"/>
              <a:t> me </a:t>
            </a:r>
            <a:r>
              <a:rPr lang="en-US" sz="1200" dirty="0" err="1"/>
              <a:t>profesionalizëm</a:t>
            </a:r>
            <a:r>
              <a:rPr lang="en-US" sz="1200" dirty="0"/>
              <a:t> </a:t>
            </a:r>
            <a:r>
              <a:rPr lang="en-US" sz="1200" dirty="0" err="1"/>
              <a:t>dhe</a:t>
            </a:r>
            <a:r>
              <a:rPr lang="en-US" sz="1200" dirty="0"/>
              <a:t> </a:t>
            </a:r>
            <a:r>
              <a:rPr lang="en-US" sz="1200" dirty="0" err="1"/>
              <a:t>avancim</a:t>
            </a:r>
            <a:r>
              <a:rPr lang="en-US" sz="1200" dirty="0"/>
              <a:t> t</a:t>
            </a:r>
            <a:r>
              <a:rPr lang="az-Cyrl-AZ" sz="1200" dirty="0"/>
              <a:t>ӫ </a:t>
            </a:r>
            <a:r>
              <a:rPr lang="en-US" sz="1200" dirty="0" err="1"/>
              <a:t>reformave</a:t>
            </a:r>
            <a:r>
              <a:rPr lang="en-US" sz="1200" dirty="0"/>
              <a:t> t</a:t>
            </a:r>
            <a:r>
              <a:rPr lang="az-Cyrl-AZ" sz="1200" dirty="0"/>
              <a:t>ӫ </a:t>
            </a:r>
            <a:r>
              <a:rPr lang="en-US" sz="1200" dirty="0" err="1"/>
              <a:t>reja</a:t>
            </a:r>
            <a:r>
              <a:rPr lang="en-US" sz="1200" dirty="0"/>
              <a:t> n</a:t>
            </a:r>
            <a:r>
              <a:rPr lang="az-Cyrl-AZ" sz="1200" dirty="0"/>
              <a:t>ӫ </a:t>
            </a:r>
            <a:r>
              <a:rPr lang="en-US" sz="1200" dirty="0" err="1"/>
              <a:t>proceset</a:t>
            </a:r>
            <a:r>
              <a:rPr lang="en-US" sz="1200" dirty="0"/>
              <a:t> e m</a:t>
            </a:r>
            <a:r>
              <a:rPr lang="az-Cyrl-AZ" sz="1200" dirty="0"/>
              <a:t>ӫ</a:t>
            </a:r>
            <a:r>
              <a:rPr lang="en-US" sz="1200" dirty="0" err="1"/>
              <a:t>simdh</a:t>
            </a:r>
            <a:r>
              <a:rPr lang="az-Cyrl-AZ" sz="1200" dirty="0"/>
              <a:t>ӫ</a:t>
            </a:r>
            <a:r>
              <a:rPr lang="en-US" sz="1200" dirty="0" err="1"/>
              <a:t>nies</a:t>
            </a:r>
            <a:r>
              <a:rPr lang="en-US" sz="1200" dirty="0"/>
              <a:t> </a:t>
            </a:r>
            <a:r>
              <a:rPr lang="en-US" sz="1200" dirty="0" err="1"/>
              <a:t>dhe</a:t>
            </a:r>
            <a:r>
              <a:rPr lang="en-US" sz="1200" dirty="0"/>
              <a:t> m</a:t>
            </a:r>
            <a:r>
              <a:rPr lang="az-Cyrl-AZ" sz="1200" dirty="0"/>
              <a:t>ӫ</a:t>
            </a:r>
            <a:r>
              <a:rPr lang="en-US" sz="1200" dirty="0" err="1"/>
              <a:t>simnx</a:t>
            </a:r>
            <a:r>
              <a:rPr lang="az-Cyrl-AZ" sz="1200" dirty="0"/>
              <a:t>ӫ</a:t>
            </a:r>
            <a:r>
              <a:rPr lang="en-US" sz="1200" dirty="0" err="1"/>
              <a:t>nies</a:t>
            </a:r>
            <a:r>
              <a:rPr lang="en-US" sz="1200" dirty="0"/>
              <a:t>. </a:t>
            </a:r>
            <a:r>
              <a:rPr lang="en-US" sz="1200" dirty="0" err="1"/>
              <a:t>Shkoll</a:t>
            </a:r>
            <a:r>
              <a:rPr lang="az-Cyrl-AZ" sz="1200" dirty="0"/>
              <a:t>ӫ</a:t>
            </a:r>
            <a:r>
              <a:rPr lang="en-US" sz="1200" dirty="0"/>
              <a:t>n e </a:t>
            </a:r>
            <a:r>
              <a:rPr lang="en-US" sz="1200" dirty="0" err="1"/>
              <a:t>mir</a:t>
            </a:r>
            <a:r>
              <a:rPr lang="az-Cyrl-AZ" sz="1200" dirty="0"/>
              <a:t>ӫ </a:t>
            </a:r>
            <a:r>
              <a:rPr lang="en-US" sz="1200" dirty="0"/>
              <a:t>e b</a:t>
            </a:r>
            <a:r>
              <a:rPr lang="az-Cyrl-AZ" sz="1200" dirty="0"/>
              <a:t>ӫ</a:t>
            </a:r>
            <a:r>
              <a:rPr lang="en-US" sz="1200" dirty="0" err="1"/>
              <a:t>jn</a:t>
            </a:r>
            <a:r>
              <a:rPr lang="az-Cyrl-AZ" sz="1200" dirty="0"/>
              <a:t>ӫ </a:t>
            </a:r>
            <a:r>
              <a:rPr lang="en-US" sz="1200" dirty="0" err="1"/>
              <a:t>nx</a:t>
            </a:r>
            <a:r>
              <a:rPr lang="az-Cyrl-AZ" sz="1200" dirty="0"/>
              <a:t>ӫ</a:t>
            </a:r>
            <a:r>
              <a:rPr lang="en-US" sz="1200" dirty="0"/>
              <a:t>n</a:t>
            </a:r>
            <a:r>
              <a:rPr lang="az-Cyrl-AZ" sz="1200" dirty="0"/>
              <a:t>ӫ</a:t>
            </a:r>
            <a:r>
              <a:rPr lang="en-US" sz="1200" dirty="0"/>
              <a:t>sit </a:t>
            </a:r>
            <a:r>
              <a:rPr lang="en-US" sz="1200" dirty="0" err="1"/>
              <a:t>dhe</a:t>
            </a:r>
            <a:r>
              <a:rPr lang="en-US" sz="1200" dirty="0"/>
              <a:t> m</a:t>
            </a:r>
            <a:r>
              <a:rPr lang="az-Cyrl-AZ" sz="1200" dirty="0"/>
              <a:t>ӫ</a:t>
            </a:r>
            <a:r>
              <a:rPr lang="en-US" sz="1200" dirty="0" err="1"/>
              <a:t>simdh</a:t>
            </a:r>
            <a:r>
              <a:rPr lang="az-Cyrl-AZ" sz="1200" dirty="0"/>
              <a:t>ӫ</a:t>
            </a:r>
            <a:r>
              <a:rPr lang="en-US" sz="1200" dirty="0"/>
              <a:t>n</a:t>
            </a:r>
            <a:r>
              <a:rPr lang="az-Cyrl-AZ" sz="1200" dirty="0"/>
              <a:t>ӫ</a:t>
            </a:r>
            <a:r>
              <a:rPr lang="en-US" sz="1200" dirty="0"/>
              <a:t>sit e </a:t>
            </a:r>
            <a:r>
              <a:rPr lang="en-US" sz="1200" dirty="0" err="1"/>
              <a:t>mir</a:t>
            </a:r>
            <a:r>
              <a:rPr lang="az-Cyrl-AZ" sz="1200" dirty="0"/>
              <a:t>ӫ.</a:t>
            </a:r>
          </a:p>
          <a:p>
            <a:pPr algn="just"/>
            <a:r>
              <a:rPr lang="en-US" sz="1200" dirty="0" err="1"/>
              <a:t>Dhe</a:t>
            </a:r>
            <a:r>
              <a:rPr lang="en-US" sz="1200" dirty="0"/>
              <a:t> pas </a:t>
            </a:r>
            <a:r>
              <a:rPr lang="az-Cyrl-AZ" sz="1200" dirty="0"/>
              <a:t>ҫ</a:t>
            </a:r>
            <a:r>
              <a:rPr lang="en-US" sz="1200" dirty="0"/>
              <a:t>do </a:t>
            </a:r>
            <a:r>
              <a:rPr lang="en-US" sz="1200" dirty="0" err="1"/>
              <a:t>nx</a:t>
            </a:r>
            <a:r>
              <a:rPr lang="az-Cyrl-AZ" sz="1200" dirty="0"/>
              <a:t>ӫ</a:t>
            </a:r>
            <a:r>
              <a:rPr lang="en-US" sz="1200" dirty="0"/>
              <a:t>n</a:t>
            </a:r>
            <a:r>
              <a:rPr lang="az-Cyrl-AZ" sz="1200" dirty="0"/>
              <a:t>ӫ</a:t>
            </a:r>
            <a:r>
              <a:rPr lang="en-US" sz="1200" dirty="0" err="1"/>
              <a:t>si</a:t>
            </a:r>
            <a:r>
              <a:rPr lang="en-US" sz="1200" dirty="0"/>
              <a:t> t</a:t>
            </a:r>
            <a:r>
              <a:rPr lang="az-Cyrl-AZ" sz="1200" dirty="0"/>
              <a:t>ӫ </a:t>
            </a:r>
            <a:r>
              <a:rPr lang="en-US" sz="1200" dirty="0" err="1"/>
              <a:t>mir</a:t>
            </a:r>
            <a:r>
              <a:rPr lang="az-Cyrl-AZ" sz="1200" dirty="0"/>
              <a:t>ӫ </a:t>
            </a:r>
            <a:r>
              <a:rPr lang="en-US" sz="1200" dirty="0" err="1"/>
              <a:t>pavarësisht</a:t>
            </a:r>
            <a:r>
              <a:rPr lang="en-US" sz="1200" dirty="0"/>
              <a:t> </a:t>
            </a:r>
            <a:r>
              <a:rPr lang="en-US" sz="1200" dirty="0" err="1"/>
              <a:t>nga</a:t>
            </a:r>
            <a:r>
              <a:rPr lang="en-US" sz="1200" dirty="0"/>
              <a:t> </a:t>
            </a:r>
            <a:r>
              <a:rPr lang="en-US" sz="1200" dirty="0" err="1"/>
              <a:t>formimi</a:t>
            </a:r>
            <a:r>
              <a:rPr lang="en-US" sz="1200" dirty="0"/>
              <a:t> i </a:t>
            </a:r>
            <a:r>
              <a:rPr lang="en-US" sz="1200" dirty="0" err="1"/>
              <a:t>tij</a:t>
            </a:r>
            <a:r>
              <a:rPr lang="az-Cyrl-AZ" sz="1200" dirty="0"/>
              <a:t> </a:t>
            </a:r>
            <a:r>
              <a:rPr lang="en-US" sz="1200" dirty="0" err="1"/>
              <a:t>shum</a:t>
            </a:r>
            <a:r>
              <a:rPr lang="az-Cyrl-AZ" sz="1200" dirty="0"/>
              <a:t>ӫ </a:t>
            </a:r>
            <a:r>
              <a:rPr lang="en-US" sz="1200" dirty="0" err="1"/>
              <a:t>kompleks</a:t>
            </a:r>
            <a:r>
              <a:rPr lang="en-US" sz="1200" dirty="0"/>
              <a:t> q</a:t>
            </a:r>
            <a:r>
              <a:rPr lang="az-Cyrl-AZ" sz="1200" dirty="0"/>
              <a:t>ӫ</a:t>
            </a:r>
            <a:r>
              <a:rPr lang="en-US" sz="1200" dirty="0" err="1"/>
              <a:t>ndron</a:t>
            </a:r>
            <a:r>
              <a:rPr lang="en-US" sz="1200" dirty="0"/>
              <a:t> m</a:t>
            </a:r>
            <a:r>
              <a:rPr lang="az-Cyrl-AZ" sz="1200" dirty="0"/>
              <a:t>ӫ</a:t>
            </a:r>
            <a:r>
              <a:rPr lang="en-US" sz="1200" dirty="0" err="1"/>
              <a:t>simdh</a:t>
            </a:r>
            <a:r>
              <a:rPr lang="az-Cyrl-AZ" sz="1200" dirty="0"/>
              <a:t>ӫ</a:t>
            </a:r>
            <a:r>
              <a:rPr lang="en-US" sz="1200" dirty="0"/>
              <a:t>n</a:t>
            </a:r>
            <a:r>
              <a:rPr lang="az-Cyrl-AZ" sz="1200" dirty="0"/>
              <a:t>ӫ</a:t>
            </a:r>
            <a:r>
              <a:rPr lang="en-US" sz="1200" dirty="0" err="1"/>
              <a:t>si</a:t>
            </a:r>
            <a:r>
              <a:rPr lang="en-US" sz="1200" dirty="0"/>
              <a:t> i </a:t>
            </a:r>
            <a:r>
              <a:rPr lang="en-US" sz="1200" dirty="0" err="1"/>
              <a:t>mir</a:t>
            </a:r>
            <a:r>
              <a:rPr lang="az-Cyrl-AZ" sz="1200" dirty="0"/>
              <a:t>ӫ.</a:t>
            </a:r>
          </a:p>
          <a:p>
            <a:pPr algn="just"/>
            <a:r>
              <a:rPr lang="en-US" sz="1200" dirty="0" err="1"/>
              <a:t>Shkolla</a:t>
            </a:r>
            <a:r>
              <a:rPr lang="en-US" sz="1200" dirty="0"/>
              <a:t> </a:t>
            </a:r>
            <a:r>
              <a:rPr lang="en-US" sz="1200" dirty="0" err="1"/>
              <a:t>duhet</a:t>
            </a:r>
            <a:r>
              <a:rPr lang="en-US" sz="1200" dirty="0"/>
              <a:t> t</a:t>
            </a:r>
            <a:r>
              <a:rPr lang="az-Cyrl-AZ" sz="1200" dirty="0"/>
              <a:t>ӫ </a:t>
            </a:r>
            <a:r>
              <a:rPr lang="en-US" sz="1200" dirty="0" err="1"/>
              <a:t>ket</a:t>
            </a:r>
            <a:r>
              <a:rPr lang="az-Cyrl-AZ" sz="1200" dirty="0"/>
              <a:t>ӫ </a:t>
            </a:r>
            <a:r>
              <a:rPr lang="en-US" sz="1200" dirty="0" err="1"/>
              <a:t>kodin</a:t>
            </a:r>
            <a:r>
              <a:rPr lang="en-US" sz="1200" dirty="0"/>
              <a:t> e </a:t>
            </a:r>
            <a:r>
              <a:rPr lang="en-US" sz="1200" dirty="0" err="1"/>
              <a:t>veshjes</a:t>
            </a:r>
            <a:r>
              <a:rPr lang="en-US" sz="1200" dirty="0"/>
              <a:t> p</a:t>
            </a:r>
            <a:r>
              <a:rPr lang="az-Cyrl-AZ" sz="1200" dirty="0"/>
              <a:t>ӫ</a:t>
            </a:r>
            <a:r>
              <a:rPr lang="en-US" sz="1200" dirty="0"/>
              <a:t>r </a:t>
            </a:r>
            <a:r>
              <a:rPr lang="en-US" sz="1200" dirty="0" err="1"/>
              <a:t>nx</a:t>
            </a:r>
            <a:r>
              <a:rPr lang="az-Cyrl-AZ" sz="1200" dirty="0"/>
              <a:t>ӫ</a:t>
            </a:r>
            <a:r>
              <a:rPr lang="en-US" sz="1200" dirty="0"/>
              <a:t>n</a:t>
            </a:r>
            <a:r>
              <a:rPr lang="az-Cyrl-AZ" sz="1200" dirty="0"/>
              <a:t>ӫ</a:t>
            </a:r>
            <a:r>
              <a:rPr lang="en-US" sz="1200" dirty="0"/>
              <a:t>sit e m</a:t>
            </a:r>
            <a:r>
              <a:rPr lang="az-Cyrl-AZ" sz="1200" dirty="0"/>
              <a:t>ӫ</a:t>
            </a:r>
            <a:r>
              <a:rPr lang="en-US" sz="1200" dirty="0" err="1"/>
              <a:t>simdh</a:t>
            </a:r>
            <a:r>
              <a:rPr lang="az-Cyrl-AZ" sz="1200" dirty="0"/>
              <a:t>ӫ</a:t>
            </a:r>
            <a:r>
              <a:rPr lang="en-US" sz="1200" dirty="0"/>
              <a:t>n</a:t>
            </a:r>
            <a:r>
              <a:rPr lang="az-Cyrl-AZ" sz="1200" dirty="0"/>
              <a:t>ӫ</a:t>
            </a:r>
            <a:r>
              <a:rPr lang="en-US" sz="1200" dirty="0"/>
              <a:t>sit.</a:t>
            </a:r>
          </a:p>
          <a:p>
            <a:pPr algn="just"/>
            <a:r>
              <a:rPr lang="en-US" sz="1200" dirty="0" err="1"/>
              <a:t>Pra</a:t>
            </a:r>
            <a:r>
              <a:rPr lang="en-US" sz="1200" dirty="0"/>
              <a:t>, p</a:t>
            </a:r>
            <a:r>
              <a:rPr lang="az-Cyrl-AZ" sz="1200" dirty="0"/>
              <a:t>ӫ</a:t>
            </a:r>
            <a:r>
              <a:rPr lang="en-US" sz="1200" dirty="0"/>
              <a:t>r </a:t>
            </a:r>
            <a:r>
              <a:rPr lang="en-US" sz="1200" dirty="0" err="1"/>
              <a:t>nj</a:t>
            </a:r>
            <a:r>
              <a:rPr lang="az-Cyrl-AZ" sz="1200" dirty="0"/>
              <a:t>ӫ </a:t>
            </a:r>
            <a:r>
              <a:rPr lang="en-US" sz="1200" dirty="0" err="1"/>
              <a:t>rregull</a:t>
            </a:r>
            <a:r>
              <a:rPr lang="en-US" sz="1200" dirty="0"/>
              <a:t> t</a:t>
            </a:r>
            <a:r>
              <a:rPr lang="az-Cyrl-AZ" sz="1200" dirty="0"/>
              <a:t>ӫ </a:t>
            </a:r>
            <a:r>
              <a:rPr lang="en-US" sz="1200" dirty="0"/>
              <a:t>till</a:t>
            </a:r>
            <a:r>
              <a:rPr lang="az-Cyrl-AZ" sz="1200" dirty="0"/>
              <a:t>ӫ </a:t>
            </a:r>
            <a:r>
              <a:rPr lang="en-US" sz="1200" dirty="0"/>
              <a:t>k</a:t>
            </a:r>
            <a:r>
              <a:rPr lang="az-Cyrl-AZ" sz="1200" dirty="0"/>
              <a:t>ӫ</a:t>
            </a:r>
            <a:r>
              <a:rPr lang="en-US" sz="1200" dirty="0" err="1"/>
              <a:t>rkohet</a:t>
            </a:r>
            <a:r>
              <a:rPr lang="en-US" sz="1200" dirty="0"/>
              <a:t> </a:t>
            </a:r>
            <a:r>
              <a:rPr lang="en-US" sz="1200" dirty="0" err="1"/>
              <a:t>bashkpunim</a:t>
            </a:r>
            <a:r>
              <a:rPr lang="en-US" sz="1200" dirty="0"/>
              <a:t> </a:t>
            </a:r>
            <a:r>
              <a:rPr lang="en-US" sz="1200" dirty="0" err="1"/>
              <a:t>dhe</a:t>
            </a:r>
            <a:r>
              <a:rPr lang="en-US" sz="1200" dirty="0"/>
              <a:t> </a:t>
            </a:r>
            <a:r>
              <a:rPr lang="en-US" sz="1200" dirty="0" err="1"/>
              <a:t>kontribut</a:t>
            </a:r>
            <a:r>
              <a:rPr lang="en-US" sz="1200" dirty="0"/>
              <a:t> i t</a:t>
            </a:r>
            <a:r>
              <a:rPr lang="az-Cyrl-AZ" sz="1200" dirty="0"/>
              <a:t>ӫ </a:t>
            </a:r>
            <a:r>
              <a:rPr lang="en-US" sz="1200" dirty="0" err="1"/>
              <a:t>gjith</a:t>
            </a:r>
            <a:r>
              <a:rPr lang="az-Cyrl-AZ" sz="1200" dirty="0"/>
              <a:t>ӫ </a:t>
            </a:r>
            <a:r>
              <a:rPr lang="en-US" sz="1200" dirty="0"/>
              <a:t>m</a:t>
            </a:r>
            <a:r>
              <a:rPr lang="az-Cyrl-AZ" sz="1200" dirty="0"/>
              <a:t>ӫ</a:t>
            </a:r>
            <a:r>
              <a:rPr lang="en-US" sz="1200" dirty="0" err="1"/>
              <a:t>simdh</a:t>
            </a:r>
            <a:r>
              <a:rPr lang="az-Cyrl-AZ" sz="1200" dirty="0"/>
              <a:t>ӫ</a:t>
            </a:r>
            <a:r>
              <a:rPr lang="en-US" sz="1200" dirty="0"/>
              <a:t>n</a:t>
            </a:r>
            <a:r>
              <a:rPr lang="az-Cyrl-AZ" sz="1200" dirty="0"/>
              <a:t>ӫ</a:t>
            </a:r>
            <a:r>
              <a:rPr lang="en-US" sz="1200" dirty="0" err="1"/>
              <a:t>sve</a:t>
            </a:r>
            <a:r>
              <a:rPr lang="en-US" sz="1200" dirty="0"/>
              <a:t>, </a:t>
            </a:r>
            <a:r>
              <a:rPr lang="en-US" sz="1200" dirty="0" err="1"/>
              <a:t>ngase</a:t>
            </a:r>
            <a:r>
              <a:rPr lang="en-US" sz="1200" dirty="0"/>
              <a:t> </a:t>
            </a:r>
            <a:r>
              <a:rPr lang="en-US" sz="1200" dirty="0" err="1"/>
              <a:t>rregullin</a:t>
            </a:r>
            <a:r>
              <a:rPr lang="en-US" sz="1200" dirty="0"/>
              <a:t> </a:t>
            </a:r>
            <a:r>
              <a:rPr lang="en-US" sz="1200" dirty="0" err="1"/>
              <a:t>nuk</a:t>
            </a:r>
            <a:r>
              <a:rPr lang="en-US" sz="1200" dirty="0"/>
              <a:t> e b</a:t>
            </a:r>
            <a:r>
              <a:rPr lang="az-Cyrl-AZ" sz="1200" dirty="0"/>
              <a:t>ӫ</a:t>
            </a:r>
            <a:r>
              <a:rPr lang="en-US" sz="1200" dirty="0"/>
              <a:t>n vet</a:t>
            </a:r>
            <a:r>
              <a:rPr lang="az-Cyrl-AZ" sz="1200" dirty="0"/>
              <a:t>ӫ</a:t>
            </a:r>
            <a:r>
              <a:rPr lang="en-US" sz="1200" dirty="0"/>
              <a:t>m </a:t>
            </a:r>
            <a:r>
              <a:rPr lang="en-US" sz="1200" dirty="0" err="1"/>
              <a:t>nj</a:t>
            </a:r>
            <a:r>
              <a:rPr lang="az-Cyrl-AZ" sz="1200" dirty="0"/>
              <a:t>ӫ </a:t>
            </a:r>
            <a:r>
              <a:rPr lang="en-US" sz="1200" dirty="0"/>
              <a:t>m</a:t>
            </a:r>
            <a:r>
              <a:rPr lang="az-Cyrl-AZ" sz="1200" dirty="0"/>
              <a:t>ӫ</a:t>
            </a:r>
            <a:r>
              <a:rPr lang="en-US" sz="1200" dirty="0" err="1"/>
              <a:t>simdh</a:t>
            </a:r>
            <a:r>
              <a:rPr lang="az-Cyrl-AZ" sz="1200" dirty="0"/>
              <a:t>ӫ</a:t>
            </a:r>
            <a:r>
              <a:rPr lang="en-US" sz="1200" dirty="0"/>
              <a:t>n</a:t>
            </a:r>
            <a:r>
              <a:rPr lang="az-Cyrl-AZ" sz="1200" dirty="0"/>
              <a:t>ӫ</a:t>
            </a:r>
            <a:r>
              <a:rPr lang="en-US" sz="1200" dirty="0"/>
              <a:t>s.</a:t>
            </a:r>
          </a:p>
          <a:p>
            <a:pPr algn="just"/>
            <a:r>
              <a:rPr lang="en-US" sz="1200" dirty="0"/>
              <a:t>“</a:t>
            </a:r>
            <a:r>
              <a:rPr lang="en-US" sz="1200" dirty="0" err="1"/>
              <a:t>Nj</a:t>
            </a:r>
            <a:r>
              <a:rPr lang="az-Cyrl-AZ" sz="1200" dirty="0"/>
              <a:t>ӫ</a:t>
            </a:r>
            <a:r>
              <a:rPr lang="en-US" sz="1200" dirty="0"/>
              <a:t> </a:t>
            </a:r>
            <a:r>
              <a:rPr lang="en-US" sz="1200" dirty="0" err="1"/>
              <a:t>mësues</a:t>
            </a:r>
            <a:r>
              <a:rPr lang="en-US" sz="1200" dirty="0"/>
              <a:t> i </a:t>
            </a:r>
            <a:r>
              <a:rPr lang="en-US" sz="1200" dirty="0" err="1"/>
              <a:t>mir</a:t>
            </a:r>
            <a:r>
              <a:rPr lang="az-Cyrl-AZ" sz="1200" dirty="0"/>
              <a:t>ӫ </a:t>
            </a:r>
            <a:r>
              <a:rPr lang="en-US" sz="1200" dirty="0"/>
              <a:t>n</a:t>
            </a:r>
            <a:r>
              <a:rPr lang="az-Cyrl-AZ" sz="1200" dirty="0"/>
              <a:t>ӫ </a:t>
            </a:r>
            <a:r>
              <a:rPr lang="en-US" sz="1200" dirty="0"/>
              <a:t>jet</a:t>
            </a:r>
            <a:r>
              <a:rPr lang="az-Cyrl-AZ" sz="1200" dirty="0"/>
              <a:t>ӫ </a:t>
            </a:r>
            <a:r>
              <a:rPr lang="en-US" sz="1200" dirty="0" err="1"/>
              <a:t>ndojnj</a:t>
            </a:r>
            <a:r>
              <a:rPr lang="az-Cyrl-AZ" sz="1200" dirty="0"/>
              <a:t>ӫ</a:t>
            </a:r>
            <a:r>
              <a:rPr lang="en-US" sz="1200" dirty="0"/>
              <a:t>her</a:t>
            </a:r>
            <a:r>
              <a:rPr lang="az-Cyrl-AZ" sz="1200" dirty="0"/>
              <a:t>ӫ</a:t>
            </a:r>
            <a:r>
              <a:rPr lang="en-US" sz="1200" dirty="0"/>
              <a:t> </a:t>
            </a:r>
            <a:r>
              <a:rPr lang="en-US" sz="1200" dirty="0" err="1"/>
              <a:t>mund</a:t>
            </a:r>
            <a:r>
              <a:rPr lang="en-US" sz="1200" dirty="0"/>
              <a:t> t</a:t>
            </a:r>
            <a:r>
              <a:rPr lang="az-Cyrl-AZ" sz="1200" dirty="0"/>
              <a:t>ӫ </a:t>
            </a:r>
            <a:r>
              <a:rPr lang="en-US" sz="1200" dirty="0" err="1"/>
              <a:t>kthej</a:t>
            </a:r>
            <a:r>
              <a:rPr lang="az-Cyrl-AZ" sz="1200" dirty="0"/>
              <a:t>ӫ </a:t>
            </a:r>
            <a:r>
              <a:rPr lang="en-US" sz="1200" dirty="0" err="1"/>
              <a:t>nj</a:t>
            </a:r>
            <a:r>
              <a:rPr lang="az-Cyrl-AZ" sz="1200" dirty="0"/>
              <a:t>ӫ </a:t>
            </a:r>
            <a:r>
              <a:rPr lang="en-US" sz="1200" dirty="0" err="1"/>
              <a:t>delikuent</a:t>
            </a:r>
            <a:r>
              <a:rPr lang="en-US" sz="1200" dirty="0"/>
              <a:t> n</a:t>
            </a:r>
            <a:r>
              <a:rPr lang="az-Cyrl-AZ" sz="1200" dirty="0"/>
              <a:t>ӫ </a:t>
            </a:r>
            <a:r>
              <a:rPr lang="en-US" sz="1200" dirty="0" err="1"/>
              <a:t>nj</a:t>
            </a:r>
            <a:r>
              <a:rPr lang="az-Cyrl-AZ" sz="1200" dirty="0"/>
              <a:t>ӫ </a:t>
            </a:r>
            <a:r>
              <a:rPr lang="en-US" sz="1200" dirty="0" err="1"/>
              <a:t>qytetar</a:t>
            </a:r>
            <a:r>
              <a:rPr lang="en-US" sz="1200" dirty="0"/>
              <a:t> solid”.</a:t>
            </a:r>
          </a:p>
        </p:txBody>
      </p:sp>
      <p:sp>
        <p:nvSpPr>
          <p:cNvPr id="2" name="TextBox 1"/>
          <p:cNvSpPr txBox="1"/>
          <p:nvPr/>
        </p:nvSpPr>
        <p:spPr>
          <a:xfrm>
            <a:off x="318814" y="8725903"/>
            <a:ext cx="1981200" cy="276999"/>
          </a:xfrm>
          <a:prstGeom prst="rect">
            <a:avLst/>
          </a:prstGeom>
          <a:noFill/>
        </p:spPr>
        <p:txBody>
          <a:bodyPr wrap="square" rtlCol="0">
            <a:spAutoFit/>
          </a:bodyPr>
          <a:lstStyle/>
          <a:p>
            <a:r>
              <a:rPr lang="en-US" sz="1200" b="1" dirty="0" err="1" smtClean="0"/>
              <a:t>Prof.Sanije</a:t>
            </a:r>
            <a:r>
              <a:rPr lang="en-US" sz="1200" b="1" dirty="0" smtClean="0"/>
              <a:t> </a:t>
            </a:r>
            <a:r>
              <a:rPr lang="en-US" sz="1200" b="1" dirty="0" err="1" smtClean="0"/>
              <a:t>Dauti</a:t>
            </a:r>
            <a:endParaRPr lang="en-US" sz="1200" b="1"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3123" y="7489337"/>
            <a:ext cx="3062014" cy="17443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TextBox 8"/>
          <p:cNvSpPr txBox="1"/>
          <p:nvPr/>
        </p:nvSpPr>
        <p:spPr>
          <a:xfrm>
            <a:off x="541420" y="2651760"/>
            <a:ext cx="2438400" cy="548640"/>
          </a:xfrm>
          <a:prstGeom prst="rect">
            <a:avLst/>
          </a:prstGeom>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000" b="1" dirty="0" err="1">
                <a:solidFill>
                  <a:schemeClr val="tx1">
                    <a:lumMod val="95000"/>
                    <a:lumOff val="5000"/>
                  </a:schemeClr>
                </a:solidFill>
              </a:rPr>
              <a:t>Rrëfehu</a:t>
            </a:r>
            <a:r>
              <a:rPr lang="en-US" sz="2000" b="1" dirty="0">
                <a:solidFill>
                  <a:schemeClr val="tx1">
                    <a:lumMod val="95000"/>
                    <a:lumOff val="5000"/>
                  </a:schemeClr>
                </a:solidFill>
              </a:rPr>
              <a:t> o </a:t>
            </a:r>
            <a:r>
              <a:rPr lang="en-US" sz="2000" b="1" dirty="0" err="1">
                <a:solidFill>
                  <a:schemeClr val="tx1">
                    <a:lumMod val="95000"/>
                    <a:lumOff val="5000"/>
                  </a:schemeClr>
                </a:solidFill>
              </a:rPr>
              <a:t>njeri</a:t>
            </a:r>
            <a:endParaRPr lang="en-US" sz="2000" b="1" dirty="0">
              <a:solidFill>
                <a:schemeClr val="tx1">
                  <a:lumMod val="95000"/>
                  <a:lumOff val="5000"/>
                </a:schemeClr>
              </a:solidFill>
            </a:endParaRPr>
          </a:p>
          <a:p>
            <a:pPr algn="ctr"/>
            <a:endParaRPr lang="en-US" sz="2400" dirty="0" smtClean="0">
              <a:solidFill>
                <a:schemeClr val="tx1">
                  <a:lumMod val="95000"/>
                  <a:lumOff val="5000"/>
                </a:schemeClr>
              </a:solidFill>
            </a:endParaRPr>
          </a:p>
        </p:txBody>
      </p:sp>
      <p:sp>
        <p:nvSpPr>
          <p:cNvPr id="10" name="TextBox 9"/>
          <p:cNvSpPr txBox="1"/>
          <p:nvPr/>
        </p:nvSpPr>
        <p:spPr>
          <a:xfrm>
            <a:off x="526180" y="3330429"/>
            <a:ext cx="2795338" cy="4770537"/>
          </a:xfrm>
          <a:prstGeom prst="rect">
            <a:avLst/>
          </a:prstGeom>
          <a:solidFill>
            <a:schemeClr val="bg1"/>
          </a:solid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600" b="1" dirty="0" err="1">
                <a:solidFill>
                  <a:schemeClr val="tx1">
                    <a:lumMod val="95000"/>
                    <a:lumOff val="5000"/>
                  </a:schemeClr>
                </a:solidFill>
              </a:rPr>
              <a:t>Ndal</a:t>
            </a:r>
            <a:r>
              <a:rPr lang="en-US" sz="1600" b="1" dirty="0">
                <a:solidFill>
                  <a:schemeClr val="tx1">
                    <a:lumMod val="95000"/>
                    <a:lumOff val="5000"/>
                  </a:schemeClr>
                </a:solidFill>
              </a:rPr>
              <a:t> </a:t>
            </a:r>
            <a:r>
              <a:rPr lang="en-US" sz="1600" b="1" dirty="0" err="1">
                <a:solidFill>
                  <a:schemeClr val="tx1">
                    <a:lumMod val="95000"/>
                    <a:lumOff val="5000"/>
                  </a:schemeClr>
                </a:solidFill>
              </a:rPr>
              <a:t>dhe</a:t>
            </a:r>
            <a:r>
              <a:rPr lang="en-US" sz="1600" b="1" dirty="0">
                <a:solidFill>
                  <a:schemeClr val="tx1">
                    <a:lumMod val="95000"/>
                    <a:lumOff val="5000"/>
                  </a:schemeClr>
                </a:solidFill>
              </a:rPr>
              <a:t> </a:t>
            </a:r>
            <a:r>
              <a:rPr lang="en-US" sz="1600" b="1" dirty="0" err="1">
                <a:solidFill>
                  <a:schemeClr val="tx1">
                    <a:lumMod val="95000"/>
                    <a:lumOff val="5000"/>
                  </a:schemeClr>
                </a:solidFill>
              </a:rPr>
              <a:t>mendo</a:t>
            </a:r>
            <a:r>
              <a:rPr lang="en-US" sz="1600" b="1" dirty="0">
                <a:solidFill>
                  <a:schemeClr val="tx1">
                    <a:lumMod val="95000"/>
                    <a:lumOff val="5000"/>
                  </a:schemeClr>
                </a:solidFill>
              </a:rPr>
              <a:t> o </a:t>
            </a:r>
            <a:r>
              <a:rPr lang="en-US" sz="1600" b="1" dirty="0" err="1">
                <a:solidFill>
                  <a:schemeClr val="tx1">
                    <a:lumMod val="95000"/>
                    <a:lumOff val="5000"/>
                  </a:schemeClr>
                </a:solidFill>
              </a:rPr>
              <a:t>njeri</a:t>
            </a:r>
            <a:r>
              <a:rPr lang="en-US" sz="1600" b="1" dirty="0">
                <a:solidFill>
                  <a:schemeClr val="tx1">
                    <a:lumMod val="95000"/>
                    <a:lumOff val="5000"/>
                  </a:schemeClr>
                </a:solidFill>
              </a:rPr>
              <a:t>                                                                                                                                                              </a:t>
            </a:r>
            <a:r>
              <a:rPr lang="en-US" sz="1600" b="1" dirty="0" err="1">
                <a:solidFill>
                  <a:schemeClr val="tx1">
                    <a:lumMod val="95000"/>
                    <a:lumOff val="5000"/>
                  </a:schemeClr>
                </a:solidFill>
              </a:rPr>
              <a:t>Vështirësi</a:t>
            </a:r>
            <a:r>
              <a:rPr lang="en-US" sz="1600" b="1" dirty="0">
                <a:solidFill>
                  <a:schemeClr val="tx1">
                    <a:lumMod val="95000"/>
                    <a:lumOff val="5000"/>
                  </a:schemeClr>
                </a:solidFill>
              </a:rPr>
              <a:t> pas </a:t>
            </a:r>
            <a:r>
              <a:rPr lang="en-US" sz="1600" b="1" dirty="0" err="1">
                <a:solidFill>
                  <a:schemeClr val="tx1">
                    <a:lumMod val="95000"/>
                    <a:lumOff val="5000"/>
                  </a:schemeClr>
                </a:solidFill>
              </a:rPr>
              <a:t>vështirësie</a:t>
            </a:r>
            <a:r>
              <a:rPr lang="en-US" sz="1600" b="1" dirty="0">
                <a:solidFill>
                  <a:schemeClr val="tx1">
                    <a:lumMod val="95000"/>
                    <a:lumOff val="5000"/>
                  </a:schemeClr>
                </a:solidFill>
              </a:rPr>
              <a:t>                                                                                                                                            Ku je </a:t>
            </a:r>
            <a:r>
              <a:rPr lang="en-US" sz="1600" b="1" dirty="0" err="1">
                <a:solidFill>
                  <a:schemeClr val="tx1">
                    <a:lumMod val="95000"/>
                    <a:lumOff val="5000"/>
                  </a:schemeClr>
                </a:solidFill>
              </a:rPr>
              <a:t>apo</a:t>
            </a:r>
            <a:r>
              <a:rPr lang="en-US" sz="1600" b="1" dirty="0">
                <a:solidFill>
                  <a:schemeClr val="tx1">
                    <a:lumMod val="95000"/>
                    <a:lumOff val="5000"/>
                  </a:schemeClr>
                </a:solidFill>
              </a:rPr>
              <a:t> </a:t>
            </a:r>
            <a:r>
              <a:rPr lang="en-US" sz="1600" b="1" dirty="0" err="1">
                <a:solidFill>
                  <a:schemeClr val="tx1">
                    <a:lumMod val="95000"/>
                    <a:lumOff val="5000"/>
                  </a:schemeClr>
                </a:solidFill>
              </a:rPr>
              <a:t>si</a:t>
            </a:r>
            <a:r>
              <a:rPr lang="en-US" sz="1600" b="1" dirty="0">
                <a:solidFill>
                  <a:schemeClr val="tx1">
                    <a:lumMod val="95000"/>
                    <a:lumOff val="5000"/>
                  </a:schemeClr>
                </a:solidFill>
              </a:rPr>
              <a:t> je                                                                                                                                                                    </a:t>
            </a:r>
            <a:r>
              <a:rPr lang="en-US" sz="1600" b="1" dirty="0" err="1">
                <a:solidFill>
                  <a:schemeClr val="tx1">
                    <a:lumMod val="95000"/>
                    <a:lumOff val="5000"/>
                  </a:schemeClr>
                </a:solidFill>
              </a:rPr>
              <a:t>Po,kalon</a:t>
            </a:r>
            <a:r>
              <a:rPr lang="en-US" sz="1600" b="1" dirty="0">
                <a:solidFill>
                  <a:schemeClr val="tx1">
                    <a:lumMod val="95000"/>
                    <a:lumOff val="5000"/>
                  </a:schemeClr>
                </a:solidFill>
              </a:rPr>
              <a:t> </a:t>
            </a:r>
            <a:r>
              <a:rPr lang="en-US" sz="1600" b="1" dirty="0" err="1">
                <a:solidFill>
                  <a:schemeClr val="tx1">
                    <a:lumMod val="95000"/>
                    <a:lumOff val="5000"/>
                  </a:schemeClr>
                </a:solidFill>
              </a:rPr>
              <a:t>dhe</a:t>
            </a:r>
            <a:r>
              <a:rPr lang="en-US" sz="1600" b="1" dirty="0">
                <a:solidFill>
                  <a:schemeClr val="tx1">
                    <a:lumMod val="95000"/>
                    <a:lumOff val="5000"/>
                  </a:schemeClr>
                </a:solidFill>
              </a:rPr>
              <a:t> </a:t>
            </a:r>
            <a:r>
              <a:rPr lang="en-US" sz="1600" b="1" dirty="0" err="1">
                <a:solidFill>
                  <a:schemeClr val="tx1">
                    <a:lumMod val="95000"/>
                    <a:lumOff val="5000"/>
                  </a:schemeClr>
                </a:solidFill>
              </a:rPr>
              <a:t>gjithçka</a:t>
            </a:r>
            <a:r>
              <a:rPr lang="en-US" sz="1600" b="1" dirty="0">
                <a:solidFill>
                  <a:schemeClr val="tx1">
                    <a:lumMod val="95000"/>
                    <a:lumOff val="5000"/>
                  </a:schemeClr>
                </a:solidFill>
              </a:rPr>
              <a:t> </a:t>
            </a:r>
            <a:r>
              <a:rPr lang="en-US" sz="1600" b="1" dirty="0" err="1">
                <a:solidFill>
                  <a:schemeClr val="tx1">
                    <a:lumMod val="95000"/>
                    <a:lumOff val="5000"/>
                  </a:schemeClr>
                </a:solidFill>
              </a:rPr>
              <a:t>duket</a:t>
            </a:r>
            <a:r>
              <a:rPr lang="en-US" sz="1600" b="1" dirty="0">
                <a:solidFill>
                  <a:schemeClr val="tx1">
                    <a:lumMod val="95000"/>
                    <a:lumOff val="5000"/>
                  </a:schemeClr>
                </a:solidFill>
              </a:rPr>
              <a:t> e </a:t>
            </a:r>
            <a:r>
              <a:rPr lang="en-US" sz="1600" b="1" dirty="0" err="1">
                <a:solidFill>
                  <a:schemeClr val="tx1">
                    <a:lumMod val="95000"/>
                    <a:lumOff val="5000"/>
                  </a:schemeClr>
                </a:solidFill>
              </a:rPr>
              <a:t>thjesht</a:t>
            </a:r>
            <a:r>
              <a:rPr lang="en-US" sz="1600" b="1" dirty="0">
                <a:solidFill>
                  <a:schemeClr val="tx1">
                    <a:lumMod val="95000"/>
                    <a:lumOff val="5000"/>
                  </a:schemeClr>
                </a:solidFill>
              </a:rPr>
              <a:t> sot                                                                                                                               O </a:t>
            </a:r>
            <a:r>
              <a:rPr lang="en-US" sz="1600" b="1" dirty="0" err="1">
                <a:solidFill>
                  <a:schemeClr val="tx1">
                    <a:lumMod val="95000"/>
                    <a:lumOff val="5000"/>
                  </a:schemeClr>
                </a:solidFill>
              </a:rPr>
              <a:t>njeri</a:t>
            </a:r>
            <a:r>
              <a:rPr lang="en-US" sz="1600" b="1" dirty="0">
                <a:solidFill>
                  <a:schemeClr val="tx1">
                    <a:lumMod val="95000"/>
                    <a:lumOff val="5000"/>
                  </a:schemeClr>
                </a:solidFill>
              </a:rPr>
              <a:t> sot </a:t>
            </a:r>
            <a:r>
              <a:rPr lang="en-US" sz="1600" b="1" dirty="0" err="1">
                <a:solidFill>
                  <a:schemeClr val="tx1">
                    <a:lumMod val="95000"/>
                    <a:lumOff val="5000"/>
                  </a:schemeClr>
                </a:solidFill>
              </a:rPr>
              <a:t>dikush</a:t>
            </a:r>
            <a:r>
              <a:rPr lang="en-US" sz="1600" b="1" dirty="0">
                <a:solidFill>
                  <a:schemeClr val="tx1">
                    <a:lumMod val="95000"/>
                    <a:lumOff val="5000"/>
                  </a:schemeClr>
                </a:solidFill>
              </a:rPr>
              <a:t> </a:t>
            </a:r>
            <a:r>
              <a:rPr lang="en-US" sz="1600" b="1" dirty="0" err="1">
                <a:solidFill>
                  <a:schemeClr val="tx1">
                    <a:lumMod val="95000"/>
                    <a:lumOff val="5000"/>
                  </a:schemeClr>
                </a:solidFill>
              </a:rPr>
              <a:t>po</a:t>
            </a:r>
            <a:r>
              <a:rPr lang="en-US" sz="1600" b="1" dirty="0">
                <a:solidFill>
                  <a:schemeClr val="tx1">
                    <a:lumMod val="95000"/>
                    <a:lumOff val="5000"/>
                  </a:schemeClr>
                </a:solidFill>
              </a:rPr>
              <a:t> </a:t>
            </a:r>
            <a:r>
              <a:rPr lang="en-US" sz="1600" b="1" dirty="0" err="1">
                <a:solidFill>
                  <a:schemeClr val="tx1">
                    <a:lumMod val="95000"/>
                    <a:lumOff val="5000"/>
                  </a:schemeClr>
                </a:solidFill>
              </a:rPr>
              <a:t>kalon</a:t>
            </a:r>
            <a:r>
              <a:rPr lang="en-US" sz="1600" b="1" dirty="0">
                <a:solidFill>
                  <a:schemeClr val="tx1">
                    <a:lumMod val="95000"/>
                    <a:lumOff val="5000"/>
                  </a:schemeClr>
                </a:solidFill>
              </a:rPr>
              <a:t> </a:t>
            </a:r>
            <a:r>
              <a:rPr lang="en-US" sz="1600" b="1" dirty="0" err="1">
                <a:solidFill>
                  <a:schemeClr val="tx1">
                    <a:lumMod val="95000"/>
                    <a:lumOff val="5000"/>
                  </a:schemeClr>
                </a:solidFill>
              </a:rPr>
              <a:t>atë</a:t>
            </a:r>
            <a:r>
              <a:rPr lang="en-US" sz="1600" b="1" dirty="0">
                <a:solidFill>
                  <a:schemeClr val="tx1">
                    <a:lumMod val="95000"/>
                    <a:lumOff val="5000"/>
                  </a:schemeClr>
                </a:solidFill>
              </a:rPr>
              <a:t>                                                                                                                                                       O </a:t>
            </a:r>
            <a:r>
              <a:rPr lang="en-US" sz="1600" b="1" dirty="0" err="1">
                <a:solidFill>
                  <a:schemeClr val="tx1">
                    <a:lumMod val="95000"/>
                    <a:lumOff val="5000"/>
                  </a:schemeClr>
                </a:solidFill>
              </a:rPr>
              <a:t>njeri</a:t>
            </a:r>
            <a:r>
              <a:rPr lang="en-US" sz="1600" b="1" dirty="0">
                <a:solidFill>
                  <a:schemeClr val="tx1">
                    <a:lumMod val="95000"/>
                    <a:lumOff val="5000"/>
                  </a:schemeClr>
                </a:solidFill>
              </a:rPr>
              <a:t> </a:t>
            </a:r>
            <a:r>
              <a:rPr lang="en-US" sz="1600" b="1" dirty="0" err="1">
                <a:solidFill>
                  <a:schemeClr val="tx1">
                    <a:lumMod val="95000"/>
                    <a:lumOff val="5000"/>
                  </a:schemeClr>
                </a:solidFill>
              </a:rPr>
              <a:t>jepi</a:t>
            </a:r>
            <a:r>
              <a:rPr lang="en-US" sz="1600" b="1" dirty="0">
                <a:solidFill>
                  <a:schemeClr val="tx1">
                    <a:lumMod val="95000"/>
                    <a:lumOff val="5000"/>
                  </a:schemeClr>
                </a:solidFill>
              </a:rPr>
              <a:t> </a:t>
            </a:r>
            <a:r>
              <a:rPr lang="en-US" sz="1600" b="1" dirty="0" err="1">
                <a:solidFill>
                  <a:schemeClr val="tx1">
                    <a:lumMod val="95000"/>
                    <a:lumOff val="5000"/>
                  </a:schemeClr>
                </a:solidFill>
              </a:rPr>
              <a:t>rrëfehu</a:t>
            </a:r>
            <a:r>
              <a:rPr lang="en-US" sz="1600" b="1" dirty="0">
                <a:solidFill>
                  <a:schemeClr val="tx1">
                    <a:lumMod val="95000"/>
                    <a:lumOff val="5000"/>
                  </a:schemeClr>
                </a:solidFill>
              </a:rPr>
              <a:t>                                                                                                                                                                      </a:t>
            </a:r>
            <a:r>
              <a:rPr lang="en-US" sz="1600" b="1" dirty="0" err="1">
                <a:solidFill>
                  <a:schemeClr val="tx1">
                    <a:lumMod val="95000"/>
                    <a:lumOff val="5000"/>
                  </a:schemeClr>
                </a:solidFill>
              </a:rPr>
              <a:t>Dikush</a:t>
            </a:r>
            <a:r>
              <a:rPr lang="en-US" sz="1600" b="1" dirty="0">
                <a:solidFill>
                  <a:schemeClr val="tx1">
                    <a:lumMod val="95000"/>
                    <a:lumOff val="5000"/>
                  </a:schemeClr>
                </a:solidFill>
              </a:rPr>
              <a:t> </a:t>
            </a:r>
            <a:r>
              <a:rPr lang="en-US" sz="1600" b="1" dirty="0" err="1">
                <a:solidFill>
                  <a:schemeClr val="tx1">
                    <a:lumMod val="95000"/>
                    <a:lumOff val="5000"/>
                  </a:schemeClr>
                </a:solidFill>
              </a:rPr>
              <a:t>ka</a:t>
            </a:r>
            <a:r>
              <a:rPr lang="en-US" sz="1600" b="1" dirty="0">
                <a:solidFill>
                  <a:schemeClr val="tx1">
                    <a:lumMod val="95000"/>
                    <a:lumOff val="5000"/>
                  </a:schemeClr>
                </a:solidFill>
              </a:rPr>
              <a:t> </a:t>
            </a:r>
            <a:r>
              <a:rPr lang="en-US" sz="1600" b="1" dirty="0" err="1">
                <a:solidFill>
                  <a:schemeClr val="tx1">
                    <a:lumMod val="95000"/>
                    <a:lumOff val="5000"/>
                  </a:schemeClr>
                </a:solidFill>
              </a:rPr>
              <a:t>nevoj</a:t>
            </a:r>
            <a:r>
              <a:rPr lang="en-US" sz="1600" b="1" dirty="0">
                <a:solidFill>
                  <a:schemeClr val="tx1">
                    <a:lumMod val="95000"/>
                    <a:lumOff val="5000"/>
                  </a:schemeClr>
                </a:solidFill>
              </a:rPr>
              <a:t> </a:t>
            </a:r>
            <a:r>
              <a:rPr lang="en-US" sz="1600" b="1" dirty="0" err="1">
                <a:solidFill>
                  <a:schemeClr val="tx1">
                    <a:lumMod val="95000"/>
                    <a:lumOff val="5000"/>
                  </a:schemeClr>
                </a:solidFill>
              </a:rPr>
              <a:t>për</a:t>
            </a:r>
            <a:r>
              <a:rPr lang="en-US" sz="1600" b="1" dirty="0">
                <a:solidFill>
                  <a:schemeClr val="tx1">
                    <a:lumMod val="95000"/>
                    <a:lumOff val="5000"/>
                  </a:schemeClr>
                </a:solidFill>
              </a:rPr>
              <a:t> </a:t>
            </a:r>
            <a:r>
              <a:rPr lang="en-US" sz="1600" b="1" dirty="0" err="1">
                <a:solidFill>
                  <a:schemeClr val="tx1">
                    <a:lumMod val="95000"/>
                    <a:lumOff val="5000"/>
                  </a:schemeClr>
                </a:solidFill>
              </a:rPr>
              <a:t>shpresë</a:t>
            </a:r>
            <a:r>
              <a:rPr lang="en-US" sz="1600" b="1" dirty="0">
                <a:solidFill>
                  <a:schemeClr val="tx1">
                    <a:lumMod val="95000"/>
                    <a:lumOff val="5000"/>
                  </a:schemeClr>
                </a:solidFill>
              </a:rPr>
              <a:t>                                                                                                                                                </a:t>
            </a:r>
            <a:r>
              <a:rPr lang="en-US" sz="1600" b="1" dirty="0" err="1">
                <a:solidFill>
                  <a:schemeClr val="tx1">
                    <a:lumMod val="95000"/>
                    <a:lumOff val="5000"/>
                  </a:schemeClr>
                </a:solidFill>
              </a:rPr>
              <a:t>Dikush</a:t>
            </a:r>
            <a:r>
              <a:rPr lang="en-US" sz="1600" b="1" dirty="0">
                <a:solidFill>
                  <a:schemeClr val="tx1">
                    <a:lumMod val="95000"/>
                    <a:lumOff val="5000"/>
                  </a:schemeClr>
                </a:solidFill>
              </a:rPr>
              <a:t> do ta </a:t>
            </a:r>
            <a:r>
              <a:rPr lang="en-US" sz="1600" b="1" dirty="0" err="1">
                <a:solidFill>
                  <a:schemeClr val="tx1">
                    <a:lumMod val="95000"/>
                    <a:lumOff val="5000"/>
                  </a:schemeClr>
                </a:solidFill>
              </a:rPr>
              <a:t>dijë</a:t>
            </a:r>
            <a:r>
              <a:rPr lang="en-US" sz="1600" b="1" dirty="0">
                <a:solidFill>
                  <a:schemeClr val="tx1">
                    <a:lumMod val="95000"/>
                    <a:lumOff val="5000"/>
                  </a:schemeClr>
                </a:solidFill>
              </a:rPr>
              <a:t> se </a:t>
            </a:r>
            <a:r>
              <a:rPr lang="en-US" sz="1600" b="1" dirty="0" err="1">
                <a:solidFill>
                  <a:schemeClr val="tx1">
                    <a:lumMod val="95000"/>
                    <a:lumOff val="5000"/>
                  </a:schemeClr>
                </a:solidFill>
              </a:rPr>
              <a:t>ndalon</a:t>
            </a:r>
            <a:r>
              <a:rPr lang="en-US" sz="1600" b="1" dirty="0">
                <a:solidFill>
                  <a:schemeClr val="tx1">
                    <a:lumMod val="95000"/>
                    <a:lumOff val="5000"/>
                  </a:schemeClr>
                </a:solidFill>
              </a:rPr>
              <a:t> </a:t>
            </a:r>
            <a:r>
              <a:rPr lang="en-US" sz="1600" b="1" dirty="0" err="1">
                <a:solidFill>
                  <a:schemeClr val="tx1">
                    <a:lumMod val="95000"/>
                    <a:lumOff val="5000"/>
                  </a:schemeClr>
                </a:solidFill>
              </a:rPr>
              <a:t>kjo</a:t>
            </a:r>
            <a:r>
              <a:rPr lang="en-US" sz="1600" b="1" dirty="0">
                <a:solidFill>
                  <a:schemeClr val="tx1">
                    <a:lumMod val="95000"/>
                    <a:lumOff val="5000"/>
                  </a:schemeClr>
                </a:solidFill>
              </a:rPr>
              <a:t>                                                                                                                                           </a:t>
            </a:r>
            <a:r>
              <a:rPr lang="en-US" sz="1600" b="1" dirty="0" err="1">
                <a:solidFill>
                  <a:schemeClr val="tx1">
                    <a:lumMod val="95000"/>
                    <a:lumOff val="5000"/>
                  </a:schemeClr>
                </a:solidFill>
              </a:rPr>
              <a:t>Rrëfeje</a:t>
            </a:r>
            <a:r>
              <a:rPr lang="en-US" sz="1600" b="1" dirty="0">
                <a:solidFill>
                  <a:schemeClr val="tx1">
                    <a:lumMod val="95000"/>
                    <a:lumOff val="5000"/>
                  </a:schemeClr>
                </a:solidFill>
              </a:rPr>
              <a:t> </a:t>
            </a:r>
            <a:r>
              <a:rPr lang="en-US" sz="1600" b="1" dirty="0" err="1">
                <a:solidFill>
                  <a:schemeClr val="tx1">
                    <a:lumMod val="95000"/>
                    <a:lumOff val="5000"/>
                  </a:schemeClr>
                </a:solidFill>
              </a:rPr>
              <a:t>historinë</a:t>
            </a:r>
            <a:r>
              <a:rPr lang="en-US" sz="1600" b="1" dirty="0">
                <a:solidFill>
                  <a:schemeClr val="tx1">
                    <a:lumMod val="95000"/>
                    <a:lumOff val="5000"/>
                  </a:schemeClr>
                </a:solidFill>
              </a:rPr>
              <a:t> </a:t>
            </a:r>
            <a:r>
              <a:rPr lang="en-US" sz="1600" b="1" dirty="0" err="1">
                <a:solidFill>
                  <a:schemeClr val="tx1">
                    <a:lumMod val="95000"/>
                    <a:lumOff val="5000"/>
                  </a:schemeClr>
                </a:solidFill>
              </a:rPr>
              <a:t>tënde</a:t>
            </a:r>
            <a:r>
              <a:rPr lang="en-US" sz="1600" b="1" dirty="0">
                <a:solidFill>
                  <a:schemeClr val="tx1">
                    <a:lumMod val="95000"/>
                    <a:lumOff val="5000"/>
                  </a:schemeClr>
                </a:solidFill>
              </a:rPr>
              <a:t>                                                                                                                                                      </a:t>
            </a:r>
            <a:r>
              <a:rPr lang="en-US" sz="1600" b="1" dirty="0" err="1">
                <a:solidFill>
                  <a:schemeClr val="tx1">
                    <a:lumMod val="95000"/>
                    <a:lumOff val="5000"/>
                  </a:schemeClr>
                </a:solidFill>
              </a:rPr>
              <a:t>Rrëfeje</a:t>
            </a:r>
            <a:r>
              <a:rPr lang="en-US" sz="1600" b="1" dirty="0">
                <a:solidFill>
                  <a:schemeClr val="tx1">
                    <a:lumMod val="95000"/>
                    <a:lumOff val="5000"/>
                  </a:schemeClr>
                </a:solidFill>
              </a:rPr>
              <a:t> </a:t>
            </a:r>
            <a:r>
              <a:rPr lang="en-US" sz="1600" b="1" dirty="0" err="1">
                <a:solidFill>
                  <a:schemeClr val="tx1">
                    <a:lumMod val="95000"/>
                    <a:lumOff val="5000"/>
                  </a:schemeClr>
                </a:solidFill>
              </a:rPr>
              <a:t>që</a:t>
            </a:r>
            <a:r>
              <a:rPr lang="en-US" sz="1600" b="1" dirty="0">
                <a:solidFill>
                  <a:schemeClr val="tx1">
                    <a:lumMod val="95000"/>
                    <a:lumOff val="5000"/>
                  </a:schemeClr>
                </a:solidFill>
              </a:rPr>
              <a:t> </a:t>
            </a:r>
            <a:r>
              <a:rPr lang="en-US" sz="1600" b="1" dirty="0" err="1">
                <a:solidFill>
                  <a:schemeClr val="tx1">
                    <a:lumMod val="95000"/>
                    <a:lumOff val="5000"/>
                  </a:schemeClr>
                </a:solidFill>
              </a:rPr>
              <a:t>të</a:t>
            </a:r>
            <a:r>
              <a:rPr lang="en-US" sz="1600" b="1" dirty="0">
                <a:solidFill>
                  <a:schemeClr val="tx1">
                    <a:lumMod val="95000"/>
                    <a:lumOff val="5000"/>
                  </a:schemeClr>
                </a:solidFill>
              </a:rPr>
              <a:t> </a:t>
            </a:r>
            <a:r>
              <a:rPr lang="en-US" sz="1600" b="1" dirty="0" err="1">
                <a:solidFill>
                  <a:schemeClr val="tx1">
                    <a:lumMod val="95000"/>
                    <a:lumOff val="5000"/>
                  </a:schemeClr>
                </a:solidFill>
              </a:rPr>
              <a:t>shpërndash</a:t>
            </a:r>
            <a:r>
              <a:rPr lang="en-US" sz="1600" b="1" dirty="0">
                <a:solidFill>
                  <a:schemeClr val="tx1">
                    <a:lumMod val="95000"/>
                    <a:lumOff val="5000"/>
                  </a:schemeClr>
                </a:solidFill>
              </a:rPr>
              <a:t> </a:t>
            </a:r>
            <a:r>
              <a:rPr lang="en-US" sz="1600" b="1" dirty="0" err="1">
                <a:solidFill>
                  <a:schemeClr val="tx1">
                    <a:lumMod val="95000"/>
                    <a:lumOff val="5000"/>
                  </a:schemeClr>
                </a:solidFill>
              </a:rPr>
              <a:t>shpresë</a:t>
            </a:r>
            <a:r>
              <a:rPr lang="en-US" sz="1600" b="1" dirty="0">
                <a:solidFill>
                  <a:schemeClr val="tx1">
                    <a:lumMod val="95000"/>
                    <a:lumOff val="5000"/>
                  </a:schemeClr>
                </a:solidFill>
              </a:rPr>
              <a:t>                                                                                                                                         </a:t>
            </a:r>
            <a:r>
              <a:rPr lang="en-US" sz="1600" b="1" dirty="0" err="1">
                <a:solidFill>
                  <a:schemeClr val="tx1">
                    <a:lumMod val="95000"/>
                    <a:lumOff val="5000"/>
                  </a:schemeClr>
                </a:solidFill>
              </a:rPr>
              <a:t>Shpresa</a:t>
            </a:r>
            <a:r>
              <a:rPr lang="en-US" sz="1600" b="1" dirty="0">
                <a:solidFill>
                  <a:schemeClr val="tx1">
                    <a:lumMod val="95000"/>
                    <a:lumOff val="5000"/>
                  </a:schemeClr>
                </a:solidFill>
              </a:rPr>
              <a:t> </a:t>
            </a:r>
            <a:r>
              <a:rPr lang="en-US" sz="1600" b="1" dirty="0" err="1">
                <a:solidFill>
                  <a:schemeClr val="tx1">
                    <a:lumMod val="95000"/>
                    <a:lumOff val="5000"/>
                  </a:schemeClr>
                </a:solidFill>
              </a:rPr>
              <a:t>duhet</a:t>
            </a:r>
            <a:r>
              <a:rPr lang="en-US" sz="1600" b="1" dirty="0">
                <a:solidFill>
                  <a:schemeClr val="tx1">
                    <a:lumMod val="95000"/>
                    <a:lumOff val="5000"/>
                  </a:schemeClr>
                </a:solidFill>
              </a:rPr>
              <a:t> </a:t>
            </a:r>
            <a:r>
              <a:rPr lang="en-US" sz="1600" b="1" dirty="0" err="1">
                <a:solidFill>
                  <a:schemeClr val="tx1">
                    <a:lumMod val="95000"/>
                    <a:lumOff val="5000"/>
                  </a:schemeClr>
                </a:solidFill>
              </a:rPr>
              <a:t>tek</a:t>
            </a:r>
            <a:r>
              <a:rPr lang="en-US" sz="1600" b="1" dirty="0">
                <a:solidFill>
                  <a:schemeClr val="tx1">
                    <a:lumMod val="95000"/>
                    <a:lumOff val="5000"/>
                  </a:schemeClr>
                </a:solidFill>
              </a:rPr>
              <a:t> </a:t>
            </a:r>
            <a:r>
              <a:rPr lang="en-US" sz="1600" b="1" dirty="0" err="1">
                <a:solidFill>
                  <a:schemeClr val="tx1">
                    <a:lumMod val="95000"/>
                    <a:lumOff val="5000"/>
                  </a:schemeClr>
                </a:solidFill>
              </a:rPr>
              <a:t>të</a:t>
            </a:r>
            <a:r>
              <a:rPr lang="en-US" sz="1600" b="1" dirty="0">
                <a:solidFill>
                  <a:schemeClr val="tx1">
                    <a:lumMod val="95000"/>
                    <a:lumOff val="5000"/>
                  </a:schemeClr>
                </a:solidFill>
              </a:rPr>
              <a:t> </a:t>
            </a:r>
            <a:r>
              <a:rPr lang="en-US" sz="1600" b="1" dirty="0" err="1">
                <a:solidFill>
                  <a:schemeClr val="tx1">
                    <a:lumMod val="95000"/>
                    <a:lumOff val="5000"/>
                  </a:schemeClr>
                </a:solidFill>
              </a:rPr>
              <a:t>lënduarit</a:t>
            </a:r>
            <a:r>
              <a:rPr lang="en-US" sz="1600" b="1" dirty="0">
                <a:solidFill>
                  <a:schemeClr val="tx1">
                    <a:lumMod val="95000"/>
                    <a:lumOff val="5000"/>
                  </a:schemeClr>
                </a:solidFill>
              </a:rPr>
              <a:t>                                                                                                                                         </a:t>
            </a:r>
            <a:r>
              <a:rPr lang="en-US" sz="1600" b="1" dirty="0" err="1">
                <a:solidFill>
                  <a:schemeClr val="tx1">
                    <a:lumMod val="95000"/>
                    <a:lumOff val="5000"/>
                  </a:schemeClr>
                </a:solidFill>
              </a:rPr>
              <a:t>Shpresa</a:t>
            </a:r>
            <a:r>
              <a:rPr lang="en-US" sz="1600" b="1" dirty="0">
                <a:solidFill>
                  <a:schemeClr val="tx1">
                    <a:lumMod val="95000"/>
                    <a:lumOff val="5000"/>
                  </a:schemeClr>
                </a:solidFill>
              </a:rPr>
              <a:t> </a:t>
            </a:r>
            <a:r>
              <a:rPr lang="en-US" sz="1600" b="1" dirty="0" err="1">
                <a:solidFill>
                  <a:schemeClr val="tx1">
                    <a:lumMod val="95000"/>
                    <a:lumOff val="5000"/>
                  </a:schemeClr>
                </a:solidFill>
              </a:rPr>
              <a:t>fillon</a:t>
            </a:r>
            <a:r>
              <a:rPr lang="en-US" sz="1600" b="1" dirty="0">
                <a:solidFill>
                  <a:schemeClr val="tx1">
                    <a:lumMod val="95000"/>
                    <a:lumOff val="5000"/>
                  </a:schemeClr>
                </a:solidFill>
              </a:rPr>
              <a:t> </a:t>
            </a:r>
            <a:r>
              <a:rPr lang="en-US" sz="1600" b="1" dirty="0" err="1">
                <a:solidFill>
                  <a:schemeClr val="tx1">
                    <a:lumMod val="95000"/>
                    <a:lumOff val="5000"/>
                  </a:schemeClr>
                </a:solidFill>
              </a:rPr>
              <a:t>prej</a:t>
            </a:r>
            <a:r>
              <a:rPr lang="en-US" sz="1600" b="1" dirty="0">
                <a:solidFill>
                  <a:schemeClr val="tx1">
                    <a:lumMod val="95000"/>
                    <a:lumOff val="5000"/>
                  </a:schemeClr>
                </a:solidFill>
              </a:rPr>
              <a:t> </a:t>
            </a:r>
            <a:r>
              <a:rPr lang="en-US" sz="1600" b="1" dirty="0" err="1">
                <a:solidFill>
                  <a:schemeClr val="tx1">
                    <a:lumMod val="95000"/>
                    <a:lumOff val="5000"/>
                  </a:schemeClr>
                </a:solidFill>
              </a:rPr>
              <a:t>të</a:t>
            </a:r>
            <a:r>
              <a:rPr lang="en-US" sz="1600" b="1" dirty="0">
                <a:solidFill>
                  <a:schemeClr val="tx1">
                    <a:lumMod val="95000"/>
                    <a:lumOff val="5000"/>
                  </a:schemeClr>
                </a:solidFill>
              </a:rPr>
              <a:t> </a:t>
            </a:r>
            <a:r>
              <a:rPr lang="en-US" sz="1600" b="1" dirty="0" err="1">
                <a:solidFill>
                  <a:schemeClr val="tx1">
                    <a:lumMod val="95000"/>
                    <a:lumOff val="5000"/>
                  </a:schemeClr>
                </a:solidFill>
              </a:rPr>
              <a:t>lënduarit</a:t>
            </a:r>
            <a:r>
              <a:rPr lang="en-US" sz="1600" b="1" dirty="0">
                <a:solidFill>
                  <a:schemeClr val="tx1">
                    <a:lumMod val="95000"/>
                    <a:lumOff val="5000"/>
                  </a:schemeClr>
                </a:solidFill>
              </a:rPr>
              <a:t>                                                                                                                                              </a:t>
            </a:r>
            <a:r>
              <a:rPr lang="en-US" sz="1600" b="1" dirty="0" err="1">
                <a:solidFill>
                  <a:schemeClr val="tx1">
                    <a:lumMod val="95000"/>
                    <a:lumOff val="5000"/>
                  </a:schemeClr>
                </a:solidFill>
              </a:rPr>
              <a:t>Shpresën</a:t>
            </a:r>
            <a:r>
              <a:rPr lang="en-US" sz="1600" b="1" dirty="0">
                <a:solidFill>
                  <a:schemeClr val="tx1">
                    <a:lumMod val="95000"/>
                    <a:lumOff val="5000"/>
                  </a:schemeClr>
                </a:solidFill>
              </a:rPr>
              <a:t> e </a:t>
            </a:r>
            <a:r>
              <a:rPr lang="en-US" sz="1600" b="1" dirty="0" err="1">
                <a:solidFill>
                  <a:schemeClr val="tx1">
                    <a:lumMod val="95000"/>
                    <a:lumOff val="5000"/>
                  </a:schemeClr>
                </a:solidFill>
              </a:rPr>
              <a:t>sjellin</a:t>
            </a:r>
            <a:r>
              <a:rPr lang="en-US" sz="1600" b="1" dirty="0">
                <a:solidFill>
                  <a:schemeClr val="tx1">
                    <a:lumMod val="95000"/>
                    <a:lumOff val="5000"/>
                  </a:schemeClr>
                </a:solidFill>
              </a:rPr>
              <a:t> </a:t>
            </a:r>
            <a:r>
              <a:rPr lang="en-US" sz="1600" b="1" dirty="0" err="1">
                <a:solidFill>
                  <a:schemeClr val="tx1">
                    <a:lumMod val="95000"/>
                    <a:lumOff val="5000"/>
                  </a:schemeClr>
                </a:solidFill>
              </a:rPr>
              <a:t>të</a:t>
            </a:r>
            <a:r>
              <a:rPr lang="en-US" sz="1600" b="1" dirty="0">
                <a:solidFill>
                  <a:schemeClr val="tx1">
                    <a:lumMod val="95000"/>
                    <a:lumOff val="5000"/>
                  </a:schemeClr>
                </a:solidFill>
              </a:rPr>
              <a:t> </a:t>
            </a:r>
            <a:r>
              <a:rPr lang="en-US" sz="1600" b="1" dirty="0" err="1" smtClean="0">
                <a:solidFill>
                  <a:schemeClr val="tx1">
                    <a:lumMod val="95000"/>
                    <a:lumOff val="5000"/>
                  </a:schemeClr>
                </a:solidFill>
              </a:rPr>
              <a:t>lënduarit</a:t>
            </a:r>
            <a:r>
              <a:rPr lang="en-US" sz="1600" b="1" dirty="0" smtClean="0">
                <a:solidFill>
                  <a:schemeClr val="tx1">
                    <a:lumMod val="95000"/>
                    <a:lumOff val="5000"/>
                  </a:schemeClr>
                </a:solidFill>
              </a:rPr>
              <a:t>.  </a:t>
            </a:r>
            <a:r>
              <a:rPr lang="en-US" sz="1400" b="1" dirty="0" smtClean="0">
                <a:solidFill>
                  <a:schemeClr val="tx1">
                    <a:lumMod val="95000"/>
                    <a:lumOff val="5000"/>
                  </a:schemeClr>
                </a:solidFill>
              </a:rPr>
              <a:t>             </a:t>
            </a:r>
          </a:p>
          <a:p>
            <a:endParaRPr lang="en-US" sz="1600" b="1" dirty="0">
              <a:solidFill>
                <a:schemeClr val="tx1">
                  <a:lumMod val="95000"/>
                  <a:lumOff val="5000"/>
                </a:schemeClr>
              </a:solidFill>
            </a:endParaRPr>
          </a:p>
          <a:p>
            <a:endParaRPr lang="en-US" sz="1600" b="1" dirty="0" smtClean="0">
              <a:solidFill>
                <a:schemeClr val="tx1">
                  <a:lumMod val="95000"/>
                  <a:lumOff val="5000"/>
                </a:schemeClr>
              </a:solidFill>
            </a:endParaRPr>
          </a:p>
          <a:p>
            <a:endParaRPr lang="en-US" sz="1600" b="1" dirty="0">
              <a:solidFill>
                <a:schemeClr val="tx1">
                  <a:lumMod val="95000"/>
                  <a:lumOff val="5000"/>
                </a:schemeClr>
              </a:solidFill>
            </a:endParaRPr>
          </a:p>
          <a:p>
            <a:endParaRPr lang="en-US" sz="1600" b="1" dirty="0">
              <a:solidFill>
                <a:schemeClr val="tx1">
                  <a:lumMod val="95000"/>
                  <a:lumOff val="5000"/>
                </a:schemeClr>
              </a:solidFill>
            </a:endParaRPr>
          </a:p>
        </p:txBody>
      </p:sp>
      <p:sp>
        <p:nvSpPr>
          <p:cNvPr id="11" name="Slide Number Placeholder 10"/>
          <p:cNvSpPr>
            <a:spLocks noGrp="1"/>
          </p:cNvSpPr>
          <p:nvPr>
            <p:ph type="sldNum" sz="quarter" idx="12"/>
          </p:nvPr>
        </p:nvSpPr>
        <p:spPr/>
        <p:txBody>
          <a:bodyPr/>
          <a:lstStyle/>
          <a:p>
            <a:fld id="{3C123EA3-3DE9-45C6-B1A0-8E436F7EB65A}" type="slidenum">
              <a:rPr lang="en-US" sz="1500" b="1" smtClean="0">
                <a:solidFill>
                  <a:schemeClr val="tx1"/>
                </a:solidFill>
              </a:rPr>
              <a:pPr/>
              <a:t>15</a:t>
            </a:fld>
            <a:endParaRPr lang="en-US" sz="1500" b="1" dirty="0">
              <a:solidFill>
                <a:schemeClr val="tx1"/>
              </a:solidFill>
            </a:endParaRPr>
          </a:p>
        </p:txBody>
      </p:sp>
      <p:sp>
        <p:nvSpPr>
          <p:cNvPr id="2" name="TextBox 1"/>
          <p:cNvSpPr txBox="1"/>
          <p:nvPr/>
        </p:nvSpPr>
        <p:spPr>
          <a:xfrm>
            <a:off x="3581400" y="1600200"/>
            <a:ext cx="2743200" cy="5678478"/>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b="1" dirty="0" smtClean="0">
                <a:solidFill>
                  <a:schemeClr val="tx1"/>
                </a:solidFill>
              </a:rPr>
              <a:t>                 </a:t>
            </a:r>
            <a:endParaRPr lang="en-US" b="1" dirty="0">
              <a:solidFill>
                <a:schemeClr val="tx1"/>
              </a:solidFill>
            </a:endParaRPr>
          </a:p>
          <a:p>
            <a:r>
              <a:rPr lang="en-US" sz="1500" b="1" dirty="0" err="1">
                <a:solidFill>
                  <a:schemeClr val="tx1"/>
                </a:solidFill>
              </a:rPr>
              <a:t>Shoh</a:t>
            </a:r>
            <a:r>
              <a:rPr lang="en-US" sz="1500" b="1" dirty="0">
                <a:solidFill>
                  <a:schemeClr val="tx1"/>
                </a:solidFill>
              </a:rPr>
              <a:t> </a:t>
            </a:r>
            <a:r>
              <a:rPr lang="en-US" sz="1500" b="1" dirty="0" err="1">
                <a:solidFill>
                  <a:schemeClr val="tx1"/>
                </a:solidFill>
              </a:rPr>
              <a:t>zemrën</a:t>
            </a:r>
            <a:r>
              <a:rPr lang="en-US" sz="1500" b="1" dirty="0">
                <a:solidFill>
                  <a:schemeClr val="tx1"/>
                </a:solidFill>
              </a:rPr>
              <a:t> sot                                                                                                                                                                   Bosh!                                                                                                                                                                                                 </a:t>
            </a:r>
            <a:r>
              <a:rPr lang="en-US" sz="1500" b="1" dirty="0" err="1">
                <a:solidFill>
                  <a:schemeClr val="tx1"/>
                </a:solidFill>
              </a:rPr>
              <a:t>Shoh</a:t>
            </a:r>
            <a:r>
              <a:rPr lang="en-US" sz="1500" b="1" dirty="0">
                <a:solidFill>
                  <a:schemeClr val="tx1"/>
                </a:solidFill>
              </a:rPr>
              <a:t> </a:t>
            </a:r>
            <a:r>
              <a:rPr lang="en-US" sz="1500" b="1" dirty="0" err="1">
                <a:solidFill>
                  <a:schemeClr val="tx1"/>
                </a:solidFill>
              </a:rPr>
              <a:t>sytë</a:t>
            </a:r>
            <a:r>
              <a:rPr lang="en-US" sz="1500" b="1" dirty="0">
                <a:solidFill>
                  <a:schemeClr val="tx1"/>
                </a:solidFill>
              </a:rPr>
              <a:t> sot                                                                                                                                                                            Bosh!                                                                                                                                                                                                   </a:t>
            </a:r>
            <a:r>
              <a:rPr lang="en-US" sz="1500" b="1" dirty="0" err="1">
                <a:solidFill>
                  <a:schemeClr val="tx1"/>
                </a:solidFill>
              </a:rPr>
              <a:t>Shoh</a:t>
            </a:r>
            <a:r>
              <a:rPr lang="en-US" sz="1500" b="1" dirty="0">
                <a:solidFill>
                  <a:schemeClr val="tx1"/>
                </a:solidFill>
              </a:rPr>
              <a:t> </a:t>
            </a:r>
            <a:r>
              <a:rPr lang="en-US" sz="1500" b="1" dirty="0" err="1">
                <a:solidFill>
                  <a:schemeClr val="tx1"/>
                </a:solidFill>
              </a:rPr>
              <a:t>botën</a:t>
            </a:r>
            <a:r>
              <a:rPr lang="en-US" sz="1500" b="1" dirty="0">
                <a:solidFill>
                  <a:schemeClr val="tx1"/>
                </a:solidFill>
              </a:rPr>
              <a:t> sot                                                                                                                                                                                                                                                                       </a:t>
            </a:r>
            <a:r>
              <a:rPr lang="en-US" sz="1500" b="1" dirty="0" err="1">
                <a:solidFill>
                  <a:schemeClr val="tx1"/>
                </a:solidFill>
              </a:rPr>
              <a:t>Asgjë</a:t>
            </a:r>
            <a:r>
              <a:rPr lang="en-US" sz="1500" b="1" dirty="0">
                <a:solidFill>
                  <a:schemeClr val="tx1"/>
                </a:solidFill>
              </a:rPr>
              <a:t> </a:t>
            </a:r>
            <a:r>
              <a:rPr lang="en-US" sz="1500" b="1" dirty="0" err="1">
                <a:solidFill>
                  <a:schemeClr val="tx1"/>
                </a:solidFill>
              </a:rPr>
              <a:t>vetëm</a:t>
            </a:r>
            <a:r>
              <a:rPr lang="en-US" sz="1500" b="1" dirty="0">
                <a:solidFill>
                  <a:schemeClr val="tx1"/>
                </a:solidFill>
              </a:rPr>
              <a:t> bosh                                                                                                                                                                               I </a:t>
            </a:r>
            <a:r>
              <a:rPr lang="en-US" sz="1500" b="1" dirty="0" err="1">
                <a:solidFill>
                  <a:schemeClr val="tx1"/>
                </a:solidFill>
              </a:rPr>
              <a:t>flas</a:t>
            </a:r>
            <a:r>
              <a:rPr lang="en-US" sz="1500" b="1" dirty="0">
                <a:solidFill>
                  <a:schemeClr val="tx1"/>
                </a:solidFill>
              </a:rPr>
              <a:t> </a:t>
            </a:r>
            <a:r>
              <a:rPr lang="en-US" sz="1500" b="1" dirty="0" err="1">
                <a:solidFill>
                  <a:schemeClr val="tx1"/>
                </a:solidFill>
              </a:rPr>
              <a:t>zemrës</a:t>
            </a:r>
            <a:r>
              <a:rPr lang="en-US" sz="1500" b="1" dirty="0">
                <a:solidFill>
                  <a:schemeClr val="tx1"/>
                </a:solidFill>
              </a:rPr>
              <a:t> e i </a:t>
            </a:r>
            <a:r>
              <a:rPr lang="en-US" sz="1500" b="1" dirty="0" err="1">
                <a:solidFill>
                  <a:schemeClr val="tx1"/>
                </a:solidFill>
              </a:rPr>
              <a:t>thërras</a:t>
            </a:r>
            <a:r>
              <a:rPr lang="en-US" sz="1500" b="1" dirty="0">
                <a:solidFill>
                  <a:schemeClr val="tx1"/>
                </a:solidFill>
              </a:rPr>
              <a:t> </a:t>
            </a:r>
            <a:r>
              <a:rPr lang="en-US" sz="1500" b="1" dirty="0" err="1">
                <a:solidFill>
                  <a:schemeClr val="tx1"/>
                </a:solidFill>
              </a:rPr>
              <a:t>mendjes</a:t>
            </a:r>
            <a:r>
              <a:rPr lang="en-US" sz="1500" b="1" dirty="0">
                <a:solidFill>
                  <a:schemeClr val="tx1"/>
                </a:solidFill>
              </a:rPr>
              <a:t>                                                                                                                                                           </a:t>
            </a:r>
            <a:r>
              <a:rPr lang="en-US" sz="1500" b="1" dirty="0" err="1">
                <a:solidFill>
                  <a:schemeClr val="tx1"/>
                </a:solidFill>
              </a:rPr>
              <a:t>Nuk</a:t>
            </a:r>
            <a:r>
              <a:rPr lang="en-US" sz="1500" b="1" dirty="0">
                <a:solidFill>
                  <a:schemeClr val="tx1"/>
                </a:solidFill>
              </a:rPr>
              <a:t> </a:t>
            </a:r>
            <a:r>
              <a:rPr lang="en-US" sz="1500" b="1" dirty="0" err="1">
                <a:solidFill>
                  <a:schemeClr val="tx1"/>
                </a:solidFill>
              </a:rPr>
              <a:t>përgjigjen</a:t>
            </a:r>
            <a:r>
              <a:rPr lang="en-US" sz="1500" b="1" dirty="0">
                <a:solidFill>
                  <a:schemeClr val="tx1"/>
                </a:solidFill>
              </a:rPr>
              <a:t>                                                                                                                                                                                       </a:t>
            </a:r>
            <a:r>
              <a:rPr lang="en-US" sz="1500" b="1" dirty="0" err="1">
                <a:solidFill>
                  <a:schemeClr val="tx1"/>
                </a:solidFill>
              </a:rPr>
              <a:t>Flet</a:t>
            </a:r>
            <a:r>
              <a:rPr lang="en-US" sz="1500" b="1" dirty="0">
                <a:solidFill>
                  <a:schemeClr val="tx1"/>
                </a:solidFill>
              </a:rPr>
              <a:t> </a:t>
            </a:r>
            <a:r>
              <a:rPr lang="en-US" sz="1500" b="1" dirty="0" err="1">
                <a:solidFill>
                  <a:schemeClr val="tx1"/>
                </a:solidFill>
              </a:rPr>
              <a:t>një</a:t>
            </a:r>
            <a:r>
              <a:rPr lang="en-US" sz="1500" b="1" dirty="0">
                <a:solidFill>
                  <a:schemeClr val="tx1"/>
                </a:solidFill>
              </a:rPr>
              <a:t> </a:t>
            </a:r>
            <a:r>
              <a:rPr lang="en-US" sz="1500" b="1" dirty="0" err="1">
                <a:solidFill>
                  <a:schemeClr val="tx1"/>
                </a:solidFill>
              </a:rPr>
              <a:t>zë</a:t>
            </a:r>
            <a:r>
              <a:rPr lang="en-US" sz="1500" b="1" dirty="0">
                <a:solidFill>
                  <a:schemeClr val="tx1"/>
                </a:solidFill>
              </a:rPr>
              <a:t> </a:t>
            </a:r>
            <a:r>
              <a:rPr lang="en-US" sz="1500" b="1" dirty="0" err="1">
                <a:solidFill>
                  <a:schemeClr val="tx1"/>
                </a:solidFill>
              </a:rPr>
              <a:t>thot</a:t>
            </a:r>
            <a:r>
              <a:rPr lang="en-US" sz="1500" b="1" dirty="0">
                <a:solidFill>
                  <a:schemeClr val="tx1"/>
                </a:solidFill>
              </a:rPr>
              <a:t> i </a:t>
            </a:r>
            <a:r>
              <a:rPr lang="en-US" sz="1500" b="1" dirty="0" err="1">
                <a:solidFill>
                  <a:schemeClr val="tx1"/>
                </a:solidFill>
              </a:rPr>
              <a:t>ka</a:t>
            </a:r>
            <a:r>
              <a:rPr lang="en-US" sz="1500" b="1" dirty="0">
                <a:solidFill>
                  <a:schemeClr val="tx1"/>
                </a:solidFill>
              </a:rPr>
              <a:t> </a:t>
            </a:r>
            <a:r>
              <a:rPr lang="en-US" sz="1500" b="1" dirty="0" err="1">
                <a:solidFill>
                  <a:schemeClr val="tx1"/>
                </a:solidFill>
              </a:rPr>
              <a:t>kapluar</a:t>
            </a:r>
            <a:r>
              <a:rPr lang="en-US" sz="1500" b="1" dirty="0">
                <a:solidFill>
                  <a:schemeClr val="tx1"/>
                </a:solidFill>
              </a:rPr>
              <a:t> </a:t>
            </a:r>
            <a:r>
              <a:rPr lang="en-US" sz="1500" b="1" dirty="0" err="1">
                <a:solidFill>
                  <a:schemeClr val="tx1"/>
                </a:solidFill>
              </a:rPr>
              <a:t>boshllëku</a:t>
            </a:r>
            <a:r>
              <a:rPr lang="en-US" sz="1500" b="1" dirty="0">
                <a:solidFill>
                  <a:schemeClr val="tx1"/>
                </a:solidFill>
              </a:rPr>
              <a:t>                                                                                                                                          </a:t>
            </a:r>
            <a:r>
              <a:rPr lang="en-US" sz="1500" b="1" dirty="0" err="1">
                <a:solidFill>
                  <a:schemeClr val="tx1"/>
                </a:solidFill>
              </a:rPr>
              <a:t>Moj</a:t>
            </a:r>
            <a:r>
              <a:rPr lang="en-US" sz="1500" b="1" dirty="0">
                <a:solidFill>
                  <a:schemeClr val="tx1"/>
                </a:solidFill>
              </a:rPr>
              <a:t> </a:t>
            </a:r>
            <a:r>
              <a:rPr lang="en-US" sz="1500" b="1" dirty="0" err="1">
                <a:solidFill>
                  <a:schemeClr val="tx1"/>
                </a:solidFill>
              </a:rPr>
              <a:t>zemër</a:t>
            </a:r>
            <a:r>
              <a:rPr lang="en-US" sz="1500" b="1" dirty="0">
                <a:solidFill>
                  <a:schemeClr val="tx1"/>
                </a:solidFill>
              </a:rPr>
              <a:t> </a:t>
            </a:r>
            <a:r>
              <a:rPr lang="en-US" sz="1500" b="1" dirty="0" err="1">
                <a:solidFill>
                  <a:schemeClr val="tx1"/>
                </a:solidFill>
              </a:rPr>
              <a:t>kush</a:t>
            </a:r>
            <a:r>
              <a:rPr lang="en-US" sz="1500" b="1" dirty="0">
                <a:solidFill>
                  <a:schemeClr val="tx1"/>
                </a:solidFill>
              </a:rPr>
              <a:t> </a:t>
            </a:r>
            <a:r>
              <a:rPr lang="en-US" sz="1500" b="1" dirty="0" err="1">
                <a:solidFill>
                  <a:schemeClr val="tx1"/>
                </a:solidFill>
              </a:rPr>
              <a:t>të</a:t>
            </a:r>
            <a:r>
              <a:rPr lang="en-US" sz="1500" b="1" dirty="0">
                <a:solidFill>
                  <a:schemeClr val="tx1"/>
                </a:solidFill>
              </a:rPr>
              <a:t> </a:t>
            </a:r>
            <a:r>
              <a:rPr lang="en-US" sz="1500" b="1" dirty="0" err="1">
                <a:solidFill>
                  <a:schemeClr val="tx1"/>
                </a:solidFill>
              </a:rPr>
              <a:t>vrau</a:t>
            </a:r>
            <a:r>
              <a:rPr lang="en-US" sz="1500" b="1" dirty="0">
                <a:solidFill>
                  <a:schemeClr val="tx1"/>
                </a:solidFill>
              </a:rPr>
              <a:t>                                                                                                                                                                                       </a:t>
            </a:r>
            <a:r>
              <a:rPr lang="en-US" sz="1500" b="1" dirty="0" err="1">
                <a:solidFill>
                  <a:schemeClr val="tx1"/>
                </a:solidFill>
              </a:rPr>
              <a:t>Moj</a:t>
            </a:r>
            <a:r>
              <a:rPr lang="en-US" sz="1500" b="1" dirty="0">
                <a:solidFill>
                  <a:schemeClr val="tx1"/>
                </a:solidFill>
              </a:rPr>
              <a:t> </a:t>
            </a:r>
            <a:r>
              <a:rPr lang="en-US" sz="1500" b="1" dirty="0" err="1">
                <a:solidFill>
                  <a:schemeClr val="tx1"/>
                </a:solidFill>
              </a:rPr>
              <a:t>zemër</a:t>
            </a:r>
            <a:r>
              <a:rPr lang="en-US" sz="1500" b="1" dirty="0">
                <a:solidFill>
                  <a:schemeClr val="tx1"/>
                </a:solidFill>
              </a:rPr>
              <a:t> </a:t>
            </a:r>
            <a:r>
              <a:rPr lang="en-US" sz="1500" b="1" dirty="0" err="1">
                <a:solidFill>
                  <a:schemeClr val="tx1"/>
                </a:solidFill>
              </a:rPr>
              <a:t>pse</a:t>
            </a:r>
            <a:r>
              <a:rPr lang="en-US" sz="1500" b="1" dirty="0">
                <a:solidFill>
                  <a:schemeClr val="tx1"/>
                </a:solidFill>
              </a:rPr>
              <a:t> </a:t>
            </a:r>
            <a:r>
              <a:rPr lang="en-US" sz="1500" b="1" dirty="0" err="1">
                <a:solidFill>
                  <a:schemeClr val="tx1"/>
                </a:solidFill>
              </a:rPr>
              <a:t>hesht</a:t>
            </a:r>
            <a:r>
              <a:rPr lang="en-US" sz="1500" b="1" dirty="0">
                <a:solidFill>
                  <a:schemeClr val="tx1"/>
                </a:solidFill>
              </a:rPr>
              <a:t>                                                                                                                                                                                </a:t>
            </a:r>
            <a:r>
              <a:rPr lang="en-US" sz="1500" b="1" dirty="0" err="1">
                <a:solidFill>
                  <a:schemeClr val="tx1"/>
                </a:solidFill>
              </a:rPr>
              <a:t>Rrjedh</a:t>
            </a:r>
            <a:r>
              <a:rPr lang="en-US" sz="1500" b="1" dirty="0">
                <a:solidFill>
                  <a:schemeClr val="tx1"/>
                </a:solidFill>
              </a:rPr>
              <a:t> </a:t>
            </a:r>
            <a:r>
              <a:rPr lang="en-US" sz="1500" b="1" dirty="0" err="1">
                <a:solidFill>
                  <a:schemeClr val="tx1"/>
                </a:solidFill>
              </a:rPr>
              <a:t>gjak</a:t>
            </a:r>
            <a:r>
              <a:rPr lang="en-US" sz="1500" b="1" dirty="0">
                <a:solidFill>
                  <a:schemeClr val="tx1"/>
                </a:solidFill>
              </a:rPr>
              <a:t> </a:t>
            </a:r>
            <a:r>
              <a:rPr lang="en-US" sz="1500" b="1" dirty="0" err="1">
                <a:solidFill>
                  <a:schemeClr val="tx1"/>
                </a:solidFill>
              </a:rPr>
              <a:t>nga</a:t>
            </a:r>
            <a:r>
              <a:rPr lang="en-US" sz="1500" b="1" dirty="0">
                <a:solidFill>
                  <a:schemeClr val="tx1"/>
                </a:solidFill>
              </a:rPr>
              <a:t> </a:t>
            </a:r>
            <a:r>
              <a:rPr lang="en-US" sz="1500" b="1" dirty="0" err="1">
                <a:solidFill>
                  <a:schemeClr val="tx1"/>
                </a:solidFill>
              </a:rPr>
              <a:t>zemra</a:t>
            </a:r>
            <a:r>
              <a:rPr lang="en-US" sz="1500" b="1" dirty="0">
                <a:solidFill>
                  <a:schemeClr val="tx1"/>
                </a:solidFill>
              </a:rPr>
              <a:t>                                                                                                                                                                  </a:t>
            </a:r>
            <a:r>
              <a:rPr lang="en-US" sz="1500" b="1" dirty="0" err="1">
                <a:solidFill>
                  <a:schemeClr val="tx1"/>
                </a:solidFill>
              </a:rPr>
              <a:t>Dhe</a:t>
            </a:r>
            <a:r>
              <a:rPr lang="en-US" sz="1500" b="1" dirty="0">
                <a:solidFill>
                  <a:schemeClr val="tx1"/>
                </a:solidFill>
              </a:rPr>
              <a:t> </a:t>
            </a:r>
            <a:r>
              <a:rPr lang="en-US" sz="1500" b="1" dirty="0" err="1">
                <a:solidFill>
                  <a:schemeClr val="tx1"/>
                </a:solidFill>
              </a:rPr>
              <a:t>kujton</a:t>
            </a:r>
            <a:r>
              <a:rPr lang="en-US" sz="1500" b="1" dirty="0">
                <a:solidFill>
                  <a:schemeClr val="tx1"/>
                </a:solidFill>
              </a:rPr>
              <a:t> </a:t>
            </a:r>
            <a:r>
              <a:rPr lang="en-US" sz="1500" b="1" dirty="0" err="1">
                <a:solidFill>
                  <a:schemeClr val="tx1"/>
                </a:solidFill>
              </a:rPr>
              <a:t>të</a:t>
            </a:r>
            <a:r>
              <a:rPr lang="en-US" sz="1500" b="1" dirty="0">
                <a:solidFill>
                  <a:schemeClr val="tx1"/>
                </a:solidFill>
              </a:rPr>
              <a:t> </a:t>
            </a:r>
            <a:r>
              <a:rPr lang="en-US" sz="1500" b="1" dirty="0" err="1">
                <a:solidFill>
                  <a:schemeClr val="tx1"/>
                </a:solidFill>
              </a:rPr>
              <a:t>kaluarën</a:t>
            </a:r>
            <a:r>
              <a:rPr lang="en-US" sz="1500" b="1" dirty="0">
                <a:solidFill>
                  <a:schemeClr val="tx1"/>
                </a:solidFill>
              </a:rPr>
              <a:t>                                                                                                                                                              </a:t>
            </a:r>
            <a:r>
              <a:rPr lang="en-US" sz="1500" b="1" dirty="0" err="1">
                <a:solidFill>
                  <a:schemeClr val="tx1"/>
                </a:solidFill>
              </a:rPr>
              <a:t>Më</a:t>
            </a:r>
            <a:r>
              <a:rPr lang="en-US" sz="1500" b="1" dirty="0">
                <a:solidFill>
                  <a:schemeClr val="tx1"/>
                </a:solidFill>
              </a:rPr>
              <a:t> </a:t>
            </a:r>
            <a:r>
              <a:rPr lang="en-US" sz="1500" b="1" dirty="0" err="1">
                <a:solidFill>
                  <a:schemeClr val="tx1"/>
                </a:solidFill>
              </a:rPr>
              <a:t>vrave</a:t>
            </a:r>
            <a:r>
              <a:rPr lang="en-US" sz="1500" b="1" dirty="0">
                <a:solidFill>
                  <a:schemeClr val="tx1"/>
                </a:solidFill>
              </a:rPr>
              <a:t> vet                                                                                                                                                                                                                                          </a:t>
            </a:r>
            <a:r>
              <a:rPr lang="en-US" sz="1500" b="1" dirty="0" err="1">
                <a:solidFill>
                  <a:schemeClr val="tx1"/>
                </a:solidFill>
              </a:rPr>
              <a:t>Fillon</a:t>
            </a:r>
            <a:r>
              <a:rPr lang="en-US" sz="1500" b="1" dirty="0">
                <a:solidFill>
                  <a:schemeClr val="tx1"/>
                </a:solidFill>
              </a:rPr>
              <a:t> </a:t>
            </a:r>
            <a:r>
              <a:rPr lang="en-US" sz="1500" b="1" dirty="0" err="1">
                <a:solidFill>
                  <a:schemeClr val="tx1"/>
                </a:solidFill>
              </a:rPr>
              <a:t>rrëfehet</a:t>
            </a:r>
            <a:r>
              <a:rPr lang="en-US" sz="1500" b="1" dirty="0">
                <a:solidFill>
                  <a:schemeClr val="tx1"/>
                </a:solidFill>
              </a:rPr>
              <a:t> </a:t>
            </a:r>
            <a:r>
              <a:rPr lang="en-US" sz="1500" b="1" dirty="0" err="1">
                <a:solidFill>
                  <a:schemeClr val="tx1"/>
                </a:solidFill>
              </a:rPr>
              <a:t>zemra</a:t>
            </a:r>
            <a:r>
              <a:rPr lang="en-US" sz="1500" b="1" dirty="0">
                <a:solidFill>
                  <a:schemeClr val="tx1"/>
                </a:solidFill>
              </a:rPr>
              <a:t>                                                                                                                                                             </a:t>
            </a:r>
            <a:r>
              <a:rPr lang="en-US" sz="1500" b="1" dirty="0" err="1">
                <a:solidFill>
                  <a:schemeClr val="tx1"/>
                </a:solidFill>
              </a:rPr>
              <a:t>Lejove</a:t>
            </a:r>
            <a:r>
              <a:rPr lang="en-US" sz="1500" b="1" dirty="0">
                <a:solidFill>
                  <a:schemeClr val="tx1"/>
                </a:solidFill>
              </a:rPr>
              <a:t> </a:t>
            </a:r>
            <a:r>
              <a:rPr lang="en-US" sz="1500" b="1" dirty="0" err="1">
                <a:solidFill>
                  <a:schemeClr val="tx1"/>
                </a:solidFill>
              </a:rPr>
              <a:t>që</a:t>
            </a:r>
            <a:r>
              <a:rPr lang="en-US" sz="1500" b="1" dirty="0">
                <a:solidFill>
                  <a:schemeClr val="tx1"/>
                </a:solidFill>
              </a:rPr>
              <a:t> </a:t>
            </a:r>
            <a:r>
              <a:rPr lang="en-US" sz="1500" b="1" dirty="0" err="1">
                <a:solidFill>
                  <a:schemeClr val="tx1"/>
                </a:solidFill>
              </a:rPr>
              <a:t>të</a:t>
            </a:r>
            <a:r>
              <a:rPr lang="en-US" sz="1500" b="1" dirty="0">
                <a:solidFill>
                  <a:schemeClr val="tx1"/>
                </a:solidFill>
              </a:rPr>
              <a:t> </a:t>
            </a:r>
            <a:r>
              <a:rPr lang="en-US" sz="1500" b="1" dirty="0" err="1">
                <a:solidFill>
                  <a:schemeClr val="tx1"/>
                </a:solidFill>
              </a:rPr>
              <a:t>brengosesh</a:t>
            </a:r>
            <a:r>
              <a:rPr lang="en-US" sz="1500" b="1" dirty="0">
                <a:solidFill>
                  <a:schemeClr val="tx1"/>
                </a:solidFill>
              </a:rPr>
              <a:t> </a:t>
            </a:r>
            <a:r>
              <a:rPr lang="en-US" sz="1500" b="1" dirty="0" err="1">
                <a:solidFill>
                  <a:schemeClr val="tx1"/>
                </a:solidFill>
              </a:rPr>
              <a:t>për</a:t>
            </a:r>
            <a:r>
              <a:rPr lang="en-US" sz="1500" b="1" dirty="0">
                <a:solidFill>
                  <a:schemeClr val="tx1"/>
                </a:solidFill>
              </a:rPr>
              <a:t> </a:t>
            </a:r>
            <a:r>
              <a:rPr lang="en-US" sz="1500" b="1" dirty="0" err="1">
                <a:solidFill>
                  <a:schemeClr val="tx1"/>
                </a:solidFill>
              </a:rPr>
              <a:t>kot</a:t>
            </a:r>
            <a:r>
              <a:rPr lang="en-US" sz="1500" b="1" dirty="0">
                <a:solidFill>
                  <a:schemeClr val="tx1"/>
                </a:solidFill>
              </a:rPr>
              <a:t>                                                                                                                                               </a:t>
            </a:r>
            <a:r>
              <a:rPr lang="en-US" sz="1500" b="1" dirty="0" err="1">
                <a:solidFill>
                  <a:schemeClr val="tx1"/>
                </a:solidFill>
              </a:rPr>
              <a:t>Solle</a:t>
            </a:r>
            <a:r>
              <a:rPr lang="en-US" sz="1500" b="1" dirty="0">
                <a:solidFill>
                  <a:schemeClr val="tx1"/>
                </a:solidFill>
              </a:rPr>
              <a:t> </a:t>
            </a:r>
            <a:r>
              <a:rPr lang="en-US" sz="1500" b="1" dirty="0" err="1">
                <a:solidFill>
                  <a:schemeClr val="tx1"/>
                </a:solidFill>
              </a:rPr>
              <a:t>dhimbje</a:t>
            </a:r>
            <a:r>
              <a:rPr lang="en-US" sz="1500" b="1" dirty="0">
                <a:solidFill>
                  <a:schemeClr val="tx1"/>
                </a:solidFill>
              </a:rPr>
              <a:t>                                                                                                                                                                              </a:t>
            </a:r>
            <a:r>
              <a:rPr lang="en-US" sz="1500" b="1" dirty="0" err="1">
                <a:solidFill>
                  <a:schemeClr val="tx1"/>
                </a:solidFill>
              </a:rPr>
              <a:t>Më</a:t>
            </a:r>
            <a:r>
              <a:rPr lang="en-US" sz="1500" b="1" dirty="0">
                <a:solidFill>
                  <a:schemeClr val="tx1"/>
                </a:solidFill>
              </a:rPr>
              <a:t> </a:t>
            </a:r>
            <a:r>
              <a:rPr lang="en-US" sz="1500" b="1" dirty="0" err="1">
                <a:solidFill>
                  <a:schemeClr val="tx1"/>
                </a:solidFill>
              </a:rPr>
              <a:t>theve</a:t>
            </a:r>
            <a:r>
              <a:rPr lang="en-US" sz="1500" b="1" dirty="0">
                <a:solidFill>
                  <a:schemeClr val="tx1"/>
                </a:solidFill>
              </a:rPr>
              <a:t> </a:t>
            </a:r>
            <a:r>
              <a:rPr lang="en-US" sz="1500" b="1" dirty="0" err="1">
                <a:solidFill>
                  <a:schemeClr val="tx1"/>
                </a:solidFill>
              </a:rPr>
              <a:t>keq</a:t>
            </a:r>
            <a:r>
              <a:rPr lang="en-US" sz="1500" b="1" dirty="0">
                <a:solidFill>
                  <a:schemeClr val="tx1"/>
                </a:solidFill>
              </a:rPr>
              <a:t> </a:t>
            </a:r>
            <a:r>
              <a:rPr lang="en-US" sz="1500" b="1" dirty="0" err="1">
                <a:solidFill>
                  <a:schemeClr val="tx1"/>
                </a:solidFill>
              </a:rPr>
              <a:t>dje</a:t>
            </a:r>
            <a:r>
              <a:rPr lang="en-US" sz="1500" b="1" dirty="0">
                <a:solidFill>
                  <a:schemeClr val="tx1"/>
                </a:solidFill>
              </a:rPr>
              <a:t>                                                                                                                                                                        </a:t>
            </a:r>
            <a:r>
              <a:rPr lang="en-US" sz="1500" b="1" dirty="0" err="1">
                <a:solidFill>
                  <a:schemeClr val="tx1"/>
                </a:solidFill>
              </a:rPr>
              <a:t>Fitove</a:t>
            </a:r>
            <a:r>
              <a:rPr lang="en-US" sz="1500" b="1" dirty="0">
                <a:solidFill>
                  <a:schemeClr val="tx1"/>
                </a:solidFill>
              </a:rPr>
              <a:t> </a:t>
            </a:r>
            <a:r>
              <a:rPr lang="en-US" sz="1500" b="1" dirty="0" err="1">
                <a:solidFill>
                  <a:schemeClr val="tx1"/>
                </a:solidFill>
              </a:rPr>
              <a:t>boshllëk,sot</a:t>
            </a:r>
            <a:r>
              <a:rPr lang="en-US" sz="1500" b="1" dirty="0">
                <a:solidFill>
                  <a:schemeClr val="tx1"/>
                </a:solidFill>
              </a:rPr>
              <a:t>                                                                                                                                                                                          Bosh </a:t>
            </a:r>
            <a:r>
              <a:rPr lang="en-US" sz="1500" b="1" dirty="0" err="1">
                <a:solidFill>
                  <a:schemeClr val="tx1"/>
                </a:solidFill>
              </a:rPr>
              <a:t>ndjehesh,Bosh</a:t>
            </a:r>
            <a:r>
              <a:rPr lang="en-US" sz="1500" b="1" dirty="0">
                <a:solidFill>
                  <a:schemeClr val="tx1"/>
                </a:solidFill>
              </a:rPr>
              <a:t> </a:t>
            </a:r>
            <a:r>
              <a:rPr lang="en-US" sz="1500" b="1" dirty="0" err="1">
                <a:solidFill>
                  <a:schemeClr val="tx1"/>
                </a:solidFill>
              </a:rPr>
              <a:t>flet</a:t>
            </a:r>
            <a:r>
              <a:rPr lang="en-US" sz="1500" b="1" dirty="0">
                <a:solidFill>
                  <a:schemeClr val="tx1"/>
                </a:solidFill>
              </a:rPr>
              <a:t>                                                                                                                                                        </a:t>
            </a:r>
            <a:r>
              <a:rPr lang="en-US" sz="1500" b="1" dirty="0" err="1">
                <a:solidFill>
                  <a:schemeClr val="tx1"/>
                </a:solidFill>
              </a:rPr>
              <a:t>Sepse</a:t>
            </a:r>
            <a:r>
              <a:rPr lang="en-US" sz="1500" b="1" dirty="0">
                <a:solidFill>
                  <a:schemeClr val="tx1"/>
                </a:solidFill>
              </a:rPr>
              <a:t> je </a:t>
            </a:r>
            <a:r>
              <a:rPr lang="en-US" sz="1500" b="1" dirty="0" err="1">
                <a:solidFill>
                  <a:schemeClr val="tx1"/>
                </a:solidFill>
              </a:rPr>
              <a:t>mbytur</a:t>
            </a:r>
            <a:r>
              <a:rPr lang="en-US" sz="1500" b="1" dirty="0">
                <a:solidFill>
                  <a:schemeClr val="tx1"/>
                </a:solidFill>
              </a:rPr>
              <a:t> </a:t>
            </a:r>
            <a:r>
              <a:rPr lang="en-US" sz="1500" b="1" dirty="0" err="1">
                <a:solidFill>
                  <a:schemeClr val="tx1"/>
                </a:solidFill>
              </a:rPr>
              <a:t>në</a:t>
            </a:r>
            <a:r>
              <a:rPr lang="en-US" sz="1500" b="1" dirty="0">
                <a:solidFill>
                  <a:schemeClr val="tx1"/>
                </a:solidFill>
              </a:rPr>
              <a:t> </a:t>
            </a:r>
            <a:r>
              <a:rPr lang="en-US" sz="1500" b="1" dirty="0" err="1">
                <a:solidFill>
                  <a:schemeClr val="tx1"/>
                </a:solidFill>
              </a:rPr>
              <a:t>dhimbje</a:t>
            </a:r>
            <a:r>
              <a:rPr lang="en-US" sz="1500" b="1" dirty="0">
                <a:solidFill>
                  <a:schemeClr val="tx1"/>
                </a:solidFill>
              </a:rPr>
              <a:t>                                                                                                                                                              Je e </a:t>
            </a:r>
            <a:r>
              <a:rPr lang="en-US" sz="1500" b="1" dirty="0" err="1">
                <a:solidFill>
                  <a:schemeClr val="tx1"/>
                </a:solidFill>
              </a:rPr>
              <a:t>mbushur</a:t>
            </a:r>
            <a:r>
              <a:rPr lang="en-US" sz="1500" b="1" dirty="0">
                <a:solidFill>
                  <a:schemeClr val="tx1"/>
                </a:solidFill>
              </a:rPr>
              <a:t> me </a:t>
            </a:r>
            <a:r>
              <a:rPr lang="en-US" sz="1500" b="1" dirty="0" err="1" smtClean="0">
                <a:solidFill>
                  <a:schemeClr val="tx1"/>
                </a:solidFill>
              </a:rPr>
              <a:t>boshllëk</a:t>
            </a:r>
            <a:r>
              <a:rPr lang="en-US" sz="1500" b="1" dirty="0" smtClean="0">
                <a:solidFill>
                  <a:schemeClr val="tx1"/>
                </a:solidFill>
              </a:rPr>
              <a:t>. </a:t>
            </a:r>
          </a:p>
        </p:txBody>
      </p:sp>
      <p:sp>
        <p:nvSpPr>
          <p:cNvPr id="3" name="TextBox 2"/>
          <p:cNvSpPr txBox="1"/>
          <p:nvPr/>
        </p:nvSpPr>
        <p:spPr>
          <a:xfrm>
            <a:off x="3865418" y="1159317"/>
            <a:ext cx="1828800"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400" b="1" dirty="0" smtClean="0">
                <a:solidFill>
                  <a:schemeClr val="tx1"/>
                </a:solidFill>
              </a:rPr>
              <a:t>Bosh</a:t>
            </a:r>
            <a:endParaRPr lang="en-US" sz="2400" b="1" dirty="0">
              <a:solidFill>
                <a:schemeClr val="tx1"/>
              </a:solidFill>
            </a:endParaRPr>
          </a:p>
        </p:txBody>
      </p:sp>
      <p:sp>
        <p:nvSpPr>
          <p:cNvPr id="4" name="TextBox 3"/>
          <p:cNvSpPr txBox="1"/>
          <p:nvPr/>
        </p:nvSpPr>
        <p:spPr>
          <a:xfrm>
            <a:off x="3324726" y="7731932"/>
            <a:ext cx="2057400" cy="338554"/>
          </a:xfrm>
          <a:prstGeom prst="rect">
            <a:avLst/>
          </a:prstGeom>
          <a:noFill/>
        </p:spPr>
        <p:txBody>
          <a:bodyPr wrap="square" rtlCol="0">
            <a:spAutoFit/>
          </a:bodyPr>
          <a:lstStyle/>
          <a:p>
            <a:r>
              <a:rPr lang="en-US" sz="1600" b="1" dirty="0" err="1">
                <a:solidFill>
                  <a:schemeClr val="tx1">
                    <a:lumMod val="95000"/>
                    <a:lumOff val="5000"/>
                  </a:schemeClr>
                </a:solidFill>
              </a:rPr>
              <a:t>Sanije</a:t>
            </a:r>
            <a:r>
              <a:rPr lang="en-US" sz="1600" b="1" dirty="0">
                <a:solidFill>
                  <a:schemeClr val="tx1">
                    <a:lumMod val="95000"/>
                    <a:lumOff val="5000"/>
                  </a:schemeClr>
                </a:solidFill>
              </a:rPr>
              <a:t> </a:t>
            </a:r>
            <a:r>
              <a:rPr lang="en-US" sz="1600" b="1" dirty="0" err="1">
                <a:solidFill>
                  <a:schemeClr val="tx1">
                    <a:lumMod val="95000"/>
                    <a:lumOff val="5000"/>
                  </a:schemeClr>
                </a:solidFill>
              </a:rPr>
              <a:t>Bajrami</a:t>
            </a:r>
            <a:r>
              <a:rPr lang="en-US" sz="1600" b="1" dirty="0">
                <a:solidFill>
                  <a:schemeClr val="tx1">
                    <a:lumMod val="95000"/>
                    <a:lumOff val="5000"/>
                  </a:schemeClr>
                </a:solidFill>
              </a:rPr>
              <a:t>  II- 4</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extLst>
              <a:ext uri="{BEBA8EAE-BF5A-486C-A8C5-ECC9F3942E4B}">
                <a14:imgProps xmlns:a14="http://schemas.microsoft.com/office/drawing/2010/main">
                  <a14:imgLayer r:embed="rId3">
                    <a14:imgEffect>
                      <a14:sharpenSoften amount="-2000"/>
                    </a14:imgEffect>
                    <a14:imgEffect>
                      <a14:saturation sat="45000"/>
                    </a14:imgEffect>
                  </a14:imgLayer>
                </a14:imgProps>
              </a:ext>
            </a:extLst>
          </a:blip>
          <a:srcRect/>
          <a:stretch>
            <a:fillRect l="-22000" r="-22000"/>
          </a:stretch>
        </a:blipFill>
        <a:effectLst/>
      </p:bgPr>
    </p:bg>
    <p:spTree>
      <p:nvGrpSpPr>
        <p:cNvPr id="1" name=""/>
        <p:cNvGrpSpPr/>
        <p:nvPr/>
      </p:nvGrpSpPr>
      <p:grpSpPr>
        <a:xfrm>
          <a:off x="0" y="0"/>
          <a:ext cx="0" cy="0"/>
          <a:chOff x="0" y="0"/>
          <a:chExt cx="0" cy="0"/>
        </a:xfrm>
      </p:grpSpPr>
      <p:sp>
        <p:nvSpPr>
          <p:cNvPr id="4" name="TextBox 3"/>
          <p:cNvSpPr txBox="1"/>
          <p:nvPr/>
        </p:nvSpPr>
        <p:spPr>
          <a:xfrm rot="724527">
            <a:off x="2514600" y="3352800"/>
            <a:ext cx="2057400" cy="369332"/>
          </a:xfrm>
          <a:prstGeom prst="rect">
            <a:avLst/>
          </a:prstGeom>
          <a:noFill/>
        </p:spPr>
        <p:txBody>
          <a:bodyPr wrap="square" rtlCol="0">
            <a:spAutoFit/>
          </a:bodyPr>
          <a:lstStyle/>
          <a:p>
            <a:endParaRPr lang="en-US" dirty="0"/>
          </a:p>
        </p:txBody>
      </p:sp>
      <p:sp>
        <p:nvSpPr>
          <p:cNvPr id="31745" name="Rectangle 1"/>
          <p:cNvSpPr>
            <a:spLocks noChangeArrowheads="1"/>
          </p:cNvSpPr>
          <p:nvPr/>
        </p:nvSpPr>
        <p:spPr bwMode="auto">
          <a:xfrm>
            <a:off x="1676400" y="2004800"/>
            <a:ext cx="3477157" cy="61555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000000"/>
                </a:solidFill>
                <a:effectLst/>
                <a:latin typeface="Times New Roman" pitchFamily="18" charset="0"/>
                <a:cs typeface="Arial" pitchFamily="34" charset="0"/>
              </a:rPr>
              <a:t>Balad</a:t>
            </a:r>
            <a:r>
              <a:rPr kumimoji="0" lang="ru-RU" sz="2000" b="1" i="0" u="none" strike="noStrike" cap="none" normalizeH="0" baseline="0" dirty="0" smtClean="0">
                <a:ln>
                  <a:noFill/>
                </a:ln>
                <a:solidFill>
                  <a:srgbClr val="000000"/>
                </a:solidFill>
                <a:effectLst/>
                <a:latin typeface="Times New Roman" pitchFamily="18" charset="0"/>
                <a:cs typeface="Times New Roman" pitchFamily="18" charset="0"/>
              </a:rPr>
              <a:t>ӫ </a:t>
            </a:r>
            <a:r>
              <a:rPr kumimoji="0" lang="en-US" sz="2000" b="1" i="0" u="none" strike="noStrike" cap="none" normalizeH="0" baseline="0" dirty="0" smtClean="0">
                <a:ln>
                  <a:noFill/>
                </a:ln>
                <a:solidFill>
                  <a:srgbClr val="000000"/>
                </a:solidFill>
                <a:effectLst/>
                <a:latin typeface="Times New Roman" pitchFamily="18" charset="0"/>
                <a:cs typeface="Arial" pitchFamily="34" charset="0"/>
              </a:rPr>
              <a:t>p</a:t>
            </a:r>
            <a:r>
              <a:rPr kumimoji="0" lang="ru-RU" sz="2000" b="1" i="0" u="none" strike="noStrike" cap="none" normalizeH="0" baseline="0" dirty="0" smtClean="0">
                <a:ln>
                  <a:noFill/>
                </a:ln>
                <a:solidFill>
                  <a:srgbClr val="000000"/>
                </a:solidFill>
                <a:effectLst/>
                <a:latin typeface="Times New Roman" pitchFamily="18" charset="0"/>
                <a:cs typeface="Times New Roman" pitchFamily="18" charset="0"/>
              </a:rPr>
              <a:t>ӫ</a:t>
            </a:r>
            <a:r>
              <a:rPr kumimoji="0" lang="en-US" sz="2000" b="1" i="0" u="none" strike="noStrike" cap="none" normalizeH="0" baseline="0" dirty="0" smtClean="0">
                <a:ln>
                  <a:noFill/>
                </a:ln>
                <a:solidFill>
                  <a:srgbClr val="000000"/>
                </a:solidFill>
                <a:effectLst/>
                <a:latin typeface="Times New Roman" pitchFamily="18" charset="0"/>
                <a:cs typeface="Arial" pitchFamily="34" charset="0"/>
              </a:rPr>
              <a:t>r m</a:t>
            </a:r>
            <a:r>
              <a:rPr kumimoji="0" lang="ru-RU" sz="2000" b="1" i="0" u="none" strike="noStrike" cap="none" normalizeH="0" baseline="0" dirty="0" smtClean="0">
                <a:ln>
                  <a:noFill/>
                </a:ln>
                <a:solidFill>
                  <a:srgbClr val="000000"/>
                </a:solidFill>
                <a:effectLst/>
                <a:latin typeface="Times New Roman" pitchFamily="18" charset="0"/>
                <a:cs typeface="Times New Roman" pitchFamily="18" charset="0"/>
              </a:rPr>
              <a:t>ӫ</a:t>
            </a:r>
            <a:r>
              <a:rPr kumimoji="0" lang="en-US" sz="2000" b="1" i="0" u="none" strike="noStrike" cap="none" normalizeH="0" baseline="0" dirty="0" err="1" smtClean="0">
                <a:ln>
                  <a:noFill/>
                </a:ln>
                <a:solidFill>
                  <a:srgbClr val="000000"/>
                </a:solidFill>
                <a:effectLst/>
                <a:latin typeface="Times New Roman" pitchFamily="18" charset="0"/>
                <a:cs typeface="Arial" pitchFamily="34" charset="0"/>
              </a:rPr>
              <a:t>suesin</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000000"/>
                </a:solidFill>
                <a:effectLst/>
                <a:latin typeface="Times New Roman" pitchFamily="18" charset="0"/>
                <a:cs typeface="Arial" pitchFamily="34" charset="0"/>
              </a:rPr>
              <a:t>N’pension</a:t>
            </a:r>
            <a:r>
              <a:rPr kumimoji="0" lang="en-US" sz="2000" b="1" i="0" u="none" strike="noStrike" cap="none" normalizeH="0" baseline="0" dirty="0" smtClean="0">
                <a:ln>
                  <a:noFill/>
                </a:ln>
                <a:solidFill>
                  <a:srgbClr val="000000"/>
                </a:solidFill>
                <a:effectLst/>
                <a:latin typeface="Times New Roman" pitchFamily="18" charset="0"/>
                <a:cs typeface="Arial" pitchFamily="34" charset="0"/>
              </a:rPr>
              <a:t> (</a:t>
            </a:r>
            <a:r>
              <a:rPr kumimoji="0" lang="en-US" sz="2000" b="1" i="0" u="none" strike="noStrike" cap="none" normalizeH="0" baseline="0" dirty="0" err="1" smtClean="0">
                <a:ln>
                  <a:noFill/>
                </a:ln>
                <a:solidFill>
                  <a:srgbClr val="000000"/>
                </a:solidFill>
                <a:effectLst/>
                <a:latin typeface="Times New Roman" pitchFamily="18" charset="0"/>
                <a:cs typeface="Arial" pitchFamily="34" charset="0"/>
              </a:rPr>
              <a:t>Bejtulla</a:t>
            </a:r>
            <a:r>
              <a:rPr kumimoji="0" lang="en-US" sz="2000" b="1" i="0" u="none" strike="noStrike" cap="none" normalizeH="0" baseline="0" dirty="0" smtClean="0">
                <a:ln>
                  <a:noFill/>
                </a:ln>
                <a:solidFill>
                  <a:srgbClr val="000000"/>
                </a:solidFill>
                <a:effectLst/>
                <a:latin typeface="Times New Roman" pitchFamily="18" charset="0"/>
                <a:cs typeface="Arial" pitchFamily="34" charset="0"/>
              </a:rPr>
              <a:t> </a:t>
            </a:r>
            <a:r>
              <a:rPr kumimoji="0" lang="en-US" sz="2000" b="1" i="0" u="none" strike="noStrike" cap="none" normalizeH="0" baseline="0" dirty="0" err="1" smtClean="0">
                <a:ln>
                  <a:noFill/>
                </a:ln>
                <a:solidFill>
                  <a:srgbClr val="000000"/>
                </a:solidFill>
                <a:effectLst/>
                <a:latin typeface="Times New Roman" pitchFamily="18" charset="0"/>
                <a:cs typeface="Arial" pitchFamily="34" charset="0"/>
              </a:rPr>
              <a:t>Iseni</a:t>
            </a:r>
            <a:r>
              <a:rPr lang="en-US" sz="2000" b="1" dirty="0" smtClean="0">
                <a:solidFill>
                  <a:srgbClr val="000000"/>
                </a:solidFill>
                <a:latin typeface="Times New Roman" pitchFamily="18" charset="0"/>
                <a:cs typeface="Arial" pitchFamily="34" charset="0"/>
              </a:rPr>
              <a:t>)</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Box 5"/>
          <p:cNvSpPr txBox="1"/>
          <p:nvPr/>
        </p:nvSpPr>
        <p:spPr>
          <a:xfrm>
            <a:off x="1291164" y="3181940"/>
            <a:ext cx="4042836" cy="5493812"/>
          </a:xfrm>
          <a:prstGeom prst="rect">
            <a:avLst/>
          </a:prstGeom>
          <a:noFill/>
        </p:spPr>
        <p:txBody>
          <a:bodyPr wrap="square" rtlCol="0">
            <a:spAutoFit/>
          </a:bodyPr>
          <a:lstStyle/>
          <a:p>
            <a:pPr algn="ctr"/>
            <a:r>
              <a:rPr lang="en-US" sz="1500" b="1" dirty="0" smtClean="0">
                <a:latin typeface="Constantia" pitchFamily="18" charset="0"/>
              </a:rPr>
              <a:t> E  </a:t>
            </a:r>
            <a:r>
              <a:rPr lang="en-US" sz="1500" b="1" dirty="0" err="1" smtClean="0">
                <a:latin typeface="Constantia" pitchFamily="18" charset="0"/>
              </a:rPr>
              <a:t>pash</a:t>
            </a:r>
            <a:r>
              <a:rPr lang="az-Cyrl-AZ" sz="1500" b="1" dirty="0" smtClean="0">
                <a:latin typeface="Constantia" pitchFamily="18" charset="0"/>
              </a:rPr>
              <a:t>ӫ </a:t>
            </a:r>
            <a:r>
              <a:rPr lang="en-US" sz="1500" b="1" dirty="0" err="1" smtClean="0">
                <a:latin typeface="Constantia" pitchFamily="18" charset="0"/>
              </a:rPr>
              <a:t>nj</a:t>
            </a:r>
            <a:r>
              <a:rPr lang="az-Cyrl-AZ" sz="1500" b="1" dirty="0" smtClean="0">
                <a:latin typeface="Constantia" pitchFamily="18" charset="0"/>
              </a:rPr>
              <a:t>ӫ </a:t>
            </a:r>
            <a:r>
              <a:rPr lang="en-US" sz="1500" b="1" dirty="0" err="1" smtClean="0">
                <a:latin typeface="Constantia" pitchFamily="18" charset="0"/>
              </a:rPr>
              <a:t>dit</a:t>
            </a:r>
            <a:r>
              <a:rPr lang="az-Cyrl-AZ" sz="1500" b="1" dirty="0" smtClean="0">
                <a:latin typeface="Constantia" pitchFamily="18" charset="0"/>
              </a:rPr>
              <a:t>ӫ </a:t>
            </a:r>
            <a:r>
              <a:rPr lang="en-US" sz="1500" b="1" dirty="0" err="1" smtClean="0">
                <a:latin typeface="Constantia" pitchFamily="18" charset="0"/>
              </a:rPr>
              <a:t>n’qytet</a:t>
            </a:r>
            <a:endParaRPr lang="en-US" sz="1500" b="1" dirty="0" smtClean="0">
              <a:latin typeface="Constantia" pitchFamily="18" charset="0"/>
            </a:endParaRPr>
          </a:p>
          <a:p>
            <a:pPr algn="ctr"/>
            <a:r>
              <a:rPr lang="en-US" sz="1500" b="1" dirty="0" smtClean="0">
                <a:latin typeface="Constantia" pitchFamily="18" charset="0"/>
              </a:rPr>
              <a:t>  I </a:t>
            </a:r>
            <a:r>
              <a:rPr lang="en-US" sz="1500" b="1" dirty="0" err="1" smtClean="0">
                <a:latin typeface="Constantia" pitchFamily="18" charset="0"/>
              </a:rPr>
              <a:t>tretur</a:t>
            </a:r>
            <a:r>
              <a:rPr lang="en-US" sz="1500" b="1" dirty="0" smtClean="0">
                <a:latin typeface="Constantia" pitchFamily="18" charset="0"/>
              </a:rPr>
              <a:t> </a:t>
            </a:r>
            <a:r>
              <a:rPr lang="en-US" sz="1500" b="1" dirty="0" err="1" smtClean="0">
                <a:latin typeface="Constantia" pitchFamily="18" charset="0"/>
              </a:rPr>
              <a:t>thell</a:t>
            </a:r>
            <a:r>
              <a:rPr lang="az-Cyrl-AZ" sz="1500" b="1" dirty="0" smtClean="0">
                <a:latin typeface="Constantia" pitchFamily="18" charset="0"/>
              </a:rPr>
              <a:t>ӫ </a:t>
            </a:r>
            <a:r>
              <a:rPr lang="en-US" sz="1500" b="1" dirty="0" smtClean="0">
                <a:latin typeface="Constantia" pitchFamily="18" charset="0"/>
              </a:rPr>
              <a:t>n</a:t>
            </a:r>
            <a:r>
              <a:rPr lang="az-Cyrl-AZ" sz="1500" b="1" dirty="0" smtClean="0">
                <a:latin typeface="Constantia" pitchFamily="18" charset="0"/>
              </a:rPr>
              <a:t>ӫ </a:t>
            </a:r>
            <a:r>
              <a:rPr lang="en-US" sz="1500" b="1" dirty="0" err="1" smtClean="0">
                <a:latin typeface="Constantia" pitchFamily="18" charset="0"/>
              </a:rPr>
              <a:t>mendime</a:t>
            </a:r>
            <a:endParaRPr lang="en-US" sz="1500" b="1" dirty="0" smtClean="0">
              <a:latin typeface="Constantia" pitchFamily="18" charset="0"/>
            </a:endParaRPr>
          </a:p>
          <a:p>
            <a:pPr algn="ctr"/>
            <a:r>
              <a:rPr lang="en-US" sz="1500" b="1" dirty="0" smtClean="0">
                <a:latin typeface="Constantia" pitchFamily="18" charset="0"/>
              </a:rPr>
              <a:t>   </a:t>
            </a:r>
            <a:r>
              <a:rPr lang="en-US" sz="1500" b="1" dirty="0" err="1" smtClean="0">
                <a:latin typeface="Constantia" pitchFamily="18" charset="0"/>
              </a:rPr>
              <a:t>Sikur</a:t>
            </a:r>
            <a:r>
              <a:rPr lang="en-US" sz="1500" b="1" dirty="0" smtClean="0">
                <a:latin typeface="Constantia" pitchFamily="18" charset="0"/>
              </a:rPr>
              <a:t> k</a:t>
            </a:r>
            <a:r>
              <a:rPr lang="az-Cyrl-AZ" sz="1500" b="1" dirty="0" smtClean="0">
                <a:latin typeface="Constantia" pitchFamily="18" charset="0"/>
              </a:rPr>
              <a:t>ӫ</a:t>
            </a:r>
            <a:r>
              <a:rPr lang="en-US" sz="1500" b="1" dirty="0" err="1" smtClean="0">
                <a:latin typeface="Constantia" pitchFamily="18" charset="0"/>
              </a:rPr>
              <a:t>rkonte</a:t>
            </a:r>
            <a:r>
              <a:rPr lang="en-US" sz="1500" b="1" dirty="0" smtClean="0">
                <a:latin typeface="Constantia" pitchFamily="18" charset="0"/>
              </a:rPr>
              <a:t>  </a:t>
            </a:r>
            <a:r>
              <a:rPr lang="en-US" sz="1500" b="1" dirty="0" err="1" smtClean="0">
                <a:latin typeface="Constantia" pitchFamily="18" charset="0"/>
              </a:rPr>
              <a:t>nx</a:t>
            </a:r>
            <a:r>
              <a:rPr lang="az-Cyrl-AZ" sz="1500" b="1" dirty="0" smtClean="0">
                <a:latin typeface="Constantia" pitchFamily="18" charset="0"/>
              </a:rPr>
              <a:t>ӫ</a:t>
            </a:r>
            <a:r>
              <a:rPr lang="en-US" sz="1500" b="1" dirty="0" smtClean="0">
                <a:latin typeface="Constantia" pitchFamily="18" charset="0"/>
              </a:rPr>
              <a:t>n</a:t>
            </a:r>
            <a:r>
              <a:rPr lang="az-Cyrl-AZ" sz="1500" b="1" dirty="0" smtClean="0">
                <a:latin typeface="Constantia" pitchFamily="18" charset="0"/>
              </a:rPr>
              <a:t>ӫ</a:t>
            </a:r>
            <a:r>
              <a:rPr lang="en-US" sz="1500" b="1" dirty="0" smtClean="0">
                <a:latin typeface="Constantia" pitchFamily="18" charset="0"/>
              </a:rPr>
              <a:t>sit e vet</a:t>
            </a:r>
          </a:p>
          <a:p>
            <a:pPr algn="ctr"/>
            <a:r>
              <a:rPr lang="en-US" sz="1500" b="1" dirty="0" smtClean="0">
                <a:latin typeface="Constantia" pitchFamily="18" charset="0"/>
              </a:rPr>
              <a:t>T</a:t>
            </a:r>
            <a:r>
              <a:rPr lang="az-Cyrl-AZ" sz="1500" b="1" dirty="0" smtClean="0">
                <a:latin typeface="Constantia" pitchFamily="18" charset="0"/>
              </a:rPr>
              <a:t>ӫ </a:t>
            </a:r>
            <a:r>
              <a:rPr lang="en-US" sz="1500" b="1" dirty="0" err="1" smtClean="0">
                <a:latin typeface="Constantia" pitchFamily="18" charset="0"/>
              </a:rPr>
              <a:t>qaj</a:t>
            </a:r>
            <a:r>
              <a:rPr lang="en-US" sz="1500" b="1" dirty="0" smtClean="0">
                <a:latin typeface="Constantia" pitchFamily="18" charset="0"/>
              </a:rPr>
              <a:t> </a:t>
            </a:r>
            <a:r>
              <a:rPr lang="en-US" sz="1500" b="1" dirty="0" err="1" smtClean="0">
                <a:latin typeface="Constantia" pitchFamily="18" charset="0"/>
              </a:rPr>
              <a:t>halle</a:t>
            </a:r>
            <a:r>
              <a:rPr lang="en-US" sz="1500" b="1" dirty="0" smtClean="0">
                <a:latin typeface="Constantia" pitchFamily="18" charset="0"/>
              </a:rPr>
              <a:t> n</a:t>
            </a:r>
            <a:r>
              <a:rPr lang="az-Cyrl-AZ" sz="1500" b="1" dirty="0" smtClean="0">
                <a:latin typeface="Constantia" pitchFamily="18" charset="0"/>
              </a:rPr>
              <a:t>ӫ </a:t>
            </a:r>
            <a:r>
              <a:rPr lang="en-US" sz="1500" b="1" dirty="0" err="1" smtClean="0">
                <a:latin typeface="Constantia" pitchFamily="18" charset="0"/>
              </a:rPr>
              <a:t>pleq</a:t>
            </a:r>
            <a:r>
              <a:rPr lang="az-Cyrl-AZ" sz="1500" b="1" dirty="0" smtClean="0">
                <a:latin typeface="Constantia" pitchFamily="18" charset="0"/>
              </a:rPr>
              <a:t>ӫ</a:t>
            </a:r>
            <a:r>
              <a:rPr lang="en-US" sz="1500" b="1" dirty="0" err="1" smtClean="0">
                <a:latin typeface="Constantia" pitchFamily="18" charset="0"/>
              </a:rPr>
              <a:t>ri</a:t>
            </a:r>
            <a:endParaRPr lang="en-US" sz="1500" b="1" dirty="0" smtClean="0">
              <a:latin typeface="Constantia" pitchFamily="18" charset="0"/>
            </a:endParaRPr>
          </a:p>
          <a:p>
            <a:pPr algn="ctr"/>
            <a:r>
              <a:rPr lang="en-US" sz="1500" b="1" dirty="0" smtClean="0">
                <a:latin typeface="Constantia" pitchFamily="18" charset="0"/>
              </a:rPr>
              <a:t> </a:t>
            </a:r>
          </a:p>
          <a:p>
            <a:pPr algn="ctr"/>
            <a:r>
              <a:rPr lang="en-US" sz="1500" b="1" dirty="0" smtClean="0">
                <a:latin typeface="Constantia" pitchFamily="18" charset="0"/>
              </a:rPr>
              <a:t>  </a:t>
            </a:r>
            <a:r>
              <a:rPr lang="en-US" sz="1500" b="1" dirty="0" err="1" smtClean="0">
                <a:latin typeface="Constantia" pitchFamily="18" charset="0"/>
              </a:rPr>
              <a:t>M’puthi</a:t>
            </a:r>
            <a:r>
              <a:rPr lang="en-US" sz="1500" b="1" dirty="0" smtClean="0">
                <a:latin typeface="Constantia" pitchFamily="18" charset="0"/>
              </a:rPr>
              <a:t> me mall </a:t>
            </a:r>
            <a:r>
              <a:rPr lang="en-US" sz="1500" b="1" dirty="0" err="1" smtClean="0">
                <a:latin typeface="Constantia" pitchFamily="18" charset="0"/>
              </a:rPr>
              <a:t>n’ball</a:t>
            </a:r>
            <a:r>
              <a:rPr lang="az-Cyrl-AZ" sz="1500" b="1" dirty="0" smtClean="0">
                <a:latin typeface="Constantia" pitchFamily="18" charset="0"/>
              </a:rPr>
              <a:t>ӫ</a:t>
            </a:r>
          </a:p>
          <a:p>
            <a:pPr algn="ctr"/>
            <a:r>
              <a:rPr lang="en-US" sz="1500" b="1" dirty="0" smtClean="0">
                <a:latin typeface="Constantia" pitchFamily="18" charset="0"/>
              </a:rPr>
              <a:t>  </a:t>
            </a:r>
            <a:r>
              <a:rPr lang="en-US" sz="1500" b="1" dirty="0" err="1" smtClean="0">
                <a:latin typeface="Constantia" pitchFamily="18" charset="0"/>
              </a:rPr>
              <a:t>Në</a:t>
            </a:r>
            <a:r>
              <a:rPr lang="en-US" sz="1500" b="1" dirty="0" smtClean="0">
                <a:latin typeface="Constantia" pitchFamily="18" charset="0"/>
              </a:rPr>
              <a:t> </a:t>
            </a:r>
            <a:r>
              <a:rPr lang="en-US" sz="1500" b="1" dirty="0" err="1" smtClean="0">
                <a:latin typeface="Constantia" pitchFamily="18" charset="0"/>
              </a:rPr>
              <a:t>faqe</a:t>
            </a:r>
            <a:r>
              <a:rPr lang="en-US" sz="1500" b="1" dirty="0" smtClean="0">
                <a:latin typeface="Constantia" pitchFamily="18" charset="0"/>
              </a:rPr>
              <a:t> </a:t>
            </a:r>
            <a:r>
              <a:rPr lang="en-US" sz="1500" b="1" dirty="0" err="1" smtClean="0">
                <a:latin typeface="Constantia" pitchFamily="18" charset="0"/>
              </a:rPr>
              <a:t>iu</a:t>
            </a:r>
            <a:r>
              <a:rPr lang="en-US" sz="1500" b="1" dirty="0" smtClean="0">
                <a:latin typeface="Constantia" pitchFamily="18" charset="0"/>
              </a:rPr>
              <a:t> </a:t>
            </a:r>
            <a:r>
              <a:rPr lang="en-US" sz="1500" b="1" dirty="0" err="1" smtClean="0">
                <a:latin typeface="Constantia" pitchFamily="18" charset="0"/>
              </a:rPr>
              <a:t>rrokullis</a:t>
            </a:r>
            <a:r>
              <a:rPr lang="az-Cyrl-AZ" sz="1500" b="1" dirty="0" smtClean="0">
                <a:latin typeface="Constantia" pitchFamily="18" charset="0"/>
              </a:rPr>
              <a:t>ӫ</a:t>
            </a:r>
            <a:r>
              <a:rPr lang="en-US" sz="1500" b="1" dirty="0" smtClean="0">
                <a:latin typeface="Constantia" pitchFamily="18" charset="0"/>
              </a:rPr>
              <a:t>n ca lot</a:t>
            </a:r>
            <a:r>
              <a:rPr lang="az-Cyrl-AZ" sz="1500" b="1" dirty="0" smtClean="0">
                <a:latin typeface="Constantia" pitchFamily="18" charset="0"/>
              </a:rPr>
              <a:t>ӫ</a:t>
            </a:r>
          </a:p>
          <a:p>
            <a:pPr algn="ctr"/>
            <a:r>
              <a:rPr lang="en-US" sz="1500" b="1" dirty="0" smtClean="0">
                <a:latin typeface="Constantia" pitchFamily="18" charset="0"/>
              </a:rPr>
              <a:t>  </a:t>
            </a:r>
            <a:r>
              <a:rPr lang="en-US" sz="1500" b="1" dirty="0" err="1" smtClean="0">
                <a:latin typeface="Constantia" pitchFamily="18" charset="0"/>
              </a:rPr>
              <a:t>Ju</a:t>
            </a:r>
            <a:r>
              <a:rPr lang="en-US" sz="1500" b="1" dirty="0" smtClean="0">
                <a:latin typeface="Constantia" pitchFamily="18" charset="0"/>
              </a:rPr>
              <a:t> </a:t>
            </a:r>
            <a:r>
              <a:rPr lang="en-US" sz="1500" b="1" dirty="0" err="1" smtClean="0">
                <a:latin typeface="Constantia" pitchFamily="18" charset="0"/>
              </a:rPr>
              <a:t>ishit</a:t>
            </a:r>
            <a:r>
              <a:rPr lang="en-US" sz="1500" b="1" dirty="0" smtClean="0">
                <a:latin typeface="Constantia" pitchFamily="18" charset="0"/>
              </a:rPr>
              <a:t> </a:t>
            </a:r>
            <a:r>
              <a:rPr lang="en-US" sz="1500" b="1" dirty="0" err="1" smtClean="0">
                <a:latin typeface="Constantia" pitchFamily="18" charset="0"/>
              </a:rPr>
              <a:t>klasa</a:t>
            </a:r>
            <a:r>
              <a:rPr lang="en-US" sz="1500" b="1" dirty="0" smtClean="0">
                <a:latin typeface="Constantia" pitchFamily="18" charset="0"/>
              </a:rPr>
              <a:t> m</a:t>
            </a:r>
            <a:r>
              <a:rPr lang="az-Cyrl-AZ" sz="1500" b="1" dirty="0" smtClean="0">
                <a:latin typeface="Constantia" pitchFamily="18" charset="0"/>
              </a:rPr>
              <a:t>ӫ </a:t>
            </a:r>
            <a:r>
              <a:rPr lang="en-US" sz="1500" b="1" dirty="0" smtClean="0">
                <a:latin typeface="Constantia" pitchFamily="18" charset="0"/>
              </a:rPr>
              <a:t>e mbar</a:t>
            </a:r>
            <a:r>
              <a:rPr lang="az-Cyrl-AZ" sz="1500" b="1" dirty="0" smtClean="0">
                <a:latin typeface="Constantia" pitchFamily="18" charset="0"/>
              </a:rPr>
              <a:t>ӫ</a:t>
            </a:r>
          </a:p>
          <a:p>
            <a:pPr algn="ctr"/>
            <a:r>
              <a:rPr lang="en-US" sz="1500" b="1" dirty="0" smtClean="0">
                <a:latin typeface="Constantia" pitchFamily="18" charset="0"/>
              </a:rPr>
              <a:t>Q</a:t>
            </a:r>
            <a:r>
              <a:rPr lang="az-Cyrl-AZ" sz="1500" b="1" dirty="0" smtClean="0">
                <a:latin typeface="Constantia" pitchFamily="18" charset="0"/>
              </a:rPr>
              <a:t>ӫ </a:t>
            </a:r>
            <a:r>
              <a:rPr lang="en-US" sz="1500" b="1" dirty="0" err="1" smtClean="0">
                <a:latin typeface="Constantia" pitchFamily="18" charset="0"/>
              </a:rPr>
              <a:t>ju</a:t>
            </a:r>
            <a:r>
              <a:rPr lang="en-US" sz="1500" b="1" dirty="0" smtClean="0">
                <a:latin typeface="Constantia" pitchFamily="18" charset="0"/>
              </a:rPr>
              <a:t> </a:t>
            </a:r>
            <a:r>
              <a:rPr lang="en-US" sz="1500" b="1" dirty="0" err="1" smtClean="0">
                <a:latin typeface="Constantia" pitchFamily="18" charset="0"/>
              </a:rPr>
              <a:t>pata</a:t>
            </a:r>
            <a:r>
              <a:rPr lang="en-US" sz="1500" b="1" dirty="0" smtClean="0">
                <a:latin typeface="Constantia" pitchFamily="18" charset="0"/>
              </a:rPr>
              <a:t> </a:t>
            </a:r>
            <a:r>
              <a:rPr lang="en-US" sz="1500" b="1" dirty="0" err="1" smtClean="0">
                <a:latin typeface="Constantia" pitchFamily="18" charset="0"/>
              </a:rPr>
              <a:t>deri</a:t>
            </a:r>
            <a:r>
              <a:rPr lang="en-US" sz="1500" b="1" dirty="0" smtClean="0">
                <a:latin typeface="Constantia" pitchFamily="18" charset="0"/>
              </a:rPr>
              <a:t> m</a:t>
            </a:r>
            <a:r>
              <a:rPr lang="az-Cyrl-AZ" sz="1500" b="1" dirty="0" smtClean="0">
                <a:latin typeface="Constantia" pitchFamily="18" charset="0"/>
              </a:rPr>
              <a:t>ӫ </a:t>
            </a:r>
            <a:r>
              <a:rPr lang="en-US" sz="1500" b="1" dirty="0" smtClean="0">
                <a:latin typeface="Constantia" pitchFamily="18" charset="0"/>
              </a:rPr>
              <a:t>sot</a:t>
            </a:r>
            <a:endParaRPr lang="az-Cyrl-AZ" sz="1500" b="1" dirty="0" smtClean="0">
              <a:latin typeface="Constantia" pitchFamily="18" charset="0"/>
            </a:endParaRPr>
          </a:p>
          <a:p>
            <a:pPr algn="ctr"/>
            <a:r>
              <a:rPr lang="az-Cyrl-AZ" sz="1500" b="1" dirty="0" smtClean="0">
                <a:latin typeface="Constantia" pitchFamily="18" charset="0"/>
              </a:rPr>
              <a:t> </a:t>
            </a:r>
          </a:p>
          <a:p>
            <a:pPr algn="ctr"/>
            <a:r>
              <a:rPr lang="en-US" sz="1500" b="1" dirty="0" err="1" smtClean="0">
                <a:latin typeface="Constantia" pitchFamily="18" charset="0"/>
              </a:rPr>
              <a:t>Ecte</a:t>
            </a:r>
            <a:r>
              <a:rPr lang="en-US" sz="1500" b="1" dirty="0" smtClean="0">
                <a:latin typeface="Constantia" pitchFamily="18" charset="0"/>
              </a:rPr>
              <a:t>, </a:t>
            </a:r>
            <a:r>
              <a:rPr lang="en-US" sz="1500" b="1" dirty="0" err="1" smtClean="0">
                <a:latin typeface="Constantia" pitchFamily="18" charset="0"/>
              </a:rPr>
              <a:t>pleq</a:t>
            </a:r>
            <a:r>
              <a:rPr lang="az-Cyrl-AZ" sz="1500" b="1" dirty="0" smtClean="0">
                <a:latin typeface="Constantia" pitchFamily="18" charset="0"/>
              </a:rPr>
              <a:t>ӫ</a:t>
            </a:r>
            <a:r>
              <a:rPr lang="en-US" sz="1500" b="1" dirty="0" err="1" smtClean="0">
                <a:latin typeface="Constantia" pitchFamily="18" charset="0"/>
              </a:rPr>
              <a:t>ria</a:t>
            </a:r>
            <a:r>
              <a:rPr lang="en-US" sz="1500" b="1" dirty="0" smtClean="0">
                <a:latin typeface="Constantia" pitchFamily="18" charset="0"/>
              </a:rPr>
              <a:t> e r</a:t>
            </a:r>
            <a:r>
              <a:rPr lang="az-Cyrl-AZ" sz="1500" b="1" dirty="0" smtClean="0">
                <a:latin typeface="Constantia" pitchFamily="18" charset="0"/>
              </a:rPr>
              <a:t>ӫ</a:t>
            </a:r>
            <a:r>
              <a:rPr lang="en-US" sz="1500" b="1" dirty="0" err="1" smtClean="0">
                <a:latin typeface="Constantia" pitchFamily="18" charset="0"/>
              </a:rPr>
              <a:t>ndonte</a:t>
            </a:r>
            <a:endParaRPr lang="en-US" sz="1500" b="1" dirty="0" smtClean="0">
              <a:latin typeface="Constantia" pitchFamily="18" charset="0"/>
            </a:endParaRPr>
          </a:p>
          <a:p>
            <a:pPr algn="ctr"/>
            <a:r>
              <a:rPr lang="en-US" sz="1500" b="1" dirty="0" err="1" smtClean="0">
                <a:latin typeface="Constantia" pitchFamily="18" charset="0"/>
              </a:rPr>
              <a:t>Hapin</a:t>
            </a:r>
            <a:r>
              <a:rPr lang="en-US" sz="1500" b="1" dirty="0" smtClean="0">
                <a:latin typeface="Constantia" pitchFamily="18" charset="0"/>
              </a:rPr>
              <a:t> e </a:t>
            </a:r>
            <a:r>
              <a:rPr lang="en-US" sz="1500" b="1" dirty="0" err="1" smtClean="0">
                <a:latin typeface="Constantia" pitchFamily="18" charset="0"/>
              </a:rPr>
              <a:t>koh</a:t>
            </a:r>
            <a:r>
              <a:rPr lang="az-Cyrl-AZ" sz="1500" b="1" dirty="0" smtClean="0">
                <a:latin typeface="Constantia" pitchFamily="18" charset="0"/>
              </a:rPr>
              <a:t>ӫ</a:t>
            </a:r>
            <a:r>
              <a:rPr lang="en-US" sz="1500" b="1" dirty="0" smtClean="0">
                <a:latin typeface="Constantia" pitchFamily="18" charset="0"/>
              </a:rPr>
              <a:t>s e l</a:t>
            </a:r>
            <a:r>
              <a:rPr lang="az-Cyrl-AZ" sz="1500" b="1" dirty="0" smtClean="0">
                <a:latin typeface="Constantia" pitchFamily="18" charset="0"/>
              </a:rPr>
              <a:t>ӫ</a:t>
            </a:r>
            <a:r>
              <a:rPr lang="en-US" sz="1500" b="1" dirty="0" err="1" smtClean="0">
                <a:latin typeface="Constantia" pitchFamily="18" charset="0"/>
              </a:rPr>
              <a:t>shonte</a:t>
            </a:r>
            <a:r>
              <a:rPr lang="en-US" sz="1500" b="1" dirty="0" smtClean="0">
                <a:latin typeface="Constantia" pitchFamily="18" charset="0"/>
              </a:rPr>
              <a:t> </a:t>
            </a:r>
            <a:r>
              <a:rPr lang="en-US" sz="1500" b="1" dirty="0" err="1" smtClean="0">
                <a:latin typeface="Constantia" pitchFamily="18" charset="0"/>
              </a:rPr>
              <a:t>ngadal</a:t>
            </a:r>
            <a:endParaRPr lang="en-US" sz="1500" b="1" dirty="0" smtClean="0">
              <a:latin typeface="Constantia" pitchFamily="18" charset="0"/>
            </a:endParaRPr>
          </a:p>
          <a:p>
            <a:pPr algn="ctr"/>
            <a:r>
              <a:rPr lang="en-US" sz="1500" b="1" dirty="0" smtClean="0">
                <a:latin typeface="Constantia" pitchFamily="18" charset="0"/>
              </a:rPr>
              <a:t>Oh, m</a:t>
            </a:r>
            <a:r>
              <a:rPr lang="az-Cyrl-AZ" sz="1500" b="1" dirty="0" smtClean="0">
                <a:latin typeface="Constantia" pitchFamily="18" charset="0"/>
              </a:rPr>
              <a:t>ӫ </a:t>
            </a:r>
            <a:r>
              <a:rPr lang="en-US" sz="1500" b="1" dirty="0" err="1" smtClean="0">
                <a:latin typeface="Constantia" pitchFamily="18" charset="0"/>
              </a:rPr>
              <a:t>duket</a:t>
            </a:r>
            <a:r>
              <a:rPr lang="en-US" sz="1500" b="1" dirty="0" smtClean="0">
                <a:latin typeface="Constantia" pitchFamily="18" charset="0"/>
              </a:rPr>
              <a:t> se e t</a:t>
            </a:r>
            <a:r>
              <a:rPr lang="az-Cyrl-AZ" sz="1500" b="1" dirty="0" smtClean="0">
                <a:latin typeface="Constantia" pitchFamily="18" charset="0"/>
              </a:rPr>
              <a:t>ӫ</a:t>
            </a:r>
            <a:r>
              <a:rPr lang="en-US" sz="1500" b="1" dirty="0" smtClean="0">
                <a:latin typeface="Constantia" pitchFamily="18" charset="0"/>
              </a:rPr>
              <a:t>r</a:t>
            </a:r>
            <a:r>
              <a:rPr lang="az-Cyrl-AZ" sz="1500" b="1" dirty="0" smtClean="0">
                <a:latin typeface="Constantia" pitchFamily="18" charset="0"/>
              </a:rPr>
              <a:t>ӫ </a:t>
            </a:r>
            <a:r>
              <a:rPr lang="en-US" sz="1500" b="1" dirty="0" err="1" smtClean="0">
                <a:latin typeface="Constantia" pitchFamily="18" charset="0"/>
              </a:rPr>
              <a:t>shoq</a:t>
            </a:r>
            <a:r>
              <a:rPr lang="az-Cyrl-AZ" sz="1500" b="1" dirty="0" smtClean="0">
                <a:latin typeface="Constantia" pitchFamily="18" charset="0"/>
              </a:rPr>
              <a:t>ӫ</a:t>
            </a:r>
            <a:r>
              <a:rPr lang="en-US" sz="1500" b="1" dirty="0" err="1" smtClean="0">
                <a:latin typeface="Constantia" pitchFamily="18" charset="0"/>
              </a:rPr>
              <a:t>ria</a:t>
            </a:r>
            <a:endParaRPr lang="en-US" sz="1500" b="1" dirty="0" smtClean="0">
              <a:latin typeface="Constantia" pitchFamily="18" charset="0"/>
            </a:endParaRPr>
          </a:p>
          <a:p>
            <a:pPr algn="ctr"/>
            <a:r>
              <a:rPr lang="en-US" sz="1500" b="1" dirty="0" smtClean="0">
                <a:latin typeface="Constantia" pitchFamily="18" charset="0"/>
              </a:rPr>
              <a:t>     </a:t>
            </a:r>
            <a:r>
              <a:rPr lang="en-US" sz="1500" b="1" dirty="0" err="1" smtClean="0">
                <a:latin typeface="Constantia" pitchFamily="18" charset="0"/>
              </a:rPr>
              <a:t>Borxh</a:t>
            </a:r>
            <a:r>
              <a:rPr lang="en-US" sz="1500" b="1" dirty="0" smtClean="0">
                <a:latin typeface="Constantia" pitchFamily="18" charset="0"/>
              </a:rPr>
              <a:t> i ka </a:t>
            </a:r>
            <a:r>
              <a:rPr lang="en-US" sz="1500" b="1" dirty="0" err="1" smtClean="0">
                <a:latin typeface="Constantia" pitchFamily="18" charset="0"/>
              </a:rPr>
              <a:t>mbetur</a:t>
            </a:r>
            <a:r>
              <a:rPr lang="en-US" sz="1500" b="1" dirty="0" smtClean="0">
                <a:latin typeface="Constantia" pitchFamily="18" charset="0"/>
              </a:rPr>
              <a:t> p</a:t>
            </a:r>
            <a:r>
              <a:rPr lang="az-Cyrl-AZ" sz="1500" b="1" dirty="0" smtClean="0">
                <a:latin typeface="Constantia" pitchFamily="18" charset="0"/>
              </a:rPr>
              <a:t>ӫ</a:t>
            </a:r>
            <a:r>
              <a:rPr lang="en-US" sz="1500" b="1" dirty="0" smtClean="0">
                <a:latin typeface="Constantia" pitchFamily="18" charset="0"/>
              </a:rPr>
              <a:t>r </a:t>
            </a:r>
            <a:r>
              <a:rPr lang="en-US" sz="1500" b="1" dirty="0" err="1" smtClean="0">
                <a:latin typeface="Constantia" pitchFamily="18" charset="0"/>
              </a:rPr>
              <a:t>t’shenjtin</a:t>
            </a:r>
            <a:r>
              <a:rPr lang="en-US" sz="1500" b="1" dirty="0" smtClean="0">
                <a:latin typeface="Constantia" pitchFamily="18" charset="0"/>
              </a:rPr>
              <a:t> ideal…</a:t>
            </a:r>
          </a:p>
          <a:p>
            <a:pPr algn="ctr"/>
            <a:r>
              <a:rPr lang="en-US" sz="1500" b="1" dirty="0" smtClean="0">
                <a:latin typeface="Constantia" pitchFamily="18" charset="0"/>
              </a:rPr>
              <a:t> </a:t>
            </a:r>
          </a:p>
          <a:p>
            <a:pPr algn="ctr"/>
            <a:r>
              <a:rPr lang="en-US" sz="1500" b="1" dirty="0" smtClean="0">
                <a:latin typeface="Constantia" pitchFamily="18" charset="0"/>
              </a:rPr>
              <a:t>   </a:t>
            </a:r>
            <a:r>
              <a:rPr lang="en-US" sz="1500" b="1" dirty="0" err="1" smtClean="0">
                <a:latin typeface="Constantia" pitchFamily="18" charset="0"/>
              </a:rPr>
              <a:t>Ju</a:t>
            </a:r>
            <a:r>
              <a:rPr lang="en-US" sz="1500" b="1" dirty="0" smtClean="0">
                <a:latin typeface="Constantia" pitchFamily="18" charset="0"/>
              </a:rPr>
              <a:t> </a:t>
            </a:r>
            <a:r>
              <a:rPr lang="en-US" sz="1500" b="1" dirty="0" err="1" smtClean="0">
                <a:latin typeface="Constantia" pitchFamily="18" charset="0"/>
              </a:rPr>
              <a:t>kur</a:t>
            </a:r>
            <a:r>
              <a:rPr lang="en-US" sz="1500" b="1" dirty="0" smtClean="0">
                <a:latin typeface="Constantia" pitchFamily="18" charset="0"/>
              </a:rPr>
              <a:t> t</a:t>
            </a:r>
            <a:r>
              <a:rPr lang="az-Cyrl-AZ" sz="1500" b="1" dirty="0" smtClean="0">
                <a:latin typeface="Constantia" pitchFamily="18" charset="0"/>
              </a:rPr>
              <a:t>ӫ </a:t>
            </a:r>
            <a:r>
              <a:rPr lang="en-US" sz="1500" b="1" dirty="0" err="1" smtClean="0">
                <a:latin typeface="Constantia" pitchFamily="18" charset="0"/>
              </a:rPr>
              <a:t>vini</a:t>
            </a:r>
            <a:r>
              <a:rPr lang="en-US" sz="1500" b="1" dirty="0" smtClean="0">
                <a:latin typeface="Constantia" pitchFamily="18" charset="0"/>
              </a:rPr>
              <a:t> n</a:t>
            </a:r>
            <a:r>
              <a:rPr lang="az-Cyrl-AZ" sz="1500" b="1" dirty="0" smtClean="0">
                <a:latin typeface="Constantia" pitchFamily="18" charset="0"/>
              </a:rPr>
              <a:t>ӫ </a:t>
            </a:r>
            <a:r>
              <a:rPr lang="en-US" sz="1500" b="1" dirty="0" err="1" smtClean="0">
                <a:latin typeface="Constantia" pitchFamily="18" charset="0"/>
              </a:rPr>
              <a:t>koh</a:t>
            </a:r>
            <a:r>
              <a:rPr lang="az-Cyrl-AZ" sz="1500" b="1" dirty="0" smtClean="0">
                <a:latin typeface="Constantia" pitchFamily="18" charset="0"/>
              </a:rPr>
              <a:t>ӫ…</a:t>
            </a:r>
          </a:p>
          <a:p>
            <a:pPr algn="ctr"/>
            <a:r>
              <a:rPr lang="en-US" sz="1500" b="1" dirty="0" err="1" smtClean="0">
                <a:latin typeface="Constantia" pitchFamily="18" charset="0"/>
              </a:rPr>
              <a:t>Mos</a:t>
            </a:r>
            <a:r>
              <a:rPr lang="en-US" sz="1500" b="1" dirty="0" smtClean="0">
                <a:latin typeface="Constantia" pitchFamily="18" charset="0"/>
              </a:rPr>
              <a:t> </a:t>
            </a:r>
            <a:r>
              <a:rPr lang="en-US" sz="1500" b="1" dirty="0" err="1" smtClean="0">
                <a:latin typeface="Constantia" pitchFamily="18" charset="0"/>
              </a:rPr>
              <a:t>harroni</a:t>
            </a:r>
            <a:r>
              <a:rPr lang="en-US" sz="1500" b="1" dirty="0" smtClean="0">
                <a:latin typeface="Constantia" pitchFamily="18" charset="0"/>
              </a:rPr>
              <a:t> m</a:t>
            </a:r>
            <a:r>
              <a:rPr lang="az-Cyrl-AZ" sz="1500" b="1" dirty="0" smtClean="0">
                <a:latin typeface="Constantia" pitchFamily="18" charset="0"/>
              </a:rPr>
              <a:t>ӫ</a:t>
            </a:r>
            <a:r>
              <a:rPr lang="en-US" sz="1500" b="1" dirty="0" err="1" smtClean="0">
                <a:latin typeface="Constantia" pitchFamily="18" charset="0"/>
              </a:rPr>
              <a:t>suesit</a:t>
            </a:r>
            <a:r>
              <a:rPr lang="en-US" sz="1500" b="1" dirty="0" smtClean="0">
                <a:latin typeface="Constantia" pitchFamily="18" charset="0"/>
              </a:rPr>
              <a:t> </a:t>
            </a:r>
            <a:r>
              <a:rPr lang="en-US" sz="1500" b="1" dirty="0" err="1" smtClean="0">
                <a:latin typeface="Constantia" pitchFamily="18" charset="0"/>
              </a:rPr>
              <a:t>pensionit</a:t>
            </a:r>
            <a:r>
              <a:rPr lang="az-Cyrl-AZ" sz="1500" b="1" dirty="0" smtClean="0">
                <a:latin typeface="Constantia" pitchFamily="18" charset="0"/>
              </a:rPr>
              <a:t>ӫ</a:t>
            </a:r>
          </a:p>
          <a:p>
            <a:pPr algn="ctr"/>
            <a:r>
              <a:rPr lang="en-US" sz="1500" b="1" dirty="0" smtClean="0">
                <a:latin typeface="Constantia" pitchFamily="18" charset="0"/>
              </a:rPr>
              <a:t>  </a:t>
            </a:r>
            <a:r>
              <a:rPr lang="en-US" sz="1500" b="1" dirty="0" err="1" smtClean="0">
                <a:latin typeface="Constantia" pitchFamily="18" charset="0"/>
              </a:rPr>
              <a:t>Ve</a:t>
            </a:r>
            <a:r>
              <a:rPr lang="az-Cyrl-AZ" sz="1500" b="1" dirty="0" smtClean="0">
                <a:latin typeface="Constantia" pitchFamily="18" charset="0"/>
              </a:rPr>
              <a:t>ҫ </a:t>
            </a:r>
            <a:r>
              <a:rPr lang="en-US" sz="1500" b="1" dirty="0" err="1" smtClean="0">
                <a:latin typeface="Constantia" pitchFamily="18" charset="0"/>
              </a:rPr>
              <a:t>ashtu</a:t>
            </a:r>
            <a:r>
              <a:rPr lang="en-US" sz="1500" b="1" dirty="0" smtClean="0">
                <a:latin typeface="Constantia" pitchFamily="18" charset="0"/>
              </a:rPr>
              <a:t> </a:t>
            </a:r>
            <a:r>
              <a:rPr lang="en-US" sz="1500" b="1" dirty="0" err="1" smtClean="0">
                <a:latin typeface="Constantia" pitchFamily="18" charset="0"/>
              </a:rPr>
              <a:t>zemra</a:t>
            </a:r>
            <a:r>
              <a:rPr lang="en-US" sz="1500" b="1" dirty="0" smtClean="0">
                <a:latin typeface="Constantia" pitchFamily="18" charset="0"/>
              </a:rPr>
              <a:t> </a:t>
            </a:r>
            <a:r>
              <a:rPr lang="en-US" sz="1500" b="1" dirty="0" err="1" smtClean="0">
                <a:latin typeface="Constantia" pitchFamily="18" charset="0"/>
              </a:rPr>
              <a:t>nga</a:t>
            </a:r>
            <a:r>
              <a:rPr lang="en-US" sz="1500" b="1" dirty="0" smtClean="0">
                <a:latin typeface="Constantia" pitchFamily="18" charset="0"/>
              </a:rPr>
              <a:t> </a:t>
            </a:r>
            <a:r>
              <a:rPr lang="en-US" sz="1500" b="1" dirty="0" err="1" smtClean="0">
                <a:latin typeface="Constantia" pitchFamily="18" charset="0"/>
              </a:rPr>
              <a:t>ngroh</a:t>
            </a:r>
            <a:endParaRPr lang="en-US" sz="1500" b="1" dirty="0" smtClean="0">
              <a:latin typeface="Constantia" pitchFamily="18" charset="0"/>
            </a:endParaRPr>
          </a:p>
          <a:p>
            <a:pPr algn="ctr"/>
            <a:r>
              <a:rPr lang="en-US" sz="1500" b="1" dirty="0" smtClean="0">
                <a:latin typeface="Constantia" pitchFamily="18" charset="0"/>
              </a:rPr>
              <a:t> </a:t>
            </a:r>
            <a:r>
              <a:rPr lang="en-US" sz="1500" b="1" dirty="0" err="1" smtClean="0">
                <a:latin typeface="Constantia" pitchFamily="18" charset="0"/>
              </a:rPr>
              <a:t>Shpirtin</a:t>
            </a:r>
            <a:r>
              <a:rPr lang="en-US" sz="1500" b="1" dirty="0" smtClean="0">
                <a:latin typeface="Constantia" pitchFamily="18" charset="0"/>
              </a:rPr>
              <a:t> ton</a:t>
            </a:r>
            <a:r>
              <a:rPr lang="az-Cyrl-AZ" sz="1500" b="1" dirty="0" smtClean="0">
                <a:latin typeface="Constantia" pitchFamily="18" charset="0"/>
              </a:rPr>
              <a:t>ӫ </a:t>
            </a:r>
            <a:r>
              <a:rPr lang="en-US" sz="1500" b="1" dirty="0" smtClean="0">
                <a:latin typeface="Constantia" pitchFamily="18" charset="0"/>
              </a:rPr>
              <a:t>idealist!</a:t>
            </a:r>
          </a:p>
          <a:p>
            <a:pPr algn="ctr"/>
            <a:r>
              <a:rPr lang="en-US" sz="1600" b="1" dirty="0" smtClean="0">
                <a:latin typeface="Constantia" pitchFamily="18" charset="0"/>
              </a:rPr>
              <a:t>                                   </a:t>
            </a:r>
          </a:p>
          <a:p>
            <a:pPr algn="ctr"/>
            <a:endParaRPr lang="en-US" sz="1600" b="1" dirty="0">
              <a:latin typeface="Constantia" pitchFamily="18" charset="0"/>
            </a:endParaRPr>
          </a:p>
          <a:p>
            <a:pPr algn="ctr"/>
            <a:r>
              <a:rPr lang="en-US" sz="1600" b="1" dirty="0" smtClean="0">
                <a:latin typeface="Constantia" pitchFamily="18" charset="0"/>
              </a:rPr>
              <a:t>                                       </a:t>
            </a:r>
            <a:r>
              <a:rPr lang="en-US" sz="1600" b="1" dirty="0" err="1" smtClean="0">
                <a:latin typeface="Constantia" pitchFamily="18" charset="0"/>
              </a:rPr>
              <a:t>Kudret</a:t>
            </a:r>
            <a:r>
              <a:rPr lang="en-US" sz="1600" b="1" dirty="0" smtClean="0">
                <a:latin typeface="Constantia" pitchFamily="18" charset="0"/>
              </a:rPr>
              <a:t> </a:t>
            </a:r>
            <a:r>
              <a:rPr lang="en-US" sz="1600" b="1" dirty="0" err="1" smtClean="0">
                <a:latin typeface="Constantia" pitchFamily="18" charset="0"/>
              </a:rPr>
              <a:t>Ferizi</a:t>
            </a:r>
            <a:r>
              <a:rPr lang="en-US" sz="1600" b="1" dirty="0" smtClean="0">
                <a:latin typeface="Constantia" pitchFamily="18" charset="0"/>
              </a:rPr>
              <a:t> III-1</a:t>
            </a:r>
          </a:p>
          <a:p>
            <a:pPr algn="ctr"/>
            <a:r>
              <a:rPr lang="en-US" b="1" dirty="0" smtClean="0">
                <a:latin typeface="Constantia" pitchFamily="18" charset="0"/>
              </a:rPr>
              <a:t> </a:t>
            </a:r>
          </a:p>
        </p:txBody>
      </p:sp>
      <p:sp>
        <p:nvSpPr>
          <p:cNvPr id="5" name="Slide Number Placeholder 4"/>
          <p:cNvSpPr>
            <a:spLocks noGrp="1"/>
          </p:cNvSpPr>
          <p:nvPr>
            <p:ph type="sldNum" sz="quarter" idx="12"/>
          </p:nvPr>
        </p:nvSpPr>
        <p:spPr/>
        <p:txBody>
          <a:bodyPr/>
          <a:lstStyle/>
          <a:p>
            <a:fld id="{3C123EA3-3DE9-45C6-B1A0-8E436F7EB65A}" type="slidenum">
              <a:rPr lang="en-US" sz="1500" b="1" smtClean="0">
                <a:solidFill>
                  <a:schemeClr val="tx1"/>
                </a:solidFill>
              </a:rPr>
              <a:pPr/>
              <a:t>16</a:t>
            </a:fld>
            <a:endParaRPr lang="en-US" sz="1500" b="1" dirty="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l="-40000" r="-40000"/>
          </a:stretch>
        </a:blipFill>
        <a:effectLst/>
      </p:bgPr>
    </p:bg>
    <p:spTree>
      <p:nvGrpSpPr>
        <p:cNvPr id="1" name=""/>
        <p:cNvGrpSpPr/>
        <p:nvPr/>
      </p:nvGrpSpPr>
      <p:grpSpPr>
        <a:xfrm>
          <a:off x="0" y="0"/>
          <a:ext cx="0" cy="0"/>
          <a:chOff x="0" y="0"/>
          <a:chExt cx="0" cy="0"/>
        </a:xfrm>
      </p:grpSpPr>
      <p:sp>
        <p:nvSpPr>
          <p:cNvPr id="5" name="TextBox 4"/>
          <p:cNvSpPr txBox="1"/>
          <p:nvPr/>
        </p:nvSpPr>
        <p:spPr>
          <a:xfrm>
            <a:off x="249395" y="17675"/>
            <a:ext cx="2683042" cy="5632311"/>
          </a:xfrm>
          <a:prstGeom prst="rect">
            <a:avLst/>
          </a:prstGeom>
          <a:noFill/>
          <a:ln w="9525">
            <a:solidFill>
              <a:schemeClr val="bg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en-US" sz="1400" b="1" dirty="0" smtClean="0">
              <a:solidFill>
                <a:schemeClr val="tx1"/>
              </a:solidFill>
            </a:endParaRPr>
          </a:p>
          <a:p>
            <a:r>
              <a:rPr lang="en-US" b="1" dirty="0" err="1" smtClean="0">
                <a:solidFill>
                  <a:schemeClr val="tx1"/>
                </a:solidFill>
              </a:rPr>
              <a:t>Shkolla</a:t>
            </a:r>
            <a:endParaRPr lang="en-US" b="1" dirty="0" smtClean="0">
              <a:solidFill>
                <a:schemeClr val="tx1"/>
              </a:solidFill>
            </a:endParaRPr>
          </a:p>
          <a:p>
            <a:endParaRPr lang="en-US" sz="1400" b="1" dirty="0" smtClean="0">
              <a:solidFill>
                <a:schemeClr val="tx1"/>
              </a:solidFill>
            </a:endParaRPr>
          </a:p>
          <a:p>
            <a:r>
              <a:rPr lang="en-US" sz="1400" b="1" dirty="0" err="1" smtClean="0">
                <a:solidFill>
                  <a:schemeClr val="tx1"/>
                </a:solidFill>
              </a:rPr>
              <a:t>Sht</a:t>
            </a:r>
            <a:r>
              <a:rPr lang="az-Cyrl-AZ" sz="1400" b="1" dirty="0" smtClean="0">
                <a:solidFill>
                  <a:schemeClr val="tx1"/>
                </a:solidFill>
              </a:rPr>
              <a:t>ӫ</a:t>
            </a:r>
            <a:r>
              <a:rPr lang="en-US" sz="1400" b="1" dirty="0" smtClean="0">
                <a:solidFill>
                  <a:schemeClr val="tx1"/>
                </a:solidFill>
              </a:rPr>
              <a:t>pi e </a:t>
            </a:r>
            <a:r>
              <a:rPr lang="en-US" sz="1400" b="1" dirty="0" err="1" smtClean="0">
                <a:solidFill>
                  <a:schemeClr val="tx1"/>
                </a:solidFill>
              </a:rPr>
              <a:t>dyt</a:t>
            </a:r>
            <a:r>
              <a:rPr lang="az-Cyrl-AZ" sz="1400" b="1" dirty="0" smtClean="0">
                <a:solidFill>
                  <a:schemeClr val="tx1"/>
                </a:solidFill>
              </a:rPr>
              <a:t>ӫ</a:t>
            </a:r>
          </a:p>
          <a:p>
            <a:r>
              <a:rPr lang="en-US" sz="1400" b="1" dirty="0" smtClean="0">
                <a:solidFill>
                  <a:schemeClr val="tx1"/>
                </a:solidFill>
              </a:rPr>
              <a:t>E jet</a:t>
            </a:r>
            <a:r>
              <a:rPr lang="az-Cyrl-AZ" sz="1400" b="1" dirty="0" smtClean="0">
                <a:solidFill>
                  <a:schemeClr val="tx1"/>
                </a:solidFill>
              </a:rPr>
              <a:t>ӫ</a:t>
            </a:r>
            <a:r>
              <a:rPr lang="en-US" sz="1400" b="1" dirty="0" smtClean="0">
                <a:solidFill>
                  <a:schemeClr val="tx1"/>
                </a:solidFill>
              </a:rPr>
              <a:t>s ton</a:t>
            </a:r>
            <a:r>
              <a:rPr lang="az-Cyrl-AZ" sz="1400" b="1" dirty="0" smtClean="0">
                <a:solidFill>
                  <a:schemeClr val="tx1"/>
                </a:solidFill>
              </a:rPr>
              <a:t>ӫ</a:t>
            </a:r>
          </a:p>
          <a:p>
            <a:r>
              <a:rPr lang="en-US" sz="1400" b="1" dirty="0" err="1" smtClean="0">
                <a:solidFill>
                  <a:schemeClr val="tx1"/>
                </a:solidFill>
              </a:rPr>
              <a:t>Institucion</a:t>
            </a:r>
            <a:r>
              <a:rPr lang="en-US" sz="1400" b="1" dirty="0" smtClean="0">
                <a:solidFill>
                  <a:schemeClr val="tx1"/>
                </a:solidFill>
              </a:rPr>
              <a:t> </a:t>
            </a:r>
            <a:r>
              <a:rPr lang="en-US" sz="1400" b="1" dirty="0" err="1" smtClean="0">
                <a:solidFill>
                  <a:schemeClr val="tx1"/>
                </a:solidFill>
              </a:rPr>
              <a:t>i</a:t>
            </a:r>
            <a:r>
              <a:rPr lang="en-US" sz="1400" b="1" dirty="0" smtClean="0">
                <a:solidFill>
                  <a:schemeClr val="tx1"/>
                </a:solidFill>
              </a:rPr>
              <a:t> </a:t>
            </a:r>
            <a:r>
              <a:rPr lang="en-US" sz="1400" b="1" dirty="0" err="1" smtClean="0">
                <a:solidFill>
                  <a:schemeClr val="tx1"/>
                </a:solidFill>
              </a:rPr>
              <a:t>vlefsh</a:t>
            </a:r>
            <a:r>
              <a:rPr lang="az-Cyrl-AZ" sz="1400" b="1" dirty="0" smtClean="0">
                <a:solidFill>
                  <a:schemeClr val="tx1"/>
                </a:solidFill>
              </a:rPr>
              <a:t>ӫ</a:t>
            </a:r>
            <a:r>
              <a:rPr lang="en-US" sz="1400" b="1" dirty="0" smtClean="0">
                <a:solidFill>
                  <a:schemeClr val="tx1"/>
                </a:solidFill>
              </a:rPr>
              <a:t>m</a:t>
            </a:r>
          </a:p>
          <a:p>
            <a:r>
              <a:rPr lang="en-US" sz="1400" b="1" dirty="0" err="1" smtClean="0">
                <a:solidFill>
                  <a:schemeClr val="tx1"/>
                </a:solidFill>
              </a:rPr>
              <a:t>i</a:t>
            </a:r>
            <a:r>
              <a:rPr lang="en-US" sz="1400" b="1" dirty="0" smtClean="0">
                <a:solidFill>
                  <a:schemeClr val="tx1"/>
                </a:solidFill>
              </a:rPr>
              <a:t> </a:t>
            </a:r>
            <a:r>
              <a:rPr lang="en-US" sz="1400" b="1" dirty="0" err="1" smtClean="0">
                <a:solidFill>
                  <a:schemeClr val="tx1"/>
                </a:solidFill>
              </a:rPr>
              <a:t>ardhm</a:t>
            </a:r>
            <a:r>
              <a:rPr lang="az-Cyrl-AZ" sz="1400" b="1" dirty="0" smtClean="0">
                <a:solidFill>
                  <a:schemeClr val="tx1"/>
                </a:solidFill>
              </a:rPr>
              <a:t>ӫ</a:t>
            </a:r>
            <a:r>
              <a:rPr lang="en-US" sz="1400" b="1" dirty="0" err="1" smtClean="0">
                <a:solidFill>
                  <a:schemeClr val="tx1"/>
                </a:solidFill>
              </a:rPr>
              <a:t>ris</a:t>
            </a:r>
            <a:r>
              <a:rPr lang="az-Cyrl-AZ" sz="1400" b="1" dirty="0" smtClean="0">
                <a:solidFill>
                  <a:schemeClr val="tx1"/>
                </a:solidFill>
              </a:rPr>
              <a:t>ӫ </a:t>
            </a:r>
            <a:r>
              <a:rPr lang="en-US" sz="1400" b="1" dirty="0" smtClean="0">
                <a:solidFill>
                  <a:schemeClr val="tx1"/>
                </a:solidFill>
              </a:rPr>
              <a:t>son</a:t>
            </a:r>
            <a:r>
              <a:rPr lang="az-Cyrl-AZ" sz="1400" b="1" dirty="0" smtClean="0">
                <a:solidFill>
                  <a:schemeClr val="tx1"/>
                </a:solidFill>
              </a:rPr>
              <a:t>ӫ</a:t>
            </a:r>
          </a:p>
          <a:p>
            <a:r>
              <a:rPr lang="az-Cyrl-AZ" sz="1400" b="1" dirty="0" smtClean="0">
                <a:solidFill>
                  <a:schemeClr val="tx1"/>
                </a:solidFill>
              </a:rPr>
              <a:t> </a:t>
            </a:r>
          </a:p>
          <a:p>
            <a:r>
              <a:rPr lang="en-US" sz="1400" b="1" dirty="0" smtClean="0">
                <a:solidFill>
                  <a:schemeClr val="tx1"/>
                </a:solidFill>
              </a:rPr>
              <a:t>Vend </a:t>
            </a:r>
            <a:r>
              <a:rPr lang="en-US" sz="1400" b="1" dirty="0" err="1" smtClean="0">
                <a:solidFill>
                  <a:schemeClr val="tx1"/>
                </a:solidFill>
              </a:rPr>
              <a:t>i</a:t>
            </a:r>
            <a:r>
              <a:rPr lang="en-US" sz="1400" b="1" dirty="0" smtClean="0">
                <a:solidFill>
                  <a:schemeClr val="tx1"/>
                </a:solidFill>
              </a:rPr>
              <a:t> </a:t>
            </a:r>
            <a:r>
              <a:rPr lang="en-US" sz="1400" b="1" dirty="0" err="1" smtClean="0">
                <a:solidFill>
                  <a:schemeClr val="tx1"/>
                </a:solidFill>
              </a:rPr>
              <a:t>cili</a:t>
            </a:r>
            <a:r>
              <a:rPr lang="en-US" sz="1400" b="1" dirty="0" smtClean="0">
                <a:solidFill>
                  <a:schemeClr val="tx1"/>
                </a:solidFill>
              </a:rPr>
              <a:t> </a:t>
            </a:r>
            <a:r>
              <a:rPr lang="en-US" sz="1400" b="1" dirty="0" err="1" smtClean="0">
                <a:solidFill>
                  <a:schemeClr val="tx1"/>
                </a:solidFill>
              </a:rPr>
              <a:t>na</a:t>
            </a:r>
            <a:r>
              <a:rPr lang="en-US" sz="1400" b="1" dirty="0" smtClean="0">
                <a:solidFill>
                  <a:schemeClr val="tx1"/>
                </a:solidFill>
              </a:rPr>
              <a:t> </a:t>
            </a:r>
            <a:r>
              <a:rPr lang="en-US" sz="1400" b="1" dirty="0" err="1" smtClean="0">
                <a:solidFill>
                  <a:schemeClr val="tx1"/>
                </a:solidFill>
              </a:rPr>
              <a:t>dhuron</a:t>
            </a:r>
            <a:endParaRPr lang="en-US" sz="1400" b="1" dirty="0" smtClean="0">
              <a:solidFill>
                <a:schemeClr val="tx1"/>
              </a:solidFill>
            </a:endParaRPr>
          </a:p>
          <a:p>
            <a:r>
              <a:rPr lang="en-US" sz="1400" b="1" dirty="0" err="1" smtClean="0">
                <a:solidFill>
                  <a:schemeClr val="tx1"/>
                </a:solidFill>
              </a:rPr>
              <a:t>Momente</a:t>
            </a:r>
            <a:r>
              <a:rPr lang="en-US" sz="1400" b="1" dirty="0" smtClean="0">
                <a:solidFill>
                  <a:schemeClr val="tx1"/>
                </a:solidFill>
              </a:rPr>
              <a:t> t</a:t>
            </a:r>
            <a:r>
              <a:rPr lang="az-Cyrl-AZ" sz="1400" b="1" dirty="0" smtClean="0">
                <a:solidFill>
                  <a:schemeClr val="tx1"/>
                </a:solidFill>
              </a:rPr>
              <a:t>ӫ </a:t>
            </a:r>
            <a:r>
              <a:rPr lang="en-US" sz="1400" b="1" dirty="0" err="1" smtClean="0">
                <a:solidFill>
                  <a:schemeClr val="tx1"/>
                </a:solidFill>
              </a:rPr>
              <a:t>bukura</a:t>
            </a:r>
            <a:endParaRPr lang="en-US" sz="1400" b="1" dirty="0" smtClean="0">
              <a:solidFill>
                <a:schemeClr val="tx1"/>
              </a:solidFill>
            </a:endParaRPr>
          </a:p>
          <a:p>
            <a:r>
              <a:rPr lang="en-US" sz="1400" b="1" dirty="0" smtClean="0">
                <a:solidFill>
                  <a:schemeClr val="tx1"/>
                </a:solidFill>
              </a:rPr>
              <a:t>T</a:t>
            </a:r>
            <a:r>
              <a:rPr lang="az-Cyrl-AZ" sz="1400" b="1" dirty="0" smtClean="0">
                <a:solidFill>
                  <a:schemeClr val="tx1"/>
                </a:solidFill>
              </a:rPr>
              <a:t>ӫ </a:t>
            </a:r>
            <a:r>
              <a:rPr lang="en-US" sz="1400" b="1" dirty="0" smtClean="0">
                <a:solidFill>
                  <a:schemeClr val="tx1"/>
                </a:solidFill>
              </a:rPr>
              <a:t>jet</a:t>
            </a:r>
            <a:r>
              <a:rPr lang="az-Cyrl-AZ" sz="1400" b="1" dirty="0" smtClean="0">
                <a:solidFill>
                  <a:schemeClr val="tx1"/>
                </a:solidFill>
              </a:rPr>
              <a:t>ӫ</a:t>
            </a:r>
            <a:r>
              <a:rPr lang="en-US" sz="1400" b="1" dirty="0" smtClean="0">
                <a:solidFill>
                  <a:schemeClr val="tx1"/>
                </a:solidFill>
              </a:rPr>
              <a:t>s son</a:t>
            </a:r>
            <a:r>
              <a:rPr lang="az-Cyrl-AZ" sz="1400" b="1" dirty="0" smtClean="0">
                <a:solidFill>
                  <a:schemeClr val="tx1"/>
                </a:solidFill>
              </a:rPr>
              <a:t>ӫ</a:t>
            </a:r>
          </a:p>
          <a:p>
            <a:r>
              <a:rPr lang="az-Cyrl-AZ" sz="1400" b="1" dirty="0" smtClean="0">
                <a:solidFill>
                  <a:schemeClr val="tx1"/>
                </a:solidFill>
              </a:rPr>
              <a:t>Ё</a:t>
            </a:r>
            <a:r>
              <a:rPr lang="en-US" sz="1400" b="1" dirty="0" err="1" smtClean="0">
                <a:solidFill>
                  <a:schemeClr val="tx1"/>
                </a:solidFill>
              </a:rPr>
              <a:t>sht</a:t>
            </a:r>
            <a:r>
              <a:rPr lang="az-Cyrl-AZ" sz="1400" b="1" dirty="0" smtClean="0">
                <a:solidFill>
                  <a:schemeClr val="tx1"/>
                </a:solidFill>
              </a:rPr>
              <a:t>ӫ </a:t>
            </a:r>
            <a:r>
              <a:rPr lang="en-US" sz="1400" b="1" dirty="0" err="1" smtClean="0">
                <a:solidFill>
                  <a:schemeClr val="tx1"/>
                </a:solidFill>
              </a:rPr>
              <a:t>pik</a:t>
            </a:r>
            <a:r>
              <a:rPr lang="az-Cyrl-AZ" sz="1400" b="1" dirty="0" smtClean="0">
                <a:solidFill>
                  <a:schemeClr val="tx1"/>
                </a:solidFill>
              </a:rPr>
              <a:t>ӫ</a:t>
            </a:r>
            <a:r>
              <a:rPr lang="en-US" sz="1400" b="1" dirty="0" err="1" smtClean="0">
                <a:solidFill>
                  <a:schemeClr val="tx1"/>
                </a:solidFill>
              </a:rPr>
              <a:t>risht</a:t>
            </a:r>
            <a:r>
              <a:rPr lang="en-US" sz="1400" b="1" dirty="0" smtClean="0">
                <a:solidFill>
                  <a:schemeClr val="tx1"/>
                </a:solidFill>
              </a:rPr>
              <a:t> </a:t>
            </a:r>
            <a:r>
              <a:rPr lang="en-US" sz="1400" b="1" dirty="0" err="1" smtClean="0">
                <a:solidFill>
                  <a:schemeClr val="tx1"/>
                </a:solidFill>
              </a:rPr>
              <a:t>shkolla</a:t>
            </a:r>
            <a:r>
              <a:rPr lang="en-US" sz="1400" b="1" dirty="0" smtClean="0">
                <a:solidFill>
                  <a:schemeClr val="tx1"/>
                </a:solidFill>
              </a:rPr>
              <a:t> </a:t>
            </a:r>
            <a:r>
              <a:rPr lang="en-US" sz="1400" b="1" dirty="0" err="1" smtClean="0">
                <a:solidFill>
                  <a:schemeClr val="tx1"/>
                </a:solidFill>
              </a:rPr>
              <a:t>jon</a:t>
            </a:r>
            <a:r>
              <a:rPr lang="az-Cyrl-AZ" sz="1400" b="1" dirty="0" smtClean="0">
                <a:solidFill>
                  <a:schemeClr val="tx1"/>
                </a:solidFill>
              </a:rPr>
              <a:t>ӫ</a:t>
            </a:r>
          </a:p>
          <a:p>
            <a:r>
              <a:rPr lang="az-Cyrl-AZ" sz="1400" b="1" dirty="0" smtClean="0">
                <a:solidFill>
                  <a:schemeClr val="tx1"/>
                </a:solidFill>
              </a:rPr>
              <a:t> </a:t>
            </a:r>
          </a:p>
          <a:p>
            <a:r>
              <a:rPr lang="en-US" sz="1400" b="1" dirty="0" err="1" smtClean="0">
                <a:solidFill>
                  <a:schemeClr val="tx1"/>
                </a:solidFill>
              </a:rPr>
              <a:t>Mendjet</a:t>
            </a:r>
            <a:r>
              <a:rPr lang="en-US" sz="1400" b="1" dirty="0" smtClean="0">
                <a:solidFill>
                  <a:schemeClr val="tx1"/>
                </a:solidFill>
              </a:rPr>
              <a:t> e </a:t>
            </a:r>
            <a:r>
              <a:rPr lang="en-US" sz="1400" b="1" dirty="0" err="1" smtClean="0">
                <a:solidFill>
                  <a:schemeClr val="tx1"/>
                </a:solidFill>
              </a:rPr>
              <a:t>arsimuara</a:t>
            </a:r>
            <a:endParaRPr lang="en-US" sz="1400" b="1" dirty="0" smtClean="0">
              <a:solidFill>
                <a:schemeClr val="tx1"/>
              </a:solidFill>
            </a:endParaRPr>
          </a:p>
          <a:p>
            <a:r>
              <a:rPr lang="en-US" sz="1400" b="1" dirty="0" err="1" smtClean="0">
                <a:solidFill>
                  <a:schemeClr val="tx1"/>
                </a:solidFill>
              </a:rPr>
              <a:t>Arrijn</a:t>
            </a:r>
            <a:r>
              <a:rPr lang="az-Cyrl-AZ" sz="1400" b="1" dirty="0" smtClean="0">
                <a:solidFill>
                  <a:schemeClr val="tx1"/>
                </a:solidFill>
              </a:rPr>
              <a:t>ӫ </a:t>
            </a:r>
            <a:r>
              <a:rPr lang="en-US" sz="1400" b="1" dirty="0" smtClean="0">
                <a:solidFill>
                  <a:schemeClr val="tx1"/>
                </a:solidFill>
              </a:rPr>
              <a:t>n</a:t>
            </a:r>
            <a:r>
              <a:rPr lang="az-Cyrl-AZ" sz="1400" b="1" dirty="0" smtClean="0">
                <a:solidFill>
                  <a:schemeClr val="tx1"/>
                </a:solidFill>
              </a:rPr>
              <a:t>ӫ ҫ</a:t>
            </a:r>
            <a:r>
              <a:rPr lang="en-US" sz="1400" b="1" dirty="0" smtClean="0">
                <a:solidFill>
                  <a:schemeClr val="tx1"/>
                </a:solidFill>
              </a:rPr>
              <a:t>do hap</a:t>
            </a:r>
          </a:p>
          <a:p>
            <a:r>
              <a:rPr lang="en-US" sz="1400" b="1" dirty="0" smtClean="0">
                <a:solidFill>
                  <a:schemeClr val="tx1"/>
                </a:solidFill>
              </a:rPr>
              <a:t>Me v</a:t>
            </a:r>
            <a:r>
              <a:rPr lang="az-Cyrl-AZ" sz="1400" b="1" dirty="0" smtClean="0">
                <a:solidFill>
                  <a:schemeClr val="tx1"/>
                </a:solidFill>
              </a:rPr>
              <a:t>ӫ</a:t>
            </a:r>
            <a:r>
              <a:rPr lang="en-US" sz="1400" b="1" dirty="0" err="1" smtClean="0">
                <a:solidFill>
                  <a:schemeClr val="tx1"/>
                </a:solidFill>
              </a:rPr>
              <a:t>shtirësi</a:t>
            </a:r>
            <a:r>
              <a:rPr lang="en-US" sz="1400" b="1" dirty="0" smtClean="0">
                <a:solidFill>
                  <a:schemeClr val="tx1"/>
                </a:solidFill>
              </a:rPr>
              <a:t> </a:t>
            </a:r>
            <a:r>
              <a:rPr lang="en-US" sz="1400" b="1" dirty="0" err="1" smtClean="0">
                <a:solidFill>
                  <a:schemeClr val="tx1"/>
                </a:solidFill>
              </a:rPr>
              <a:t>nga</a:t>
            </a:r>
            <a:r>
              <a:rPr lang="en-US" sz="1400" b="1" dirty="0" smtClean="0">
                <a:solidFill>
                  <a:schemeClr val="tx1"/>
                </a:solidFill>
              </a:rPr>
              <a:t> </a:t>
            </a:r>
            <a:r>
              <a:rPr lang="en-US" sz="1400" b="1" dirty="0" err="1" smtClean="0">
                <a:solidFill>
                  <a:schemeClr val="tx1"/>
                </a:solidFill>
              </a:rPr>
              <a:t>pak</a:t>
            </a:r>
            <a:endParaRPr lang="en-US" sz="1400" b="1" dirty="0" smtClean="0">
              <a:solidFill>
                <a:schemeClr val="tx1"/>
              </a:solidFill>
            </a:endParaRPr>
          </a:p>
          <a:p>
            <a:r>
              <a:rPr lang="en-US" sz="1400" b="1" dirty="0" smtClean="0">
                <a:solidFill>
                  <a:schemeClr val="tx1"/>
                </a:solidFill>
              </a:rPr>
              <a:t> </a:t>
            </a:r>
          </a:p>
          <a:p>
            <a:r>
              <a:rPr lang="en-US" sz="1400" b="1" dirty="0" err="1" smtClean="0">
                <a:solidFill>
                  <a:schemeClr val="tx1"/>
                </a:solidFill>
              </a:rPr>
              <a:t>Fjal</a:t>
            </a:r>
            <a:r>
              <a:rPr lang="az-Cyrl-AZ" sz="1400" b="1" dirty="0" smtClean="0">
                <a:solidFill>
                  <a:schemeClr val="tx1"/>
                </a:solidFill>
              </a:rPr>
              <a:t>ӫ</a:t>
            </a:r>
            <a:r>
              <a:rPr lang="en-US" sz="1400" b="1" dirty="0" smtClean="0">
                <a:solidFill>
                  <a:schemeClr val="tx1"/>
                </a:solidFill>
              </a:rPr>
              <a:t>t e m</a:t>
            </a:r>
            <a:r>
              <a:rPr lang="az-Cyrl-AZ" sz="1400" b="1" dirty="0" smtClean="0">
                <a:solidFill>
                  <a:schemeClr val="tx1"/>
                </a:solidFill>
              </a:rPr>
              <a:t>ӫ</a:t>
            </a:r>
            <a:r>
              <a:rPr lang="en-US" sz="1400" b="1" dirty="0" smtClean="0">
                <a:solidFill>
                  <a:schemeClr val="tx1"/>
                </a:solidFill>
              </a:rPr>
              <a:t>sues</a:t>
            </a:r>
            <a:r>
              <a:rPr lang="az-Cyrl-AZ" sz="1400" b="1" dirty="0" smtClean="0">
                <a:solidFill>
                  <a:schemeClr val="tx1"/>
                </a:solidFill>
              </a:rPr>
              <a:t>ӫ</a:t>
            </a:r>
            <a:r>
              <a:rPr lang="en-US" sz="1400" b="1" dirty="0" err="1" smtClean="0">
                <a:solidFill>
                  <a:schemeClr val="tx1"/>
                </a:solidFill>
              </a:rPr>
              <a:t>ve</a:t>
            </a:r>
            <a:endParaRPr lang="en-US" sz="1400" b="1" dirty="0" smtClean="0">
              <a:solidFill>
                <a:schemeClr val="tx1"/>
              </a:solidFill>
            </a:endParaRPr>
          </a:p>
          <a:p>
            <a:r>
              <a:rPr lang="en-US" sz="1400" b="1" dirty="0" smtClean="0">
                <a:solidFill>
                  <a:schemeClr val="tx1"/>
                </a:solidFill>
              </a:rPr>
              <a:t>Shum</a:t>
            </a:r>
            <a:r>
              <a:rPr lang="az-Cyrl-AZ" sz="1400" b="1" dirty="0" smtClean="0">
                <a:solidFill>
                  <a:schemeClr val="tx1"/>
                </a:solidFill>
              </a:rPr>
              <a:t>ӫ </a:t>
            </a:r>
            <a:r>
              <a:rPr lang="en-US" sz="1400" b="1" dirty="0" smtClean="0">
                <a:solidFill>
                  <a:schemeClr val="tx1"/>
                </a:solidFill>
              </a:rPr>
              <a:t>r</a:t>
            </a:r>
            <a:r>
              <a:rPr lang="az-Cyrl-AZ" sz="1400" b="1" dirty="0" smtClean="0">
                <a:solidFill>
                  <a:schemeClr val="tx1"/>
                </a:solidFill>
              </a:rPr>
              <a:t>ӫ</a:t>
            </a:r>
            <a:r>
              <a:rPr lang="en-US" sz="1400" b="1" dirty="0" err="1" smtClean="0">
                <a:solidFill>
                  <a:schemeClr val="tx1"/>
                </a:solidFill>
              </a:rPr>
              <a:t>nd</a:t>
            </a:r>
            <a:r>
              <a:rPr lang="az-Cyrl-AZ" sz="1400" b="1" dirty="0" smtClean="0">
                <a:solidFill>
                  <a:schemeClr val="tx1"/>
                </a:solidFill>
              </a:rPr>
              <a:t>ӫ</a:t>
            </a:r>
            <a:r>
              <a:rPr lang="en-US" sz="1400" b="1" dirty="0" err="1" smtClean="0">
                <a:solidFill>
                  <a:schemeClr val="tx1"/>
                </a:solidFill>
              </a:rPr>
              <a:t>si</a:t>
            </a:r>
            <a:r>
              <a:rPr lang="en-US" sz="1400" b="1" dirty="0" smtClean="0">
                <a:solidFill>
                  <a:schemeClr val="tx1"/>
                </a:solidFill>
              </a:rPr>
              <a:t> p</a:t>
            </a:r>
            <a:r>
              <a:rPr lang="az-Cyrl-AZ" sz="1400" b="1" dirty="0" smtClean="0">
                <a:solidFill>
                  <a:schemeClr val="tx1"/>
                </a:solidFill>
              </a:rPr>
              <a:t>ӫ</a:t>
            </a:r>
            <a:r>
              <a:rPr lang="en-US" sz="1400" b="1" dirty="0" smtClean="0">
                <a:solidFill>
                  <a:schemeClr val="tx1"/>
                </a:solidFill>
              </a:rPr>
              <a:t>r ne </a:t>
            </a:r>
            <a:r>
              <a:rPr lang="en-US" sz="1400" b="1" dirty="0" err="1" smtClean="0">
                <a:solidFill>
                  <a:schemeClr val="tx1"/>
                </a:solidFill>
              </a:rPr>
              <a:t>kan</a:t>
            </a:r>
            <a:r>
              <a:rPr lang="az-Cyrl-AZ" sz="1400" b="1" dirty="0" smtClean="0">
                <a:solidFill>
                  <a:schemeClr val="tx1"/>
                </a:solidFill>
              </a:rPr>
              <a:t>ӫ</a:t>
            </a:r>
          </a:p>
          <a:p>
            <a:r>
              <a:rPr lang="en-US" sz="1400" b="1" dirty="0" err="1" smtClean="0">
                <a:solidFill>
                  <a:schemeClr val="tx1"/>
                </a:solidFill>
              </a:rPr>
              <a:t>Drejtë</a:t>
            </a:r>
            <a:r>
              <a:rPr lang="en-US" sz="1400" b="1" dirty="0" smtClean="0">
                <a:solidFill>
                  <a:schemeClr val="tx1"/>
                </a:solidFill>
              </a:rPr>
              <a:t> </a:t>
            </a:r>
            <a:r>
              <a:rPr lang="en-US" sz="1400" b="1" dirty="0" err="1" smtClean="0">
                <a:solidFill>
                  <a:schemeClr val="tx1"/>
                </a:solidFill>
              </a:rPr>
              <a:t>rrug</a:t>
            </a:r>
            <a:r>
              <a:rPr lang="az-Cyrl-AZ" sz="1400" b="1" dirty="0" smtClean="0">
                <a:solidFill>
                  <a:schemeClr val="tx1"/>
                </a:solidFill>
              </a:rPr>
              <a:t>ӫ</a:t>
            </a:r>
            <a:r>
              <a:rPr lang="en-US" sz="1400" b="1" dirty="0" smtClean="0">
                <a:solidFill>
                  <a:schemeClr val="tx1"/>
                </a:solidFill>
              </a:rPr>
              <a:t>s </a:t>
            </a:r>
            <a:r>
              <a:rPr lang="en-US" sz="1400" b="1" dirty="0" err="1" smtClean="0">
                <a:solidFill>
                  <a:schemeClr val="tx1"/>
                </a:solidFill>
              </a:rPr>
              <a:t>s</a:t>
            </a:r>
            <a:r>
              <a:rPr lang="az-Cyrl-AZ" sz="1400" b="1" dirty="0" smtClean="0">
                <a:solidFill>
                  <a:schemeClr val="tx1"/>
                </a:solidFill>
              </a:rPr>
              <a:t>ӫ </a:t>
            </a:r>
            <a:r>
              <a:rPr lang="en-US" sz="1400" b="1" dirty="0" err="1" smtClean="0">
                <a:solidFill>
                  <a:schemeClr val="tx1"/>
                </a:solidFill>
              </a:rPr>
              <a:t>larg</a:t>
            </a:r>
            <a:r>
              <a:rPr lang="az-Cyrl-AZ" sz="1400" b="1" dirty="0" smtClean="0">
                <a:solidFill>
                  <a:schemeClr val="tx1"/>
                </a:solidFill>
              </a:rPr>
              <a:t>ӫ</a:t>
            </a:r>
            <a:r>
              <a:rPr lang="en-US" sz="1400" b="1" dirty="0" smtClean="0">
                <a:solidFill>
                  <a:schemeClr val="tx1"/>
                </a:solidFill>
              </a:rPr>
              <a:t>t</a:t>
            </a:r>
          </a:p>
          <a:p>
            <a:r>
              <a:rPr lang="en-US" sz="1400" b="1" dirty="0" err="1" smtClean="0">
                <a:solidFill>
                  <a:schemeClr val="tx1"/>
                </a:solidFill>
              </a:rPr>
              <a:t>Drejtë</a:t>
            </a:r>
            <a:r>
              <a:rPr lang="en-US" sz="1400" b="1" dirty="0" smtClean="0">
                <a:solidFill>
                  <a:schemeClr val="tx1"/>
                </a:solidFill>
              </a:rPr>
              <a:t> </a:t>
            </a:r>
            <a:r>
              <a:rPr lang="en-US" sz="1400" b="1" dirty="0" err="1" smtClean="0">
                <a:solidFill>
                  <a:schemeClr val="tx1"/>
                </a:solidFill>
              </a:rPr>
              <a:t>udh</a:t>
            </a:r>
            <a:r>
              <a:rPr lang="az-Cyrl-AZ" sz="1400" b="1" dirty="0" smtClean="0">
                <a:solidFill>
                  <a:schemeClr val="tx1"/>
                </a:solidFill>
              </a:rPr>
              <a:t>ӫ</a:t>
            </a:r>
            <a:r>
              <a:rPr lang="en-US" sz="1400" b="1" dirty="0" err="1" smtClean="0">
                <a:solidFill>
                  <a:schemeClr val="tx1"/>
                </a:solidFill>
              </a:rPr>
              <a:t>timit</a:t>
            </a:r>
            <a:r>
              <a:rPr lang="en-US" sz="1400" b="1" dirty="0" smtClean="0">
                <a:solidFill>
                  <a:schemeClr val="tx1"/>
                </a:solidFill>
              </a:rPr>
              <a:t> t</a:t>
            </a:r>
            <a:r>
              <a:rPr lang="az-Cyrl-AZ" sz="1400" b="1" dirty="0" smtClean="0">
                <a:solidFill>
                  <a:schemeClr val="tx1"/>
                </a:solidFill>
              </a:rPr>
              <a:t>ӫ </a:t>
            </a:r>
            <a:r>
              <a:rPr lang="en-US" sz="1400" b="1" dirty="0" err="1" smtClean="0">
                <a:solidFill>
                  <a:schemeClr val="tx1"/>
                </a:solidFill>
              </a:rPr>
              <a:t>lart</a:t>
            </a:r>
            <a:r>
              <a:rPr lang="az-Cyrl-AZ" sz="1400" b="1" dirty="0" smtClean="0">
                <a:solidFill>
                  <a:schemeClr val="tx1"/>
                </a:solidFill>
              </a:rPr>
              <a:t>ӫ</a:t>
            </a:r>
            <a:r>
              <a:rPr lang="en-US" sz="1400" b="1" dirty="0" smtClean="0">
                <a:solidFill>
                  <a:schemeClr val="tx1"/>
                </a:solidFill>
              </a:rPr>
              <a:t>.</a:t>
            </a:r>
            <a:endParaRPr lang="en-US" sz="1400" b="1" dirty="0">
              <a:solidFill>
                <a:schemeClr val="tx1"/>
              </a:solidFill>
            </a:endParaRPr>
          </a:p>
          <a:p>
            <a:endParaRPr lang="en-US" sz="1400" b="1" dirty="0" smtClean="0">
              <a:solidFill>
                <a:schemeClr val="tx1"/>
              </a:solidFill>
            </a:endParaRPr>
          </a:p>
          <a:p>
            <a:r>
              <a:rPr lang="en-US" sz="1200" b="1" dirty="0" err="1" smtClean="0">
                <a:solidFill>
                  <a:schemeClr val="tx1"/>
                </a:solidFill>
              </a:rPr>
              <a:t>Arjeta</a:t>
            </a:r>
            <a:r>
              <a:rPr lang="en-US" sz="1200" b="1" dirty="0" smtClean="0">
                <a:solidFill>
                  <a:schemeClr val="tx1"/>
                </a:solidFill>
              </a:rPr>
              <a:t> </a:t>
            </a:r>
            <a:r>
              <a:rPr lang="en-US" sz="1200" b="1" dirty="0" err="1" smtClean="0">
                <a:solidFill>
                  <a:schemeClr val="tx1"/>
                </a:solidFill>
              </a:rPr>
              <a:t>Dauti</a:t>
            </a:r>
            <a:r>
              <a:rPr lang="en-US" sz="1200" b="1" dirty="0" smtClean="0">
                <a:solidFill>
                  <a:schemeClr val="tx1"/>
                </a:solidFill>
              </a:rPr>
              <a:t> II-2</a:t>
            </a:r>
          </a:p>
          <a:p>
            <a:r>
              <a:rPr lang="en-US" sz="1600" b="1" dirty="0" smtClean="0">
                <a:solidFill>
                  <a:schemeClr val="tx1"/>
                </a:solidFill>
              </a:rPr>
              <a:t> </a:t>
            </a:r>
          </a:p>
          <a:p>
            <a:endParaRPr lang="en-US" sz="1600" b="1" dirty="0">
              <a:solidFill>
                <a:schemeClr val="tx1"/>
              </a:solidFill>
            </a:endParaRPr>
          </a:p>
        </p:txBody>
      </p:sp>
      <p:sp>
        <p:nvSpPr>
          <p:cNvPr id="6" name="Slide Number Placeholder 5"/>
          <p:cNvSpPr>
            <a:spLocks noGrp="1"/>
          </p:cNvSpPr>
          <p:nvPr>
            <p:ph type="sldNum" sz="quarter" idx="12"/>
          </p:nvPr>
        </p:nvSpPr>
        <p:spPr/>
        <p:txBody>
          <a:bodyPr/>
          <a:lstStyle/>
          <a:p>
            <a:fld id="{3C123EA3-3DE9-45C6-B1A0-8E436F7EB65A}" type="slidenum">
              <a:rPr lang="en-US" sz="1500" b="1" smtClean="0">
                <a:solidFill>
                  <a:schemeClr val="tx1"/>
                </a:solidFill>
              </a:rPr>
              <a:pPr/>
              <a:t>17</a:t>
            </a:fld>
            <a:endParaRPr lang="en-US" sz="1500" b="1" dirty="0">
              <a:solidFill>
                <a:schemeClr val="tx1"/>
              </a:solidFill>
            </a:endParaRPr>
          </a:p>
        </p:txBody>
      </p:sp>
      <p:sp>
        <p:nvSpPr>
          <p:cNvPr id="3" name="TextBox 2"/>
          <p:cNvSpPr txBox="1"/>
          <p:nvPr/>
        </p:nvSpPr>
        <p:spPr>
          <a:xfrm>
            <a:off x="3350542" y="3330573"/>
            <a:ext cx="2560320" cy="3970318"/>
          </a:xfrm>
          <a:prstGeom prst="rect">
            <a:avLst/>
          </a:prstGeom>
          <a:noFill/>
          <a:ln w="19050">
            <a:solidFill>
              <a:schemeClr val="bg1"/>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1600" b="1" dirty="0" err="1" smtClean="0">
                <a:solidFill>
                  <a:schemeClr val="tx1"/>
                </a:solidFill>
              </a:rPr>
              <a:t>Babi</a:t>
            </a:r>
            <a:endParaRPr lang="en-US" sz="1600" b="1" dirty="0" smtClean="0">
              <a:solidFill>
                <a:schemeClr val="tx1"/>
              </a:solidFill>
            </a:endParaRPr>
          </a:p>
          <a:p>
            <a:endParaRPr lang="en-US" sz="1400" b="1" dirty="0">
              <a:solidFill>
                <a:schemeClr val="tx1"/>
              </a:solidFill>
            </a:endParaRPr>
          </a:p>
          <a:p>
            <a:r>
              <a:rPr lang="en-US" sz="1400" b="1" dirty="0" err="1" smtClean="0">
                <a:solidFill>
                  <a:schemeClr val="tx1"/>
                </a:solidFill>
              </a:rPr>
              <a:t>Të</a:t>
            </a:r>
            <a:r>
              <a:rPr lang="en-US" sz="1400" b="1" dirty="0" smtClean="0">
                <a:solidFill>
                  <a:schemeClr val="tx1"/>
                </a:solidFill>
              </a:rPr>
              <a:t> </a:t>
            </a:r>
            <a:r>
              <a:rPr lang="en-US" sz="1400" b="1" dirty="0" err="1" smtClean="0">
                <a:solidFill>
                  <a:schemeClr val="tx1"/>
                </a:solidFill>
              </a:rPr>
              <a:t>shkruaj</a:t>
            </a:r>
            <a:r>
              <a:rPr lang="en-US" sz="1400" b="1" dirty="0" smtClean="0">
                <a:solidFill>
                  <a:schemeClr val="tx1"/>
                </a:solidFill>
              </a:rPr>
              <a:t> sot </a:t>
            </a:r>
            <a:r>
              <a:rPr lang="en-US" sz="1400" b="1" dirty="0" err="1" smtClean="0">
                <a:solidFill>
                  <a:schemeClr val="tx1"/>
                </a:solidFill>
              </a:rPr>
              <a:t>babi</a:t>
            </a:r>
            <a:r>
              <a:rPr lang="en-US" sz="1400" b="1" dirty="0" smtClean="0">
                <a:solidFill>
                  <a:schemeClr val="tx1"/>
                </a:solidFill>
              </a:rPr>
              <a:t>,</a:t>
            </a:r>
          </a:p>
          <a:p>
            <a:r>
              <a:rPr lang="en-US" sz="1400" b="1" dirty="0" err="1" smtClean="0">
                <a:solidFill>
                  <a:schemeClr val="tx1"/>
                </a:solidFill>
              </a:rPr>
              <a:t>Të</a:t>
            </a:r>
            <a:r>
              <a:rPr lang="en-US" sz="1400" b="1" dirty="0" smtClean="0">
                <a:solidFill>
                  <a:schemeClr val="tx1"/>
                </a:solidFill>
              </a:rPr>
              <a:t> </a:t>
            </a:r>
            <a:r>
              <a:rPr lang="en-US" sz="1400" b="1" dirty="0" err="1" smtClean="0">
                <a:solidFill>
                  <a:schemeClr val="tx1"/>
                </a:solidFill>
              </a:rPr>
              <a:t>vij</a:t>
            </a:r>
            <a:r>
              <a:rPr lang="en-US" sz="1400" b="1" dirty="0" smtClean="0">
                <a:solidFill>
                  <a:schemeClr val="tx1"/>
                </a:solidFill>
              </a:rPr>
              <a:t> </a:t>
            </a:r>
            <a:r>
              <a:rPr lang="en-US" sz="1400" b="1" dirty="0" err="1" smtClean="0">
                <a:solidFill>
                  <a:schemeClr val="tx1"/>
                </a:solidFill>
              </a:rPr>
              <a:t>pranë</a:t>
            </a:r>
            <a:r>
              <a:rPr lang="en-US" sz="1400" b="1" dirty="0" smtClean="0">
                <a:solidFill>
                  <a:schemeClr val="tx1"/>
                </a:solidFill>
              </a:rPr>
              <a:t> </a:t>
            </a:r>
            <a:r>
              <a:rPr lang="en-US" sz="1400" b="1" dirty="0" err="1" smtClean="0">
                <a:solidFill>
                  <a:schemeClr val="tx1"/>
                </a:solidFill>
              </a:rPr>
              <a:t>atij</a:t>
            </a:r>
            <a:r>
              <a:rPr lang="en-US" sz="1400" b="1" dirty="0" smtClean="0">
                <a:solidFill>
                  <a:schemeClr val="tx1"/>
                </a:solidFill>
              </a:rPr>
              <a:t> </a:t>
            </a:r>
            <a:r>
              <a:rPr lang="en-US" sz="1400" b="1" dirty="0" err="1" smtClean="0">
                <a:solidFill>
                  <a:schemeClr val="tx1"/>
                </a:solidFill>
              </a:rPr>
              <a:t>varri</a:t>
            </a:r>
            <a:r>
              <a:rPr lang="en-US" sz="1400" b="1" dirty="0" smtClean="0">
                <a:solidFill>
                  <a:schemeClr val="tx1"/>
                </a:solidFill>
              </a:rPr>
              <a:t>.</a:t>
            </a:r>
          </a:p>
          <a:p>
            <a:r>
              <a:rPr lang="en-US" sz="1400" b="1" dirty="0" err="1" smtClean="0">
                <a:solidFill>
                  <a:schemeClr val="tx1"/>
                </a:solidFill>
              </a:rPr>
              <a:t>Të</a:t>
            </a:r>
            <a:r>
              <a:rPr lang="en-US" sz="1400" b="1" dirty="0" smtClean="0">
                <a:solidFill>
                  <a:schemeClr val="tx1"/>
                </a:solidFill>
              </a:rPr>
              <a:t> </a:t>
            </a:r>
            <a:r>
              <a:rPr lang="en-US" sz="1400" b="1" dirty="0" err="1" smtClean="0">
                <a:solidFill>
                  <a:schemeClr val="tx1"/>
                </a:solidFill>
              </a:rPr>
              <a:t>tregoj</a:t>
            </a:r>
            <a:r>
              <a:rPr lang="en-US" sz="1400" b="1" dirty="0" smtClean="0">
                <a:solidFill>
                  <a:schemeClr val="tx1"/>
                </a:solidFill>
              </a:rPr>
              <a:t> </a:t>
            </a:r>
            <a:r>
              <a:rPr lang="en-US" sz="1400" b="1" dirty="0" err="1" smtClean="0">
                <a:solidFill>
                  <a:schemeClr val="tx1"/>
                </a:solidFill>
              </a:rPr>
              <a:t>që</a:t>
            </a:r>
            <a:r>
              <a:rPr lang="en-US" sz="1400" b="1" dirty="0" smtClean="0">
                <a:solidFill>
                  <a:schemeClr val="tx1"/>
                </a:solidFill>
              </a:rPr>
              <a:t> </a:t>
            </a:r>
            <a:r>
              <a:rPr lang="en-US" sz="1400" b="1" dirty="0" err="1" smtClean="0">
                <a:solidFill>
                  <a:schemeClr val="tx1"/>
                </a:solidFill>
              </a:rPr>
              <a:t>bija</a:t>
            </a:r>
            <a:r>
              <a:rPr lang="en-US" sz="1400" b="1" dirty="0" smtClean="0">
                <a:solidFill>
                  <a:schemeClr val="tx1"/>
                </a:solidFill>
              </a:rPr>
              <a:t> </a:t>
            </a:r>
            <a:r>
              <a:rPr lang="en-US" sz="1400" b="1" dirty="0" err="1" smtClean="0">
                <a:solidFill>
                  <a:schemeClr val="tx1"/>
                </a:solidFill>
              </a:rPr>
              <a:t>jote</a:t>
            </a:r>
            <a:r>
              <a:rPr lang="en-US" sz="1400" b="1" dirty="0" smtClean="0">
                <a:solidFill>
                  <a:schemeClr val="tx1"/>
                </a:solidFill>
              </a:rPr>
              <a:t>,</a:t>
            </a:r>
          </a:p>
          <a:p>
            <a:r>
              <a:rPr lang="en-US" sz="1400" b="1" dirty="0" err="1" smtClean="0">
                <a:solidFill>
                  <a:schemeClr val="tx1"/>
                </a:solidFill>
              </a:rPr>
              <a:t>Është</a:t>
            </a:r>
            <a:r>
              <a:rPr lang="en-US" sz="1400" b="1" dirty="0" smtClean="0">
                <a:solidFill>
                  <a:schemeClr val="tx1"/>
                </a:solidFill>
              </a:rPr>
              <a:t> </a:t>
            </a:r>
            <a:r>
              <a:rPr lang="en-US" sz="1400" b="1" dirty="0" err="1" smtClean="0">
                <a:solidFill>
                  <a:schemeClr val="tx1"/>
                </a:solidFill>
              </a:rPr>
              <a:t>djegur</a:t>
            </a:r>
            <a:r>
              <a:rPr lang="en-US" sz="1400" b="1" dirty="0" smtClean="0">
                <a:solidFill>
                  <a:schemeClr val="tx1"/>
                </a:solidFill>
              </a:rPr>
              <a:t> </a:t>
            </a:r>
            <a:r>
              <a:rPr lang="en-US" sz="1400" b="1" dirty="0" err="1" smtClean="0">
                <a:solidFill>
                  <a:schemeClr val="tx1"/>
                </a:solidFill>
              </a:rPr>
              <a:t>nga</a:t>
            </a:r>
            <a:r>
              <a:rPr lang="en-US" sz="1400" b="1" dirty="0" smtClean="0">
                <a:solidFill>
                  <a:schemeClr val="tx1"/>
                </a:solidFill>
              </a:rPr>
              <a:t> </a:t>
            </a:r>
            <a:r>
              <a:rPr lang="en-US" sz="1400" b="1" dirty="0" err="1" smtClean="0">
                <a:solidFill>
                  <a:schemeClr val="tx1"/>
                </a:solidFill>
              </a:rPr>
              <a:t>malli</a:t>
            </a:r>
            <a:r>
              <a:rPr lang="en-US" sz="1400" b="1" dirty="0" smtClean="0">
                <a:solidFill>
                  <a:schemeClr val="tx1"/>
                </a:solidFill>
              </a:rPr>
              <a:t>!</a:t>
            </a:r>
          </a:p>
          <a:p>
            <a:endParaRPr lang="en-US" sz="1400" b="1" dirty="0">
              <a:solidFill>
                <a:schemeClr val="tx1"/>
              </a:solidFill>
            </a:endParaRPr>
          </a:p>
          <a:p>
            <a:r>
              <a:rPr lang="en-US" sz="1400" b="1" dirty="0" smtClean="0">
                <a:solidFill>
                  <a:schemeClr val="tx1"/>
                </a:solidFill>
              </a:rPr>
              <a:t>E di </a:t>
            </a:r>
            <a:r>
              <a:rPr lang="en-US" sz="1400" b="1" dirty="0" err="1" smtClean="0">
                <a:solidFill>
                  <a:schemeClr val="tx1"/>
                </a:solidFill>
              </a:rPr>
              <a:t>që</a:t>
            </a:r>
            <a:r>
              <a:rPr lang="en-US" sz="1400" b="1" dirty="0" smtClean="0">
                <a:solidFill>
                  <a:schemeClr val="tx1"/>
                </a:solidFill>
              </a:rPr>
              <a:t> </a:t>
            </a:r>
            <a:r>
              <a:rPr lang="en-US" sz="1400" b="1" dirty="0" err="1" smtClean="0">
                <a:solidFill>
                  <a:schemeClr val="tx1"/>
                </a:solidFill>
              </a:rPr>
              <a:t>s’të</a:t>
            </a:r>
            <a:r>
              <a:rPr lang="en-US" sz="1400" b="1" dirty="0" smtClean="0">
                <a:solidFill>
                  <a:schemeClr val="tx1"/>
                </a:solidFill>
              </a:rPr>
              <a:t>  </a:t>
            </a:r>
            <a:r>
              <a:rPr lang="en-US" sz="1400" b="1" dirty="0" err="1" smtClean="0">
                <a:solidFill>
                  <a:schemeClr val="tx1"/>
                </a:solidFill>
              </a:rPr>
              <a:t>vjen</a:t>
            </a:r>
            <a:r>
              <a:rPr lang="en-US" sz="1400" b="1" dirty="0" smtClean="0">
                <a:solidFill>
                  <a:schemeClr val="tx1"/>
                </a:solidFill>
              </a:rPr>
              <a:t> </a:t>
            </a:r>
            <a:r>
              <a:rPr lang="en-US" sz="1400" b="1" dirty="0" err="1" smtClean="0">
                <a:solidFill>
                  <a:schemeClr val="tx1"/>
                </a:solidFill>
              </a:rPr>
              <a:t>mirë</a:t>
            </a:r>
            <a:r>
              <a:rPr lang="en-US" sz="1400" b="1" dirty="0" smtClean="0">
                <a:solidFill>
                  <a:schemeClr val="tx1"/>
                </a:solidFill>
              </a:rPr>
              <a:t>,</a:t>
            </a:r>
          </a:p>
          <a:p>
            <a:r>
              <a:rPr lang="en-US" sz="1400" b="1" dirty="0" smtClean="0">
                <a:solidFill>
                  <a:schemeClr val="tx1"/>
                </a:solidFill>
              </a:rPr>
              <a:t>E di </a:t>
            </a:r>
            <a:r>
              <a:rPr lang="en-US" sz="1400" b="1" dirty="0" err="1" smtClean="0">
                <a:solidFill>
                  <a:schemeClr val="tx1"/>
                </a:solidFill>
              </a:rPr>
              <a:t>që</a:t>
            </a:r>
            <a:r>
              <a:rPr lang="en-US" sz="1400" b="1" dirty="0" smtClean="0">
                <a:solidFill>
                  <a:schemeClr val="tx1"/>
                </a:solidFill>
              </a:rPr>
              <a:t> </a:t>
            </a:r>
            <a:r>
              <a:rPr lang="en-US" sz="1400" b="1" dirty="0" err="1" smtClean="0">
                <a:solidFill>
                  <a:schemeClr val="tx1"/>
                </a:solidFill>
              </a:rPr>
              <a:t>ndryshe</a:t>
            </a:r>
            <a:r>
              <a:rPr lang="en-US" sz="1400" b="1" dirty="0" smtClean="0">
                <a:solidFill>
                  <a:schemeClr val="tx1"/>
                </a:solidFill>
              </a:rPr>
              <a:t> </a:t>
            </a:r>
            <a:r>
              <a:rPr lang="en-US" sz="1400" b="1" dirty="0" err="1" smtClean="0">
                <a:solidFill>
                  <a:schemeClr val="tx1"/>
                </a:solidFill>
              </a:rPr>
              <a:t>më</a:t>
            </a:r>
            <a:r>
              <a:rPr lang="en-US" sz="1400" b="1" dirty="0" smtClean="0">
                <a:solidFill>
                  <a:schemeClr val="tx1"/>
                </a:solidFill>
              </a:rPr>
              <a:t> </a:t>
            </a:r>
            <a:r>
              <a:rPr lang="en-US" sz="1400" b="1" dirty="0" err="1" smtClean="0">
                <a:solidFill>
                  <a:schemeClr val="tx1"/>
                </a:solidFill>
              </a:rPr>
              <a:t>mësove</a:t>
            </a:r>
            <a:r>
              <a:rPr lang="en-US" sz="1400" b="1" dirty="0" smtClean="0">
                <a:solidFill>
                  <a:schemeClr val="tx1"/>
                </a:solidFill>
              </a:rPr>
              <a:t>.</a:t>
            </a:r>
          </a:p>
          <a:p>
            <a:r>
              <a:rPr lang="en-US" sz="1400" b="1" dirty="0" smtClean="0">
                <a:solidFill>
                  <a:schemeClr val="tx1"/>
                </a:solidFill>
              </a:rPr>
              <a:t>E di </a:t>
            </a:r>
            <a:r>
              <a:rPr lang="en-US" sz="1400" b="1" dirty="0" err="1" smtClean="0">
                <a:solidFill>
                  <a:schemeClr val="tx1"/>
                </a:solidFill>
              </a:rPr>
              <a:t>që</a:t>
            </a:r>
            <a:r>
              <a:rPr lang="en-US" sz="1400" b="1" dirty="0" smtClean="0">
                <a:solidFill>
                  <a:schemeClr val="tx1"/>
                </a:solidFill>
              </a:rPr>
              <a:t> </a:t>
            </a:r>
            <a:r>
              <a:rPr lang="en-US" sz="1400" b="1" dirty="0" err="1" smtClean="0">
                <a:solidFill>
                  <a:schemeClr val="tx1"/>
                </a:solidFill>
              </a:rPr>
              <a:t>po</a:t>
            </a:r>
            <a:r>
              <a:rPr lang="en-US" sz="1400" b="1" dirty="0" smtClean="0">
                <a:solidFill>
                  <a:schemeClr val="tx1"/>
                </a:solidFill>
              </a:rPr>
              <a:t> </a:t>
            </a:r>
            <a:r>
              <a:rPr lang="en-US" sz="1400" b="1" dirty="0" err="1" smtClean="0">
                <a:solidFill>
                  <a:schemeClr val="tx1"/>
                </a:solidFill>
              </a:rPr>
              <a:t>të</a:t>
            </a:r>
            <a:r>
              <a:rPr lang="en-US" sz="1400" b="1" dirty="0" smtClean="0">
                <a:solidFill>
                  <a:schemeClr val="tx1"/>
                </a:solidFill>
              </a:rPr>
              <a:t> </a:t>
            </a:r>
            <a:r>
              <a:rPr lang="en-US" sz="1400" b="1" dirty="0" err="1" smtClean="0">
                <a:solidFill>
                  <a:schemeClr val="tx1"/>
                </a:solidFill>
              </a:rPr>
              <a:t>lëndoj</a:t>
            </a:r>
            <a:r>
              <a:rPr lang="en-US" sz="1400" b="1" dirty="0" smtClean="0">
                <a:solidFill>
                  <a:schemeClr val="tx1"/>
                </a:solidFill>
              </a:rPr>
              <a:t>,</a:t>
            </a:r>
          </a:p>
          <a:p>
            <a:r>
              <a:rPr lang="en-US" sz="1400" b="1" dirty="0" err="1" smtClean="0">
                <a:solidFill>
                  <a:schemeClr val="tx1"/>
                </a:solidFill>
              </a:rPr>
              <a:t>Por</a:t>
            </a:r>
            <a:r>
              <a:rPr lang="en-US" sz="1400" b="1" dirty="0" smtClean="0">
                <a:solidFill>
                  <a:schemeClr val="tx1"/>
                </a:solidFill>
              </a:rPr>
              <a:t> </a:t>
            </a:r>
            <a:r>
              <a:rPr lang="en-US" sz="1400" b="1" dirty="0" err="1" smtClean="0">
                <a:solidFill>
                  <a:schemeClr val="tx1"/>
                </a:solidFill>
              </a:rPr>
              <a:t>ndryshe</a:t>
            </a:r>
            <a:r>
              <a:rPr lang="en-US" sz="1400" b="1" dirty="0" smtClean="0">
                <a:solidFill>
                  <a:schemeClr val="tx1"/>
                </a:solidFill>
              </a:rPr>
              <a:t> </a:t>
            </a:r>
            <a:r>
              <a:rPr lang="en-US" sz="1400" b="1" dirty="0" err="1" smtClean="0">
                <a:solidFill>
                  <a:schemeClr val="tx1"/>
                </a:solidFill>
              </a:rPr>
              <a:t>s’mund</a:t>
            </a:r>
            <a:r>
              <a:rPr lang="en-US" sz="1400" b="1" dirty="0" smtClean="0">
                <a:solidFill>
                  <a:schemeClr val="tx1"/>
                </a:solidFill>
              </a:rPr>
              <a:t> </a:t>
            </a:r>
            <a:r>
              <a:rPr lang="en-US" sz="1400" b="1" dirty="0" err="1" smtClean="0">
                <a:solidFill>
                  <a:schemeClr val="tx1"/>
                </a:solidFill>
              </a:rPr>
              <a:t>të</a:t>
            </a:r>
            <a:r>
              <a:rPr lang="en-US" sz="1400" b="1" dirty="0" smtClean="0">
                <a:solidFill>
                  <a:schemeClr val="tx1"/>
                </a:solidFill>
              </a:rPr>
              <a:t> </a:t>
            </a:r>
            <a:r>
              <a:rPr lang="en-US" sz="1400" b="1" dirty="0" err="1" smtClean="0">
                <a:solidFill>
                  <a:schemeClr val="tx1"/>
                </a:solidFill>
              </a:rPr>
              <a:t>veproj</a:t>
            </a:r>
            <a:r>
              <a:rPr lang="en-US" sz="1400" b="1" dirty="0" smtClean="0">
                <a:solidFill>
                  <a:schemeClr val="tx1"/>
                </a:solidFill>
              </a:rPr>
              <a:t>.</a:t>
            </a:r>
          </a:p>
          <a:p>
            <a:endParaRPr lang="en-US" sz="1400" b="1" dirty="0">
              <a:solidFill>
                <a:schemeClr val="tx1"/>
              </a:solidFill>
            </a:endParaRPr>
          </a:p>
          <a:p>
            <a:r>
              <a:rPr lang="en-US" sz="1400" b="1" dirty="0" err="1" smtClean="0">
                <a:solidFill>
                  <a:schemeClr val="tx1"/>
                </a:solidFill>
              </a:rPr>
              <a:t>Ndonjëherë</a:t>
            </a:r>
            <a:r>
              <a:rPr lang="en-US" sz="1400" b="1" dirty="0" smtClean="0">
                <a:solidFill>
                  <a:schemeClr val="tx1"/>
                </a:solidFill>
              </a:rPr>
              <a:t> </a:t>
            </a:r>
            <a:r>
              <a:rPr lang="en-US" sz="1400" b="1" dirty="0" err="1" smtClean="0">
                <a:solidFill>
                  <a:schemeClr val="tx1"/>
                </a:solidFill>
              </a:rPr>
              <a:t>babi</a:t>
            </a:r>
            <a:r>
              <a:rPr lang="en-US" sz="1400" b="1" dirty="0" smtClean="0">
                <a:solidFill>
                  <a:schemeClr val="tx1"/>
                </a:solidFill>
              </a:rPr>
              <a:t>,</a:t>
            </a:r>
          </a:p>
          <a:p>
            <a:r>
              <a:rPr lang="en-US" sz="1400" b="1" dirty="0" err="1" smtClean="0">
                <a:solidFill>
                  <a:schemeClr val="tx1"/>
                </a:solidFill>
              </a:rPr>
              <a:t>Kur</a:t>
            </a:r>
            <a:r>
              <a:rPr lang="en-US" sz="1400" b="1" dirty="0" smtClean="0">
                <a:solidFill>
                  <a:schemeClr val="tx1"/>
                </a:solidFill>
              </a:rPr>
              <a:t> </a:t>
            </a:r>
            <a:r>
              <a:rPr lang="en-US" sz="1400" b="1" dirty="0" err="1" smtClean="0">
                <a:solidFill>
                  <a:schemeClr val="tx1"/>
                </a:solidFill>
              </a:rPr>
              <a:t>të</a:t>
            </a:r>
            <a:r>
              <a:rPr lang="en-US" sz="1400" b="1" dirty="0" smtClean="0">
                <a:solidFill>
                  <a:schemeClr val="tx1"/>
                </a:solidFill>
              </a:rPr>
              <a:t> </a:t>
            </a:r>
            <a:r>
              <a:rPr lang="en-US" sz="1400" b="1" dirty="0" err="1" smtClean="0">
                <a:solidFill>
                  <a:schemeClr val="tx1"/>
                </a:solidFill>
              </a:rPr>
              <a:t>bijë</a:t>
            </a:r>
            <a:r>
              <a:rPr lang="en-US" sz="1400" b="1" dirty="0" smtClean="0">
                <a:solidFill>
                  <a:schemeClr val="tx1"/>
                </a:solidFill>
              </a:rPr>
              <a:t> </a:t>
            </a:r>
            <a:r>
              <a:rPr lang="en-US" sz="1400" b="1" dirty="0" err="1" smtClean="0">
                <a:solidFill>
                  <a:schemeClr val="tx1"/>
                </a:solidFill>
              </a:rPr>
              <a:t>në</a:t>
            </a:r>
            <a:r>
              <a:rPr lang="en-US" sz="1400" b="1" dirty="0" smtClean="0">
                <a:solidFill>
                  <a:schemeClr val="tx1"/>
                </a:solidFill>
              </a:rPr>
              <a:t> </a:t>
            </a:r>
            <a:r>
              <a:rPr lang="en-US" sz="1400" b="1" dirty="0" err="1" smtClean="0">
                <a:solidFill>
                  <a:schemeClr val="tx1"/>
                </a:solidFill>
              </a:rPr>
              <a:t>gjumë</a:t>
            </a:r>
            <a:r>
              <a:rPr lang="en-US" sz="1400" b="1" dirty="0" smtClean="0">
                <a:solidFill>
                  <a:schemeClr val="tx1"/>
                </a:solidFill>
              </a:rPr>
              <a:t> ,</a:t>
            </a:r>
          </a:p>
          <a:p>
            <a:r>
              <a:rPr lang="en-US" sz="1400" b="1" dirty="0" err="1" smtClean="0">
                <a:solidFill>
                  <a:schemeClr val="tx1"/>
                </a:solidFill>
              </a:rPr>
              <a:t>Më</a:t>
            </a:r>
            <a:r>
              <a:rPr lang="en-US" sz="1400" b="1" dirty="0" smtClean="0">
                <a:solidFill>
                  <a:schemeClr val="tx1"/>
                </a:solidFill>
              </a:rPr>
              <a:t> </a:t>
            </a:r>
            <a:r>
              <a:rPr lang="en-US" sz="1400" b="1" dirty="0" err="1" smtClean="0">
                <a:solidFill>
                  <a:schemeClr val="tx1"/>
                </a:solidFill>
              </a:rPr>
              <a:t>thua</a:t>
            </a:r>
            <a:r>
              <a:rPr lang="en-US" sz="1400" b="1" dirty="0" smtClean="0">
                <a:solidFill>
                  <a:schemeClr val="tx1"/>
                </a:solidFill>
              </a:rPr>
              <a:t> me </a:t>
            </a:r>
            <a:r>
              <a:rPr lang="en-US" sz="1400" b="1" dirty="0" err="1" smtClean="0">
                <a:solidFill>
                  <a:schemeClr val="tx1"/>
                </a:solidFill>
              </a:rPr>
              <a:t>zë</a:t>
            </a:r>
            <a:r>
              <a:rPr lang="en-US" sz="1400" b="1" dirty="0" smtClean="0">
                <a:solidFill>
                  <a:schemeClr val="tx1"/>
                </a:solidFill>
              </a:rPr>
              <a:t> </a:t>
            </a:r>
            <a:r>
              <a:rPr lang="en-US" sz="1400" b="1" dirty="0" err="1" smtClean="0">
                <a:solidFill>
                  <a:schemeClr val="tx1"/>
                </a:solidFill>
              </a:rPr>
              <a:t>të</a:t>
            </a:r>
            <a:r>
              <a:rPr lang="en-US" sz="1400" b="1" dirty="0" smtClean="0">
                <a:solidFill>
                  <a:schemeClr val="tx1"/>
                </a:solidFill>
              </a:rPr>
              <a:t> </a:t>
            </a:r>
            <a:r>
              <a:rPr lang="en-US" sz="1400" b="1" dirty="0" err="1" smtClean="0">
                <a:solidFill>
                  <a:schemeClr val="tx1"/>
                </a:solidFill>
              </a:rPr>
              <a:t>ëmbël</a:t>
            </a:r>
            <a:r>
              <a:rPr lang="en-US" sz="1400" b="1" dirty="0" smtClean="0">
                <a:solidFill>
                  <a:schemeClr val="tx1"/>
                </a:solidFill>
              </a:rPr>
              <a:t>,</a:t>
            </a:r>
          </a:p>
          <a:p>
            <a:r>
              <a:rPr lang="en-US" sz="1400" b="1" dirty="0" err="1" smtClean="0">
                <a:solidFill>
                  <a:schemeClr val="tx1"/>
                </a:solidFill>
              </a:rPr>
              <a:t>Bijë</a:t>
            </a:r>
            <a:r>
              <a:rPr lang="en-US" sz="1400" b="1" dirty="0" smtClean="0">
                <a:solidFill>
                  <a:schemeClr val="tx1"/>
                </a:solidFill>
              </a:rPr>
              <a:t> </a:t>
            </a:r>
            <a:r>
              <a:rPr lang="en-US" sz="1400" b="1" dirty="0" err="1" smtClean="0">
                <a:solidFill>
                  <a:schemeClr val="tx1"/>
                </a:solidFill>
              </a:rPr>
              <a:t>të</a:t>
            </a:r>
            <a:r>
              <a:rPr lang="en-US" sz="1400" b="1" dirty="0" smtClean="0">
                <a:solidFill>
                  <a:schemeClr val="tx1"/>
                </a:solidFill>
              </a:rPr>
              <a:t> </a:t>
            </a:r>
            <a:r>
              <a:rPr lang="en-US" sz="1400" b="1" dirty="0" err="1" smtClean="0">
                <a:solidFill>
                  <a:schemeClr val="tx1"/>
                </a:solidFill>
              </a:rPr>
              <a:t>dua</a:t>
            </a:r>
            <a:r>
              <a:rPr lang="en-US" sz="1400" b="1" dirty="0">
                <a:solidFill>
                  <a:schemeClr val="tx1"/>
                </a:solidFill>
              </a:rPr>
              <a:t> </a:t>
            </a:r>
            <a:r>
              <a:rPr lang="en-US" sz="1400" b="1" dirty="0" err="1" smtClean="0">
                <a:solidFill>
                  <a:schemeClr val="tx1"/>
                </a:solidFill>
              </a:rPr>
              <a:t>shumë</a:t>
            </a:r>
            <a:r>
              <a:rPr lang="en-US" sz="1400" b="1" dirty="0" smtClean="0">
                <a:solidFill>
                  <a:schemeClr val="tx1"/>
                </a:solidFill>
              </a:rPr>
              <a:t>!</a:t>
            </a:r>
          </a:p>
          <a:p>
            <a:endParaRPr lang="en-US" sz="1400" b="1" dirty="0" smtClean="0">
              <a:solidFill>
                <a:schemeClr val="tx1"/>
              </a:solidFill>
            </a:endParaRPr>
          </a:p>
          <a:p>
            <a:r>
              <a:rPr lang="en-US" sz="1200" b="1" dirty="0" err="1" smtClean="0">
                <a:solidFill>
                  <a:schemeClr val="tx1"/>
                </a:solidFill>
              </a:rPr>
              <a:t>Valide</a:t>
            </a:r>
            <a:r>
              <a:rPr lang="en-US" sz="1200" b="1" dirty="0" smtClean="0">
                <a:solidFill>
                  <a:schemeClr val="tx1"/>
                </a:solidFill>
              </a:rPr>
              <a:t> </a:t>
            </a:r>
            <a:r>
              <a:rPr lang="en-US" sz="1200" b="1" dirty="0" err="1" smtClean="0">
                <a:solidFill>
                  <a:schemeClr val="tx1"/>
                </a:solidFill>
              </a:rPr>
              <a:t>Dauti</a:t>
            </a:r>
            <a:r>
              <a:rPr lang="en-US" sz="1200" b="1" dirty="0" smtClean="0">
                <a:solidFill>
                  <a:schemeClr val="tx1"/>
                </a:solidFill>
              </a:rPr>
              <a:t> IV-2</a:t>
            </a:r>
            <a:endParaRPr lang="en-US" sz="1200" b="1" dirty="0">
              <a:solidFill>
                <a:schemeClr val="tx1"/>
              </a:solidFill>
            </a:endParaRPr>
          </a:p>
        </p:txBody>
      </p:sp>
      <p:sp>
        <p:nvSpPr>
          <p:cNvPr id="8" name="TextBox 7"/>
          <p:cNvSpPr txBox="1"/>
          <p:nvPr/>
        </p:nvSpPr>
        <p:spPr>
          <a:xfrm>
            <a:off x="2667000" y="26140"/>
            <a:ext cx="3931920" cy="3657600"/>
          </a:xfrm>
          <a:prstGeom prst="rect">
            <a:avLst/>
          </a:prstGeom>
          <a:noFill/>
          <a:ln w="6350">
            <a:solidFill>
              <a:schemeClr val="bg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1400" b="1" dirty="0" smtClean="0">
                <a:solidFill>
                  <a:schemeClr val="tx1"/>
                </a:solidFill>
              </a:rPr>
              <a:t>        </a:t>
            </a:r>
            <a:r>
              <a:rPr lang="en-US" sz="1600" b="1" dirty="0" err="1" smtClean="0">
                <a:solidFill>
                  <a:schemeClr val="tx1"/>
                </a:solidFill>
              </a:rPr>
              <a:t>Ismet</a:t>
            </a:r>
            <a:r>
              <a:rPr lang="en-US" sz="1600" b="1" dirty="0" smtClean="0">
                <a:solidFill>
                  <a:schemeClr val="tx1"/>
                </a:solidFill>
              </a:rPr>
              <a:t> </a:t>
            </a:r>
            <a:r>
              <a:rPr lang="en-US" sz="1600" b="1" dirty="0" err="1" smtClean="0">
                <a:solidFill>
                  <a:schemeClr val="tx1"/>
                </a:solidFill>
              </a:rPr>
              <a:t>Jashari</a:t>
            </a:r>
            <a:endParaRPr lang="en-US" sz="1600" b="1" dirty="0" smtClean="0">
              <a:solidFill>
                <a:schemeClr val="tx1"/>
              </a:solidFill>
            </a:endParaRPr>
          </a:p>
          <a:p>
            <a:endParaRPr lang="en-US" sz="1400" b="1" dirty="0">
              <a:solidFill>
                <a:schemeClr val="tx1"/>
              </a:solidFill>
            </a:endParaRPr>
          </a:p>
          <a:p>
            <a:r>
              <a:rPr lang="en-US" sz="1400" b="1" dirty="0" smtClean="0">
                <a:solidFill>
                  <a:schemeClr val="tx1"/>
                </a:solidFill>
              </a:rPr>
              <a:t>        </a:t>
            </a:r>
            <a:r>
              <a:rPr lang="en-US" sz="1400" b="1" dirty="0" err="1" smtClean="0">
                <a:solidFill>
                  <a:schemeClr val="tx1"/>
                </a:solidFill>
              </a:rPr>
              <a:t>Gjaku</a:t>
            </a:r>
            <a:r>
              <a:rPr lang="en-US" sz="1400" b="1" dirty="0" smtClean="0">
                <a:solidFill>
                  <a:schemeClr val="tx1"/>
                </a:solidFill>
              </a:rPr>
              <a:t> </a:t>
            </a:r>
            <a:r>
              <a:rPr lang="en-US" sz="1400" b="1" dirty="0" err="1">
                <a:solidFill>
                  <a:schemeClr val="tx1"/>
                </a:solidFill>
              </a:rPr>
              <a:t>ka</a:t>
            </a:r>
            <a:r>
              <a:rPr lang="en-US" sz="1400" b="1" dirty="0">
                <a:solidFill>
                  <a:schemeClr val="tx1"/>
                </a:solidFill>
              </a:rPr>
              <a:t> </a:t>
            </a:r>
            <a:r>
              <a:rPr lang="en-US" sz="1400" b="1" dirty="0" err="1">
                <a:solidFill>
                  <a:schemeClr val="tx1"/>
                </a:solidFill>
              </a:rPr>
              <a:t>nj</a:t>
            </a:r>
            <a:r>
              <a:rPr lang="az-Cyrl-AZ" sz="1400" b="1" dirty="0">
                <a:solidFill>
                  <a:schemeClr val="tx1"/>
                </a:solidFill>
              </a:rPr>
              <a:t>ӫ </a:t>
            </a:r>
            <a:r>
              <a:rPr lang="en-US" sz="1400" b="1" dirty="0" err="1">
                <a:solidFill>
                  <a:schemeClr val="tx1"/>
                </a:solidFill>
              </a:rPr>
              <a:t>ngjyr</a:t>
            </a:r>
            <a:r>
              <a:rPr lang="az-Cyrl-AZ" sz="1400" b="1" dirty="0">
                <a:solidFill>
                  <a:schemeClr val="tx1"/>
                </a:solidFill>
              </a:rPr>
              <a:t>ӫ</a:t>
            </a:r>
          </a:p>
          <a:p>
            <a:r>
              <a:rPr lang="en-US" sz="1400" b="1" dirty="0" smtClean="0">
                <a:solidFill>
                  <a:schemeClr val="tx1"/>
                </a:solidFill>
              </a:rPr>
              <a:t>        </a:t>
            </a:r>
            <a:r>
              <a:rPr lang="en-US" sz="1400" b="1" dirty="0" err="1" smtClean="0">
                <a:solidFill>
                  <a:schemeClr val="tx1"/>
                </a:solidFill>
              </a:rPr>
              <a:t>Liri</a:t>
            </a:r>
            <a:r>
              <a:rPr lang="en-US" sz="1400" b="1" dirty="0">
                <a:solidFill>
                  <a:schemeClr val="tx1"/>
                </a:solidFill>
              </a:rPr>
              <a:t>, oh, </a:t>
            </a:r>
            <a:r>
              <a:rPr lang="en-US" sz="1400" b="1" dirty="0" err="1">
                <a:solidFill>
                  <a:schemeClr val="tx1"/>
                </a:solidFill>
              </a:rPr>
              <a:t>sa</a:t>
            </a:r>
            <a:r>
              <a:rPr lang="en-US" sz="1400" b="1" dirty="0">
                <a:solidFill>
                  <a:schemeClr val="tx1"/>
                </a:solidFill>
              </a:rPr>
              <a:t> e </a:t>
            </a:r>
            <a:r>
              <a:rPr lang="az-Cyrl-AZ" sz="1400" b="1" dirty="0">
                <a:solidFill>
                  <a:schemeClr val="tx1"/>
                </a:solidFill>
              </a:rPr>
              <a:t>ӫ</a:t>
            </a:r>
            <a:r>
              <a:rPr lang="en-US" sz="1400" b="1" dirty="0" err="1">
                <a:solidFill>
                  <a:schemeClr val="tx1"/>
                </a:solidFill>
              </a:rPr>
              <a:t>mb</a:t>
            </a:r>
            <a:r>
              <a:rPr lang="az-Cyrl-AZ" sz="1400" b="1" dirty="0">
                <a:solidFill>
                  <a:schemeClr val="tx1"/>
                </a:solidFill>
              </a:rPr>
              <a:t>ӫ</a:t>
            </a:r>
            <a:r>
              <a:rPr lang="en-US" sz="1400" b="1" dirty="0">
                <a:solidFill>
                  <a:schemeClr val="tx1"/>
                </a:solidFill>
              </a:rPr>
              <a:t>l </a:t>
            </a:r>
            <a:r>
              <a:rPr lang="en-US" sz="1400" b="1" dirty="0" err="1">
                <a:solidFill>
                  <a:schemeClr val="tx1"/>
                </a:solidFill>
              </a:rPr>
              <a:t>kjo</a:t>
            </a:r>
            <a:r>
              <a:rPr lang="en-US" sz="1400" b="1" dirty="0">
                <a:solidFill>
                  <a:schemeClr val="tx1"/>
                </a:solidFill>
              </a:rPr>
              <a:t> </a:t>
            </a:r>
            <a:r>
              <a:rPr lang="en-US" sz="1400" b="1" dirty="0" err="1">
                <a:solidFill>
                  <a:schemeClr val="tx1"/>
                </a:solidFill>
              </a:rPr>
              <a:t>fjal</a:t>
            </a:r>
            <a:r>
              <a:rPr lang="az-Cyrl-AZ" sz="1400" b="1" dirty="0">
                <a:solidFill>
                  <a:schemeClr val="tx1"/>
                </a:solidFill>
              </a:rPr>
              <a:t>ӫ</a:t>
            </a:r>
            <a:r>
              <a:rPr lang="en-US" sz="1400" b="1" dirty="0">
                <a:solidFill>
                  <a:schemeClr val="tx1"/>
                </a:solidFill>
              </a:rPr>
              <a:t>.</a:t>
            </a:r>
            <a:endParaRPr lang="az-Cyrl-AZ" sz="1400" b="1" dirty="0">
              <a:solidFill>
                <a:schemeClr val="tx1"/>
              </a:solidFill>
            </a:endParaRPr>
          </a:p>
          <a:p>
            <a:r>
              <a:rPr lang="en-US" sz="1400" b="1" dirty="0" smtClean="0">
                <a:solidFill>
                  <a:schemeClr val="tx1"/>
                </a:solidFill>
              </a:rPr>
              <a:t>        </a:t>
            </a:r>
            <a:r>
              <a:rPr lang="en-US" sz="1400" b="1" dirty="0" err="1" smtClean="0">
                <a:solidFill>
                  <a:schemeClr val="tx1"/>
                </a:solidFill>
              </a:rPr>
              <a:t>Rreshtat</a:t>
            </a:r>
            <a:r>
              <a:rPr lang="en-US" sz="1400" b="1" dirty="0" smtClean="0">
                <a:solidFill>
                  <a:schemeClr val="tx1"/>
                </a:solidFill>
              </a:rPr>
              <a:t> </a:t>
            </a:r>
            <a:r>
              <a:rPr lang="en-US" sz="1400" b="1" dirty="0">
                <a:solidFill>
                  <a:schemeClr val="tx1"/>
                </a:solidFill>
              </a:rPr>
              <a:t>n</a:t>
            </a:r>
            <a:r>
              <a:rPr lang="az-Cyrl-AZ" sz="1400" b="1" dirty="0">
                <a:solidFill>
                  <a:schemeClr val="tx1"/>
                </a:solidFill>
              </a:rPr>
              <a:t>ӫ </a:t>
            </a:r>
            <a:r>
              <a:rPr lang="en-US" sz="1400" b="1" dirty="0" err="1">
                <a:solidFill>
                  <a:schemeClr val="tx1"/>
                </a:solidFill>
              </a:rPr>
              <a:t>poezin</a:t>
            </a:r>
            <a:r>
              <a:rPr lang="az-Cyrl-AZ" sz="1400" b="1" dirty="0">
                <a:solidFill>
                  <a:schemeClr val="tx1"/>
                </a:solidFill>
              </a:rPr>
              <a:t>ӫ </a:t>
            </a:r>
            <a:r>
              <a:rPr lang="en-US" sz="1400" b="1" dirty="0">
                <a:solidFill>
                  <a:schemeClr val="tx1"/>
                </a:solidFill>
              </a:rPr>
              <a:t>time</a:t>
            </a:r>
          </a:p>
          <a:p>
            <a:r>
              <a:rPr lang="en-US" sz="1400" b="1" dirty="0" smtClean="0">
                <a:solidFill>
                  <a:schemeClr val="tx1"/>
                </a:solidFill>
              </a:rPr>
              <a:t>        </a:t>
            </a:r>
            <a:r>
              <a:rPr lang="en-US" sz="1400" b="1" dirty="0" err="1" smtClean="0">
                <a:solidFill>
                  <a:schemeClr val="tx1"/>
                </a:solidFill>
              </a:rPr>
              <a:t>Kan</a:t>
            </a:r>
            <a:r>
              <a:rPr lang="az-Cyrl-AZ" sz="1400" b="1" dirty="0">
                <a:solidFill>
                  <a:schemeClr val="tx1"/>
                </a:solidFill>
              </a:rPr>
              <a:t>ӫ </a:t>
            </a:r>
            <a:r>
              <a:rPr lang="en-US" sz="1400" b="1" dirty="0">
                <a:solidFill>
                  <a:schemeClr val="tx1"/>
                </a:solidFill>
              </a:rPr>
              <a:t>vet</a:t>
            </a:r>
            <a:r>
              <a:rPr lang="az-Cyrl-AZ" sz="1400" b="1" dirty="0">
                <a:solidFill>
                  <a:schemeClr val="tx1"/>
                </a:solidFill>
              </a:rPr>
              <a:t>ӫ</a:t>
            </a:r>
            <a:r>
              <a:rPr lang="en-US" sz="1400" b="1" dirty="0">
                <a:solidFill>
                  <a:schemeClr val="tx1"/>
                </a:solidFill>
              </a:rPr>
              <a:t>m </a:t>
            </a:r>
            <a:r>
              <a:rPr lang="en-US" sz="1400" b="1" dirty="0" err="1">
                <a:solidFill>
                  <a:schemeClr val="tx1"/>
                </a:solidFill>
              </a:rPr>
              <a:t>nj</a:t>
            </a:r>
            <a:r>
              <a:rPr lang="az-Cyrl-AZ" sz="1400" b="1" dirty="0">
                <a:solidFill>
                  <a:schemeClr val="tx1"/>
                </a:solidFill>
              </a:rPr>
              <a:t>ӫ </a:t>
            </a:r>
            <a:r>
              <a:rPr lang="en-US" sz="1400" b="1" dirty="0" err="1">
                <a:solidFill>
                  <a:schemeClr val="tx1"/>
                </a:solidFill>
              </a:rPr>
              <a:t>kryefjal</a:t>
            </a:r>
            <a:r>
              <a:rPr lang="az-Cyrl-AZ" sz="1400" b="1" dirty="0">
                <a:solidFill>
                  <a:schemeClr val="tx1"/>
                </a:solidFill>
              </a:rPr>
              <a:t>ӫ</a:t>
            </a:r>
          </a:p>
          <a:p>
            <a:r>
              <a:rPr lang="en-US" sz="1400" b="1" dirty="0" smtClean="0">
                <a:solidFill>
                  <a:schemeClr val="tx1"/>
                </a:solidFill>
              </a:rPr>
              <a:t>        I </a:t>
            </a:r>
            <a:r>
              <a:rPr lang="en-US" sz="1400" b="1" dirty="0" err="1">
                <a:solidFill>
                  <a:schemeClr val="tx1"/>
                </a:solidFill>
              </a:rPr>
              <a:t>shkruaj</a:t>
            </a:r>
            <a:r>
              <a:rPr lang="en-US" sz="1400" b="1" dirty="0">
                <a:solidFill>
                  <a:schemeClr val="tx1"/>
                </a:solidFill>
              </a:rPr>
              <a:t> </a:t>
            </a:r>
            <a:r>
              <a:rPr lang="en-US" sz="1400" b="1" dirty="0" err="1">
                <a:solidFill>
                  <a:schemeClr val="tx1"/>
                </a:solidFill>
              </a:rPr>
              <a:t>trimit</a:t>
            </a:r>
            <a:r>
              <a:rPr lang="en-US" sz="1400" b="1" dirty="0">
                <a:solidFill>
                  <a:schemeClr val="tx1"/>
                </a:solidFill>
              </a:rPr>
              <a:t> me </a:t>
            </a:r>
            <a:r>
              <a:rPr lang="en-US" sz="1400" b="1" dirty="0" err="1">
                <a:solidFill>
                  <a:schemeClr val="tx1"/>
                </a:solidFill>
              </a:rPr>
              <a:t>titull</a:t>
            </a:r>
            <a:r>
              <a:rPr lang="en-US" sz="1400" b="1" dirty="0">
                <a:solidFill>
                  <a:schemeClr val="tx1"/>
                </a:solidFill>
              </a:rPr>
              <a:t> </a:t>
            </a:r>
            <a:r>
              <a:rPr lang="en-US" sz="1400" b="1" dirty="0" err="1">
                <a:solidFill>
                  <a:schemeClr val="tx1"/>
                </a:solidFill>
              </a:rPr>
              <a:t>t’legjendarit</a:t>
            </a:r>
            <a:endParaRPr lang="en-US" sz="1400" b="1" dirty="0">
              <a:solidFill>
                <a:schemeClr val="tx1"/>
              </a:solidFill>
            </a:endParaRPr>
          </a:p>
          <a:p>
            <a:r>
              <a:rPr lang="en-US" sz="1400" b="1" dirty="0" smtClean="0">
                <a:solidFill>
                  <a:schemeClr val="tx1"/>
                </a:solidFill>
              </a:rPr>
              <a:t>        </a:t>
            </a:r>
            <a:r>
              <a:rPr lang="en-US" sz="1400" b="1" dirty="0" err="1" smtClean="0">
                <a:solidFill>
                  <a:schemeClr val="tx1"/>
                </a:solidFill>
              </a:rPr>
              <a:t>Kujt</a:t>
            </a:r>
            <a:r>
              <a:rPr lang="en-US" sz="1400" b="1" dirty="0" smtClean="0">
                <a:solidFill>
                  <a:schemeClr val="tx1"/>
                </a:solidFill>
              </a:rPr>
              <a:t> </a:t>
            </a:r>
            <a:r>
              <a:rPr lang="en-US" sz="1400" b="1" dirty="0" err="1">
                <a:solidFill>
                  <a:schemeClr val="tx1"/>
                </a:solidFill>
              </a:rPr>
              <a:t>tjet</a:t>
            </a:r>
            <a:r>
              <a:rPr lang="az-Cyrl-AZ" sz="1400" b="1" dirty="0">
                <a:solidFill>
                  <a:schemeClr val="tx1"/>
                </a:solidFill>
              </a:rPr>
              <a:t>ӫ</a:t>
            </a:r>
            <a:r>
              <a:rPr lang="en-US" sz="1400" b="1" dirty="0">
                <a:solidFill>
                  <a:schemeClr val="tx1"/>
                </a:solidFill>
              </a:rPr>
              <a:t>r </a:t>
            </a:r>
            <a:r>
              <a:rPr lang="en-US" sz="1400" b="1" dirty="0" err="1">
                <a:solidFill>
                  <a:schemeClr val="tx1"/>
                </a:solidFill>
              </a:rPr>
              <a:t>vall</a:t>
            </a:r>
            <a:r>
              <a:rPr lang="az-Cyrl-AZ" sz="1400" b="1" dirty="0">
                <a:solidFill>
                  <a:schemeClr val="tx1"/>
                </a:solidFill>
              </a:rPr>
              <a:t>ӫ, </a:t>
            </a:r>
            <a:r>
              <a:rPr lang="en-US" sz="1400" b="1" dirty="0" err="1">
                <a:solidFill>
                  <a:schemeClr val="tx1"/>
                </a:solidFill>
              </a:rPr>
              <a:t>ve</a:t>
            </a:r>
            <a:r>
              <a:rPr lang="az-Cyrl-AZ" sz="1400" b="1" dirty="0">
                <a:solidFill>
                  <a:schemeClr val="tx1"/>
                </a:solidFill>
              </a:rPr>
              <a:t>ҫ </a:t>
            </a:r>
            <a:r>
              <a:rPr lang="en-US" sz="1400" b="1" dirty="0" err="1">
                <a:solidFill>
                  <a:schemeClr val="tx1"/>
                </a:solidFill>
              </a:rPr>
              <a:t>Ismet</a:t>
            </a:r>
            <a:r>
              <a:rPr lang="en-US" sz="1400" b="1" dirty="0">
                <a:solidFill>
                  <a:schemeClr val="tx1"/>
                </a:solidFill>
              </a:rPr>
              <a:t> </a:t>
            </a:r>
            <a:r>
              <a:rPr lang="en-US" sz="1400" b="1" dirty="0" err="1">
                <a:solidFill>
                  <a:schemeClr val="tx1"/>
                </a:solidFill>
              </a:rPr>
              <a:t>Jasharit</a:t>
            </a:r>
            <a:endParaRPr lang="en-US" sz="1400" b="1" dirty="0">
              <a:solidFill>
                <a:schemeClr val="tx1"/>
              </a:solidFill>
            </a:endParaRPr>
          </a:p>
          <a:p>
            <a:r>
              <a:rPr lang="en-US" sz="1400" b="1" dirty="0" smtClean="0">
                <a:solidFill>
                  <a:schemeClr val="tx1"/>
                </a:solidFill>
              </a:rPr>
              <a:t>        </a:t>
            </a:r>
            <a:r>
              <a:rPr lang="en-US" sz="1400" b="1" dirty="0" err="1" smtClean="0">
                <a:solidFill>
                  <a:schemeClr val="tx1"/>
                </a:solidFill>
              </a:rPr>
              <a:t>Gjaku</a:t>
            </a:r>
            <a:r>
              <a:rPr lang="en-US" sz="1400" b="1" dirty="0" smtClean="0">
                <a:solidFill>
                  <a:schemeClr val="tx1"/>
                </a:solidFill>
              </a:rPr>
              <a:t> </a:t>
            </a:r>
            <a:r>
              <a:rPr lang="en-US" sz="1400" b="1" dirty="0">
                <a:solidFill>
                  <a:schemeClr val="tx1"/>
                </a:solidFill>
              </a:rPr>
              <a:t>i </a:t>
            </a:r>
            <a:r>
              <a:rPr lang="en-US" sz="1400" b="1" dirty="0" err="1">
                <a:solidFill>
                  <a:schemeClr val="tx1"/>
                </a:solidFill>
              </a:rPr>
              <a:t>Ismetit</a:t>
            </a:r>
            <a:r>
              <a:rPr lang="en-US" sz="1400" b="1" dirty="0">
                <a:solidFill>
                  <a:schemeClr val="tx1"/>
                </a:solidFill>
              </a:rPr>
              <a:t> </a:t>
            </a:r>
            <a:r>
              <a:rPr lang="en-US" sz="1400" b="1" dirty="0" err="1">
                <a:solidFill>
                  <a:schemeClr val="tx1"/>
                </a:solidFill>
              </a:rPr>
              <a:t>s’thahet</a:t>
            </a:r>
            <a:r>
              <a:rPr lang="en-US" sz="1400" b="1" dirty="0">
                <a:solidFill>
                  <a:schemeClr val="tx1"/>
                </a:solidFill>
              </a:rPr>
              <a:t> </a:t>
            </a:r>
            <a:r>
              <a:rPr lang="en-US" sz="1400" b="1" dirty="0" err="1">
                <a:solidFill>
                  <a:schemeClr val="tx1"/>
                </a:solidFill>
              </a:rPr>
              <a:t>kurr</a:t>
            </a:r>
            <a:r>
              <a:rPr lang="az-Cyrl-AZ" sz="1400" b="1" dirty="0">
                <a:solidFill>
                  <a:schemeClr val="tx1"/>
                </a:solidFill>
              </a:rPr>
              <a:t>ӫ</a:t>
            </a:r>
          </a:p>
          <a:p>
            <a:r>
              <a:rPr lang="en-US" sz="1400" b="1" dirty="0" smtClean="0">
                <a:solidFill>
                  <a:schemeClr val="tx1"/>
                </a:solidFill>
              </a:rPr>
              <a:t>        </a:t>
            </a:r>
            <a:r>
              <a:rPr lang="en-US" sz="1400" b="1" dirty="0" err="1" smtClean="0">
                <a:solidFill>
                  <a:schemeClr val="tx1"/>
                </a:solidFill>
              </a:rPr>
              <a:t>Ismeti</a:t>
            </a:r>
            <a:r>
              <a:rPr lang="en-US" sz="1400" b="1" dirty="0" smtClean="0">
                <a:solidFill>
                  <a:schemeClr val="tx1"/>
                </a:solidFill>
              </a:rPr>
              <a:t> </a:t>
            </a:r>
            <a:r>
              <a:rPr lang="en-US" sz="1400" b="1" dirty="0" err="1">
                <a:solidFill>
                  <a:schemeClr val="tx1"/>
                </a:solidFill>
              </a:rPr>
              <a:t>s’vdes</a:t>
            </a:r>
            <a:r>
              <a:rPr lang="en-US" sz="1400" b="1" dirty="0">
                <a:solidFill>
                  <a:schemeClr val="tx1"/>
                </a:solidFill>
              </a:rPr>
              <a:t> </a:t>
            </a:r>
            <a:r>
              <a:rPr lang="en-US" sz="1400" b="1" dirty="0" err="1">
                <a:solidFill>
                  <a:schemeClr val="tx1"/>
                </a:solidFill>
              </a:rPr>
              <a:t>asnj</a:t>
            </a:r>
            <a:r>
              <a:rPr lang="az-Cyrl-AZ" sz="1400" b="1" dirty="0">
                <a:solidFill>
                  <a:schemeClr val="tx1"/>
                </a:solidFill>
              </a:rPr>
              <a:t>ӫ</a:t>
            </a:r>
            <a:r>
              <a:rPr lang="en-US" sz="1400" b="1" dirty="0">
                <a:solidFill>
                  <a:schemeClr val="tx1"/>
                </a:solidFill>
              </a:rPr>
              <a:t>her</a:t>
            </a:r>
            <a:r>
              <a:rPr lang="az-Cyrl-AZ" sz="1400" b="1" dirty="0">
                <a:solidFill>
                  <a:schemeClr val="tx1"/>
                </a:solidFill>
              </a:rPr>
              <a:t>ӫ</a:t>
            </a:r>
          </a:p>
          <a:p>
            <a:r>
              <a:rPr lang="en-US" sz="1400" b="1" dirty="0" smtClean="0">
                <a:solidFill>
                  <a:schemeClr val="tx1"/>
                </a:solidFill>
              </a:rPr>
              <a:t>        Ai </a:t>
            </a:r>
            <a:r>
              <a:rPr lang="en-US" sz="1400" b="1" dirty="0" err="1">
                <a:solidFill>
                  <a:schemeClr val="tx1"/>
                </a:solidFill>
              </a:rPr>
              <a:t>liris</a:t>
            </a:r>
            <a:r>
              <a:rPr lang="az-Cyrl-AZ" sz="1400" b="1" dirty="0">
                <a:solidFill>
                  <a:schemeClr val="tx1"/>
                </a:solidFill>
              </a:rPr>
              <a:t>ӫ </a:t>
            </a:r>
            <a:r>
              <a:rPr lang="en-US" sz="1400" b="1" dirty="0">
                <a:solidFill>
                  <a:schemeClr val="tx1"/>
                </a:solidFill>
              </a:rPr>
              <a:t>i </a:t>
            </a:r>
            <a:r>
              <a:rPr lang="en-US" sz="1400" b="1" dirty="0" err="1">
                <a:solidFill>
                  <a:schemeClr val="tx1"/>
                </a:solidFill>
              </a:rPr>
              <a:t>dha</a:t>
            </a:r>
            <a:r>
              <a:rPr lang="en-US" sz="1400" b="1" dirty="0">
                <a:solidFill>
                  <a:schemeClr val="tx1"/>
                </a:solidFill>
              </a:rPr>
              <a:t> </a:t>
            </a:r>
            <a:r>
              <a:rPr lang="en-US" sz="1400" b="1" dirty="0" err="1">
                <a:solidFill>
                  <a:schemeClr val="tx1"/>
                </a:solidFill>
              </a:rPr>
              <a:t>vler</a:t>
            </a:r>
            <a:r>
              <a:rPr lang="az-Cyrl-AZ" sz="1400" b="1" dirty="0">
                <a:solidFill>
                  <a:schemeClr val="tx1"/>
                </a:solidFill>
              </a:rPr>
              <a:t>ӫ</a:t>
            </a:r>
          </a:p>
          <a:p>
            <a:r>
              <a:rPr lang="en-US" sz="1400" b="1" dirty="0" smtClean="0">
                <a:solidFill>
                  <a:schemeClr val="tx1"/>
                </a:solidFill>
              </a:rPr>
              <a:t>        E </a:t>
            </a:r>
            <a:r>
              <a:rPr lang="en-US" sz="1400" b="1" dirty="0" err="1">
                <a:solidFill>
                  <a:schemeClr val="tx1"/>
                </a:solidFill>
              </a:rPr>
              <a:t>kombit</a:t>
            </a:r>
            <a:r>
              <a:rPr lang="en-US" sz="1400" b="1" dirty="0">
                <a:solidFill>
                  <a:schemeClr val="tx1"/>
                </a:solidFill>
              </a:rPr>
              <a:t> i </a:t>
            </a:r>
            <a:r>
              <a:rPr lang="en-US" sz="1400" b="1" dirty="0" err="1">
                <a:solidFill>
                  <a:schemeClr val="tx1"/>
                </a:solidFill>
              </a:rPr>
              <a:t>dha</a:t>
            </a:r>
            <a:r>
              <a:rPr lang="en-US" sz="1400" b="1" dirty="0">
                <a:solidFill>
                  <a:schemeClr val="tx1"/>
                </a:solidFill>
              </a:rPr>
              <a:t> </a:t>
            </a:r>
            <a:r>
              <a:rPr lang="en-US" sz="1400" b="1" dirty="0" err="1">
                <a:solidFill>
                  <a:schemeClr val="tx1"/>
                </a:solidFill>
              </a:rPr>
              <a:t>nder</a:t>
            </a:r>
            <a:r>
              <a:rPr lang="az-Cyrl-AZ" sz="1400" b="1" dirty="0" smtClean="0">
                <a:solidFill>
                  <a:schemeClr val="tx1"/>
                </a:solidFill>
              </a:rPr>
              <a:t>ӫ</a:t>
            </a:r>
            <a:r>
              <a:rPr lang="en-US" sz="1400" b="1" dirty="0" smtClean="0">
                <a:solidFill>
                  <a:schemeClr val="tx1"/>
                </a:solidFill>
              </a:rPr>
              <a:t>.</a:t>
            </a:r>
          </a:p>
          <a:p>
            <a:pPr algn="r"/>
            <a:r>
              <a:rPr lang="en-US" sz="1200" b="1" dirty="0" smtClean="0">
                <a:solidFill>
                  <a:schemeClr val="tx1"/>
                </a:solidFill>
              </a:rPr>
              <a:t>                                         </a:t>
            </a:r>
          </a:p>
          <a:p>
            <a:pPr algn="r"/>
            <a:r>
              <a:rPr lang="en-US" sz="1200" b="1" dirty="0" err="1" smtClean="0">
                <a:solidFill>
                  <a:schemeClr val="tx1"/>
                </a:solidFill>
              </a:rPr>
              <a:t>Ardita</a:t>
            </a:r>
            <a:r>
              <a:rPr lang="en-US" sz="1200" b="1" dirty="0" smtClean="0">
                <a:solidFill>
                  <a:schemeClr val="tx1"/>
                </a:solidFill>
              </a:rPr>
              <a:t> </a:t>
            </a:r>
            <a:r>
              <a:rPr lang="en-US" sz="1200" b="1" dirty="0" err="1" smtClean="0">
                <a:solidFill>
                  <a:schemeClr val="tx1"/>
                </a:solidFill>
              </a:rPr>
              <a:t>Nuredini</a:t>
            </a:r>
            <a:r>
              <a:rPr lang="en-US" sz="1200" b="1" dirty="0" smtClean="0">
                <a:solidFill>
                  <a:schemeClr val="tx1"/>
                </a:solidFill>
              </a:rPr>
              <a:t> II-2</a:t>
            </a:r>
            <a:endParaRPr lang="az-Cyrl-AZ" sz="1200" b="1" dirty="0" smtClean="0">
              <a:solidFill>
                <a:schemeClr val="tx1"/>
              </a:solidFill>
            </a:endParaRPr>
          </a:p>
          <a:p>
            <a:endParaRPr lang="en-US" sz="1400" b="1" dirty="0">
              <a:solidFill>
                <a:schemeClr val="tx1"/>
              </a:solidFill>
            </a:endParaRPr>
          </a:p>
        </p:txBody>
      </p:sp>
      <p:sp>
        <p:nvSpPr>
          <p:cNvPr id="10" name="TextBox 9"/>
          <p:cNvSpPr txBox="1"/>
          <p:nvPr/>
        </p:nvSpPr>
        <p:spPr>
          <a:xfrm>
            <a:off x="304800" y="5181600"/>
            <a:ext cx="2895600" cy="4278094"/>
          </a:xfrm>
          <a:prstGeom prst="rect">
            <a:avLst/>
          </a:prstGeom>
          <a:noFill/>
          <a:ln w="6350">
            <a:solidFill>
              <a:schemeClr val="bg1"/>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pl-PL" sz="1600" b="1" dirty="0">
                <a:solidFill>
                  <a:schemeClr val="tx1"/>
                </a:solidFill>
              </a:rPr>
              <a:t>Po nisem drejt teje</a:t>
            </a:r>
            <a:endParaRPr lang="en-US" sz="1600" b="1" dirty="0">
              <a:solidFill>
                <a:schemeClr val="tx1"/>
              </a:solidFill>
            </a:endParaRPr>
          </a:p>
          <a:p>
            <a:pPr algn="ctr"/>
            <a:r>
              <a:rPr lang="pl-PL" sz="1600" b="1" dirty="0">
                <a:solidFill>
                  <a:schemeClr val="tx1"/>
                </a:solidFill>
              </a:rPr>
              <a:t> Kosovӫ</a:t>
            </a:r>
            <a:endParaRPr lang="pl-PL" sz="1600" i="1" dirty="0">
              <a:solidFill>
                <a:schemeClr val="tx1"/>
              </a:solidFill>
            </a:endParaRPr>
          </a:p>
          <a:p>
            <a:endParaRPr lang="en-US" sz="1400" b="1" dirty="0">
              <a:solidFill>
                <a:schemeClr val="tx1"/>
              </a:solidFill>
            </a:endParaRPr>
          </a:p>
          <a:p>
            <a:r>
              <a:rPr lang="en-US" sz="1400" b="1" dirty="0" err="1" smtClean="0">
                <a:solidFill>
                  <a:schemeClr val="tx1"/>
                </a:solidFill>
              </a:rPr>
              <a:t>Drejt</a:t>
            </a:r>
            <a:r>
              <a:rPr lang="en-US" sz="1400" b="1" dirty="0" smtClean="0">
                <a:solidFill>
                  <a:schemeClr val="tx1"/>
                </a:solidFill>
              </a:rPr>
              <a:t> </a:t>
            </a:r>
            <a:r>
              <a:rPr lang="en-US" sz="1400" b="1" dirty="0" err="1" smtClean="0">
                <a:solidFill>
                  <a:schemeClr val="tx1"/>
                </a:solidFill>
              </a:rPr>
              <a:t>teje</a:t>
            </a:r>
            <a:r>
              <a:rPr lang="en-US" sz="1400" b="1" dirty="0" smtClean="0">
                <a:solidFill>
                  <a:schemeClr val="tx1"/>
                </a:solidFill>
              </a:rPr>
              <a:t> </a:t>
            </a:r>
            <a:r>
              <a:rPr lang="en-US" sz="1400" b="1" dirty="0" err="1" smtClean="0">
                <a:solidFill>
                  <a:schemeClr val="tx1"/>
                </a:solidFill>
              </a:rPr>
              <a:t>po</a:t>
            </a:r>
            <a:r>
              <a:rPr lang="en-US" sz="1400" b="1" dirty="0" smtClean="0">
                <a:solidFill>
                  <a:schemeClr val="tx1"/>
                </a:solidFill>
              </a:rPr>
              <a:t> </a:t>
            </a:r>
            <a:r>
              <a:rPr lang="en-US" sz="1400" b="1" dirty="0" err="1" smtClean="0">
                <a:solidFill>
                  <a:schemeClr val="tx1"/>
                </a:solidFill>
              </a:rPr>
              <a:t>nisem</a:t>
            </a:r>
            <a:r>
              <a:rPr lang="en-US" sz="1400" b="1" dirty="0" smtClean="0">
                <a:solidFill>
                  <a:schemeClr val="tx1"/>
                </a:solidFill>
              </a:rPr>
              <a:t> </a:t>
            </a:r>
            <a:r>
              <a:rPr lang="en-US" sz="1400" b="1" dirty="0" err="1" smtClean="0">
                <a:solidFill>
                  <a:schemeClr val="tx1"/>
                </a:solidFill>
              </a:rPr>
              <a:t>Kosov</a:t>
            </a:r>
            <a:r>
              <a:rPr lang="az-Cyrl-AZ" sz="1400" b="1" dirty="0" smtClean="0">
                <a:solidFill>
                  <a:schemeClr val="tx1"/>
                </a:solidFill>
              </a:rPr>
              <a:t>ӫ</a:t>
            </a:r>
            <a:endParaRPr lang="az-Cyrl-AZ" sz="1400" dirty="0" smtClean="0">
              <a:solidFill>
                <a:schemeClr val="tx1"/>
              </a:solidFill>
            </a:endParaRPr>
          </a:p>
          <a:p>
            <a:r>
              <a:rPr lang="en-US" sz="1400" b="1" dirty="0" smtClean="0">
                <a:solidFill>
                  <a:schemeClr val="tx1"/>
                </a:solidFill>
              </a:rPr>
              <a:t>Me </a:t>
            </a:r>
            <a:r>
              <a:rPr lang="en-US" sz="1400" b="1" dirty="0" err="1" smtClean="0">
                <a:solidFill>
                  <a:schemeClr val="tx1"/>
                </a:solidFill>
              </a:rPr>
              <a:t>amanetin</a:t>
            </a:r>
            <a:r>
              <a:rPr lang="en-US" sz="1400" b="1" dirty="0" smtClean="0">
                <a:solidFill>
                  <a:schemeClr val="tx1"/>
                </a:solidFill>
              </a:rPr>
              <a:t> e t</a:t>
            </a:r>
            <a:r>
              <a:rPr lang="az-Cyrl-AZ" sz="1400" b="1" dirty="0" smtClean="0">
                <a:solidFill>
                  <a:schemeClr val="tx1"/>
                </a:solidFill>
              </a:rPr>
              <a:t>ӫ </a:t>
            </a:r>
            <a:r>
              <a:rPr lang="en-US" sz="1400" b="1" dirty="0" smtClean="0">
                <a:solidFill>
                  <a:schemeClr val="tx1"/>
                </a:solidFill>
              </a:rPr>
              <a:t>par</a:t>
            </a:r>
            <a:r>
              <a:rPr lang="az-Cyrl-AZ" sz="1400" b="1" dirty="0" smtClean="0">
                <a:solidFill>
                  <a:schemeClr val="tx1"/>
                </a:solidFill>
              </a:rPr>
              <a:t>ӫ</a:t>
            </a:r>
            <a:r>
              <a:rPr lang="en-US" sz="1400" b="1" dirty="0" err="1" smtClean="0">
                <a:solidFill>
                  <a:schemeClr val="tx1"/>
                </a:solidFill>
              </a:rPr>
              <a:t>ve</a:t>
            </a:r>
            <a:r>
              <a:rPr lang="en-US" sz="1400" b="1" dirty="0" smtClean="0">
                <a:solidFill>
                  <a:schemeClr val="tx1"/>
                </a:solidFill>
              </a:rPr>
              <a:t> </a:t>
            </a:r>
            <a:r>
              <a:rPr lang="en-US" sz="1400" b="1" dirty="0" err="1" smtClean="0">
                <a:solidFill>
                  <a:schemeClr val="tx1"/>
                </a:solidFill>
              </a:rPr>
              <a:t>mbi</a:t>
            </a:r>
            <a:r>
              <a:rPr lang="en-US" sz="1400" b="1" dirty="0" smtClean="0">
                <a:solidFill>
                  <a:schemeClr val="tx1"/>
                </a:solidFill>
              </a:rPr>
              <a:t> </a:t>
            </a:r>
            <a:r>
              <a:rPr lang="en-US" sz="1400" b="1" dirty="0" err="1" smtClean="0">
                <a:solidFill>
                  <a:schemeClr val="tx1"/>
                </a:solidFill>
              </a:rPr>
              <a:t>supe</a:t>
            </a:r>
            <a:r>
              <a:rPr lang="en-US" sz="1400" b="1" dirty="0" smtClean="0">
                <a:solidFill>
                  <a:schemeClr val="tx1"/>
                </a:solidFill>
              </a:rPr>
              <a:t>.</a:t>
            </a:r>
            <a:endParaRPr lang="en-US" sz="1400" dirty="0" smtClean="0">
              <a:solidFill>
                <a:schemeClr val="tx1"/>
              </a:solidFill>
            </a:endParaRPr>
          </a:p>
          <a:p>
            <a:r>
              <a:rPr lang="en-US" sz="1400" b="1" dirty="0" smtClean="0">
                <a:solidFill>
                  <a:schemeClr val="tx1"/>
                </a:solidFill>
              </a:rPr>
              <a:t>T</a:t>
            </a:r>
            <a:r>
              <a:rPr lang="az-Cyrl-AZ" sz="1400" b="1" dirty="0" smtClean="0">
                <a:solidFill>
                  <a:schemeClr val="tx1"/>
                </a:solidFill>
              </a:rPr>
              <a:t>ӫ </a:t>
            </a:r>
            <a:r>
              <a:rPr lang="en-US" sz="1400" b="1" dirty="0" err="1" smtClean="0">
                <a:solidFill>
                  <a:schemeClr val="tx1"/>
                </a:solidFill>
              </a:rPr>
              <a:t>prek</a:t>
            </a:r>
            <a:r>
              <a:rPr lang="en-US" sz="1400" b="1" dirty="0" smtClean="0">
                <a:solidFill>
                  <a:schemeClr val="tx1"/>
                </a:solidFill>
              </a:rPr>
              <a:t> </a:t>
            </a:r>
            <a:r>
              <a:rPr lang="en-US" sz="1400" b="1" dirty="0" err="1" smtClean="0">
                <a:solidFill>
                  <a:schemeClr val="tx1"/>
                </a:solidFill>
              </a:rPr>
              <a:t>mallin</a:t>
            </a:r>
            <a:r>
              <a:rPr lang="en-US" sz="1400" b="1" dirty="0" smtClean="0">
                <a:solidFill>
                  <a:schemeClr val="tx1"/>
                </a:solidFill>
              </a:rPr>
              <a:t> </a:t>
            </a:r>
            <a:r>
              <a:rPr lang="en-US" sz="1400" b="1" dirty="0" err="1" smtClean="0">
                <a:solidFill>
                  <a:schemeClr val="tx1"/>
                </a:solidFill>
              </a:rPr>
              <a:t>tim</a:t>
            </a:r>
            <a:r>
              <a:rPr lang="en-US" sz="1400" b="1" dirty="0" smtClean="0">
                <a:solidFill>
                  <a:schemeClr val="tx1"/>
                </a:solidFill>
              </a:rPr>
              <a:t> </a:t>
            </a:r>
            <a:r>
              <a:rPr lang="en-US" sz="1400" b="1" dirty="0" err="1" smtClean="0">
                <a:solidFill>
                  <a:schemeClr val="tx1"/>
                </a:solidFill>
              </a:rPr>
              <a:t>mallin</a:t>
            </a:r>
            <a:r>
              <a:rPr lang="en-US" sz="1400" b="1" dirty="0" smtClean="0">
                <a:solidFill>
                  <a:schemeClr val="tx1"/>
                </a:solidFill>
              </a:rPr>
              <a:t> t</a:t>
            </a:r>
            <a:r>
              <a:rPr lang="az-Cyrl-AZ" sz="1400" b="1" dirty="0" smtClean="0">
                <a:solidFill>
                  <a:schemeClr val="tx1"/>
                </a:solidFill>
              </a:rPr>
              <a:t>ӫ</a:t>
            </a:r>
            <a:r>
              <a:rPr lang="en-US" sz="1400" b="1" dirty="0" err="1" smtClean="0">
                <a:solidFill>
                  <a:schemeClr val="tx1"/>
                </a:solidFill>
              </a:rPr>
              <a:t>nd</a:t>
            </a:r>
            <a:endParaRPr lang="en-US" sz="1400" dirty="0" smtClean="0">
              <a:solidFill>
                <a:schemeClr val="tx1"/>
              </a:solidFill>
            </a:endParaRPr>
          </a:p>
          <a:p>
            <a:r>
              <a:rPr lang="en-US" sz="1400" b="1" dirty="0" smtClean="0">
                <a:solidFill>
                  <a:schemeClr val="tx1"/>
                </a:solidFill>
              </a:rPr>
              <a:t>Po </a:t>
            </a:r>
            <a:r>
              <a:rPr lang="en-US" sz="1400" b="1" dirty="0" err="1" smtClean="0">
                <a:solidFill>
                  <a:schemeClr val="tx1"/>
                </a:solidFill>
              </a:rPr>
              <a:t>vij</a:t>
            </a:r>
            <a:r>
              <a:rPr lang="en-US" sz="1400" b="1" dirty="0" smtClean="0">
                <a:solidFill>
                  <a:schemeClr val="tx1"/>
                </a:solidFill>
              </a:rPr>
              <a:t> </a:t>
            </a:r>
            <a:r>
              <a:rPr lang="en-US" sz="1400" b="1" dirty="0" err="1" smtClean="0">
                <a:solidFill>
                  <a:schemeClr val="tx1"/>
                </a:solidFill>
              </a:rPr>
              <a:t>tek</a:t>
            </a:r>
            <a:r>
              <a:rPr lang="en-US" sz="1400" b="1" dirty="0" smtClean="0">
                <a:solidFill>
                  <a:schemeClr val="tx1"/>
                </a:solidFill>
              </a:rPr>
              <a:t> </a:t>
            </a:r>
            <a:r>
              <a:rPr lang="en-US" sz="1400" b="1" dirty="0" err="1" smtClean="0">
                <a:solidFill>
                  <a:schemeClr val="tx1"/>
                </a:solidFill>
              </a:rPr>
              <a:t>ti</a:t>
            </a:r>
            <a:r>
              <a:rPr lang="en-US" sz="1400" b="1" dirty="0" smtClean="0">
                <a:solidFill>
                  <a:schemeClr val="tx1"/>
                </a:solidFill>
              </a:rPr>
              <a:t> o </a:t>
            </a:r>
            <a:r>
              <a:rPr lang="en-US" sz="1400" b="1" dirty="0" err="1" smtClean="0">
                <a:solidFill>
                  <a:schemeClr val="tx1"/>
                </a:solidFill>
              </a:rPr>
              <a:t>tok</a:t>
            </a:r>
            <a:r>
              <a:rPr lang="az-Cyrl-AZ" sz="1400" b="1" dirty="0" smtClean="0">
                <a:solidFill>
                  <a:schemeClr val="tx1"/>
                </a:solidFill>
              </a:rPr>
              <a:t>ӫ </a:t>
            </a:r>
            <a:r>
              <a:rPr lang="en-US" sz="1400" b="1" dirty="0" smtClean="0">
                <a:solidFill>
                  <a:schemeClr val="tx1"/>
                </a:solidFill>
              </a:rPr>
              <a:t>e </a:t>
            </a:r>
            <a:r>
              <a:rPr lang="en-US" sz="1400" b="1" dirty="0" err="1" smtClean="0">
                <a:solidFill>
                  <a:schemeClr val="tx1"/>
                </a:solidFill>
              </a:rPr>
              <a:t>shenjt</a:t>
            </a:r>
            <a:r>
              <a:rPr lang="az-Cyrl-AZ" sz="1400" b="1" dirty="0" smtClean="0">
                <a:solidFill>
                  <a:schemeClr val="tx1"/>
                </a:solidFill>
              </a:rPr>
              <a:t>ӫ</a:t>
            </a:r>
            <a:endParaRPr lang="az-Cyrl-AZ" sz="1400" dirty="0" smtClean="0">
              <a:solidFill>
                <a:schemeClr val="tx1"/>
              </a:solidFill>
            </a:endParaRPr>
          </a:p>
          <a:p>
            <a:r>
              <a:rPr lang="en-US" sz="1400" b="1" dirty="0" smtClean="0">
                <a:solidFill>
                  <a:schemeClr val="tx1"/>
                </a:solidFill>
              </a:rPr>
              <a:t>Q</a:t>
            </a:r>
            <a:r>
              <a:rPr lang="az-Cyrl-AZ" sz="1400" b="1" dirty="0" smtClean="0">
                <a:solidFill>
                  <a:schemeClr val="tx1"/>
                </a:solidFill>
              </a:rPr>
              <a:t>ӫ </a:t>
            </a:r>
            <a:r>
              <a:rPr lang="en-US" sz="1400" b="1" dirty="0" smtClean="0">
                <a:solidFill>
                  <a:schemeClr val="tx1"/>
                </a:solidFill>
              </a:rPr>
              <a:t>t</a:t>
            </a:r>
            <a:r>
              <a:rPr lang="az-Cyrl-AZ" sz="1400" b="1" dirty="0" smtClean="0">
                <a:solidFill>
                  <a:schemeClr val="tx1"/>
                </a:solidFill>
              </a:rPr>
              <a:t>ӫ </a:t>
            </a:r>
            <a:r>
              <a:rPr lang="en-US" sz="1400" b="1" dirty="0" err="1" smtClean="0">
                <a:solidFill>
                  <a:schemeClr val="tx1"/>
                </a:solidFill>
              </a:rPr>
              <a:t>mohuan</a:t>
            </a:r>
            <a:r>
              <a:rPr lang="en-US" sz="1400" b="1" dirty="0" smtClean="0">
                <a:solidFill>
                  <a:schemeClr val="tx1"/>
                </a:solidFill>
              </a:rPr>
              <a:t> n</a:t>
            </a:r>
            <a:r>
              <a:rPr lang="az-Cyrl-AZ" sz="1400" b="1" dirty="0" smtClean="0">
                <a:solidFill>
                  <a:schemeClr val="tx1"/>
                </a:solidFill>
              </a:rPr>
              <a:t>ӫ</a:t>
            </a:r>
            <a:r>
              <a:rPr lang="en-US" sz="1400" b="1" dirty="0" smtClean="0">
                <a:solidFill>
                  <a:schemeClr val="tx1"/>
                </a:solidFill>
              </a:rPr>
              <a:t>n</a:t>
            </a:r>
            <a:r>
              <a:rPr lang="az-Cyrl-AZ" sz="1400" b="1" dirty="0" smtClean="0">
                <a:solidFill>
                  <a:schemeClr val="tx1"/>
                </a:solidFill>
              </a:rPr>
              <a:t>ӫ, </a:t>
            </a:r>
            <a:r>
              <a:rPr lang="en-US" sz="1400" b="1" dirty="0" err="1" smtClean="0">
                <a:solidFill>
                  <a:schemeClr val="tx1"/>
                </a:solidFill>
              </a:rPr>
              <a:t>diell</a:t>
            </a:r>
            <a:r>
              <a:rPr lang="en-US" sz="1400" b="1" dirty="0" smtClean="0">
                <a:solidFill>
                  <a:schemeClr val="tx1"/>
                </a:solidFill>
              </a:rPr>
              <a:t>, e h</a:t>
            </a:r>
            <a:r>
              <a:rPr lang="az-Cyrl-AZ" sz="1400" b="1" dirty="0" smtClean="0">
                <a:solidFill>
                  <a:schemeClr val="tx1"/>
                </a:solidFill>
              </a:rPr>
              <a:t>ӫ</a:t>
            </a:r>
            <a:r>
              <a:rPr lang="en-US" sz="1400" b="1" dirty="0" smtClean="0">
                <a:solidFill>
                  <a:schemeClr val="tx1"/>
                </a:solidFill>
              </a:rPr>
              <a:t>n</a:t>
            </a:r>
            <a:r>
              <a:rPr lang="az-Cyrl-AZ" sz="1400" b="1" dirty="0" smtClean="0">
                <a:solidFill>
                  <a:schemeClr val="tx1"/>
                </a:solidFill>
              </a:rPr>
              <a:t>ӫ</a:t>
            </a:r>
            <a:endParaRPr lang="az-Cyrl-AZ" sz="1400" dirty="0" smtClean="0">
              <a:solidFill>
                <a:schemeClr val="tx1"/>
              </a:solidFill>
            </a:endParaRPr>
          </a:p>
          <a:p>
            <a:r>
              <a:rPr lang="en-US" sz="1400" b="1" dirty="0" smtClean="0">
                <a:solidFill>
                  <a:schemeClr val="tx1"/>
                </a:solidFill>
              </a:rPr>
              <a:t>T</a:t>
            </a:r>
            <a:r>
              <a:rPr lang="az-Cyrl-AZ" sz="1400" b="1" dirty="0" smtClean="0">
                <a:solidFill>
                  <a:schemeClr val="tx1"/>
                </a:solidFill>
              </a:rPr>
              <a:t>ӫ </a:t>
            </a:r>
            <a:r>
              <a:rPr lang="en-US" sz="1400" b="1" dirty="0" err="1" smtClean="0">
                <a:solidFill>
                  <a:schemeClr val="tx1"/>
                </a:solidFill>
              </a:rPr>
              <a:t>lan</a:t>
            </a:r>
            <a:r>
              <a:rPr lang="az-Cyrl-AZ" sz="1400" b="1" dirty="0" smtClean="0">
                <a:solidFill>
                  <a:schemeClr val="tx1"/>
                </a:solidFill>
              </a:rPr>
              <a:t>ӫ </a:t>
            </a:r>
            <a:r>
              <a:rPr lang="en-US" sz="1400" b="1" dirty="0" err="1" smtClean="0">
                <a:solidFill>
                  <a:schemeClr val="tx1"/>
                </a:solidFill>
              </a:rPr>
              <a:t>jetime</a:t>
            </a:r>
            <a:r>
              <a:rPr lang="en-US" sz="1400" b="1" dirty="0" smtClean="0">
                <a:solidFill>
                  <a:schemeClr val="tx1"/>
                </a:solidFill>
              </a:rPr>
              <a:t>, pa </a:t>
            </a:r>
            <a:r>
              <a:rPr lang="en-US" sz="1400" b="1" dirty="0" err="1" smtClean="0">
                <a:solidFill>
                  <a:schemeClr val="tx1"/>
                </a:solidFill>
              </a:rPr>
              <a:t>shpres</a:t>
            </a:r>
            <a:r>
              <a:rPr lang="az-Cyrl-AZ" sz="1400" b="1" dirty="0" smtClean="0">
                <a:solidFill>
                  <a:schemeClr val="tx1"/>
                </a:solidFill>
              </a:rPr>
              <a:t>ӫ</a:t>
            </a:r>
            <a:endParaRPr lang="az-Cyrl-AZ" sz="1400" dirty="0" smtClean="0">
              <a:solidFill>
                <a:schemeClr val="tx1"/>
              </a:solidFill>
            </a:endParaRPr>
          </a:p>
          <a:p>
            <a:r>
              <a:rPr lang="en-US" sz="1400" b="1" dirty="0" smtClean="0">
                <a:solidFill>
                  <a:schemeClr val="tx1"/>
                </a:solidFill>
              </a:rPr>
              <a:t>pa </a:t>
            </a:r>
            <a:r>
              <a:rPr lang="en-US" sz="1400" b="1" dirty="0" err="1" smtClean="0">
                <a:solidFill>
                  <a:schemeClr val="tx1"/>
                </a:solidFill>
              </a:rPr>
              <a:t>zot</a:t>
            </a:r>
            <a:r>
              <a:rPr lang="en-US" sz="1400" b="1" dirty="0" smtClean="0">
                <a:solidFill>
                  <a:schemeClr val="tx1"/>
                </a:solidFill>
              </a:rPr>
              <a:t> e pa </a:t>
            </a:r>
            <a:r>
              <a:rPr lang="en-US" sz="1400" b="1" dirty="0" err="1" smtClean="0">
                <a:solidFill>
                  <a:schemeClr val="tx1"/>
                </a:solidFill>
              </a:rPr>
              <a:t>vatan</a:t>
            </a:r>
            <a:endParaRPr lang="en-US" sz="1400" dirty="0" smtClean="0">
              <a:solidFill>
                <a:schemeClr val="tx1"/>
              </a:solidFill>
            </a:endParaRPr>
          </a:p>
          <a:p>
            <a:r>
              <a:rPr lang="en-US" sz="1400" b="1" dirty="0" smtClean="0">
                <a:solidFill>
                  <a:schemeClr val="tx1"/>
                </a:solidFill>
              </a:rPr>
              <a:t>Po </a:t>
            </a:r>
            <a:r>
              <a:rPr lang="en-US" sz="1400" b="1" dirty="0" err="1" smtClean="0">
                <a:solidFill>
                  <a:schemeClr val="tx1"/>
                </a:solidFill>
              </a:rPr>
              <a:t>vij</a:t>
            </a:r>
            <a:r>
              <a:rPr lang="en-US" sz="1400" b="1" dirty="0" smtClean="0">
                <a:solidFill>
                  <a:schemeClr val="tx1"/>
                </a:solidFill>
              </a:rPr>
              <a:t> t</a:t>
            </a:r>
            <a:r>
              <a:rPr lang="az-Cyrl-AZ" sz="1400" b="1" dirty="0" smtClean="0">
                <a:solidFill>
                  <a:schemeClr val="tx1"/>
                </a:solidFill>
              </a:rPr>
              <a:t>ӫ </a:t>
            </a:r>
            <a:r>
              <a:rPr lang="en-US" sz="1400" b="1" dirty="0" err="1" smtClean="0">
                <a:solidFill>
                  <a:schemeClr val="tx1"/>
                </a:solidFill>
              </a:rPr>
              <a:t>ndaj</a:t>
            </a:r>
            <a:r>
              <a:rPr lang="en-US" sz="1400" b="1" dirty="0" smtClean="0">
                <a:solidFill>
                  <a:schemeClr val="tx1"/>
                </a:solidFill>
              </a:rPr>
              <a:t> </a:t>
            </a:r>
            <a:r>
              <a:rPr lang="en-US" sz="1400" b="1" dirty="0" err="1" smtClean="0">
                <a:solidFill>
                  <a:schemeClr val="tx1"/>
                </a:solidFill>
              </a:rPr>
              <a:t>dhimbjen</a:t>
            </a:r>
            <a:r>
              <a:rPr lang="en-US" sz="1400" b="1" dirty="0" smtClean="0">
                <a:solidFill>
                  <a:schemeClr val="tx1"/>
                </a:solidFill>
              </a:rPr>
              <a:t> me </a:t>
            </a:r>
            <a:r>
              <a:rPr lang="en-US" sz="1400" b="1" dirty="0" err="1" smtClean="0">
                <a:solidFill>
                  <a:schemeClr val="tx1"/>
                </a:solidFill>
              </a:rPr>
              <a:t>ty</a:t>
            </a:r>
            <a:r>
              <a:rPr lang="en-US" sz="1400" b="1" dirty="0" smtClean="0">
                <a:solidFill>
                  <a:schemeClr val="tx1"/>
                </a:solidFill>
              </a:rPr>
              <a:t>,</a:t>
            </a:r>
            <a:endParaRPr lang="en-US" sz="1400" dirty="0" smtClean="0">
              <a:solidFill>
                <a:schemeClr val="tx1"/>
              </a:solidFill>
            </a:endParaRPr>
          </a:p>
          <a:p>
            <a:r>
              <a:rPr lang="en-US" sz="1400" b="1" dirty="0" smtClean="0">
                <a:solidFill>
                  <a:schemeClr val="tx1"/>
                </a:solidFill>
              </a:rPr>
              <a:t>p</a:t>
            </a:r>
            <a:r>
              <a:rPr lang="az-Cyrl-AZ" sz="1400" b="1" dirty="0" smtClean="0">
                <a:solidFill>
                  <a:schemeClr val="tx1"/>
                </a:solidFill>
              </a:rPr>
              <a:t>ӫ</a:t>
            </a:r>
            <a:r>
              <a:rPr lang="en-US" sz="1400" b="1" dirty="0" smtClean="0">
                <a:solidFill>
                  <a:schemeClr val="tx1"/>
                </a:solidFill>
              </a:rPr>
              <a:t>r </a:t>
            </a:r>
            <a:r>
              <a:rPr lang="en-US" sz="1400" b="1" dirty="0" err="1" smtClean="0">
                <a:solidFill>
                  <a:schemeClr val="tx1"/>
                </a:solidFill>
              </a:rPr>
              <a:t>bijt</a:t>
            </a:r>
            <a:r>
              <a:rPr lang="az-Cyrl-AZ" sz="1400" b="1" dirty="0" smtClean="0">
                <a:solidFill>
                  <a:schemeClr val="tx1"/>
                </a:solidFill>
              </a:rPr>
              <a:t>ӫ </a:t>
            </a:r>
            <a:r>
              <a:rPr lang="en-US" sz="1400" b="1" dirty="0" err="1" smtClean="0">
                <a:solidFill>
                  <a:schemeClr val="tx1"/>
                </a:solidFill>
              </a:rPr>
              <a:t>dhe</a:t>
            </a:r>
            <a:r>
              <a:rPr lang="en-US" sz="1400" b="1" dirty="0" smtClean="0">
                <a:solidFill>
                  <a:schemeClr val="tx1"/>
                </a:solidFill>
              </a:rPr>
              <a:t> </a:t>
            </a:r>
            <a:r>
              <a:rPr lang="en-US" sz="1400" b="1" dirty="0" err="1" smtClean="0">
                <a:solidFill>
                  <a:schemeClr val="tx1"/>
                </a:solidFill>
              </a:rPr>
              <a:t>bijat</a:t>
            </a:r>
            <a:r>
              <a:rPr lang="en-US" sz="1400" b="1" dirty="0" smtClean="0">
                <a:solidFill>
                  <a:schemeClr val="tx1"/>
                </a:solidFill>
              </a:rPr>
              <a:t> q</a:t>
            </a:r>
            <a:r>
              <a:rPr lang="az-Cyrl-AZ" sz="1400" b="1" dirty="0" smtClean="0">
                <a:solidFill>
                  <a:schemeClr val="tx1"/>
                </a:solidFill>
              </a:rPr>
              <a:t>ӫ </a:t>
            </a:r>
            <a:r>
              <a:rPr lang="en-US" sz="1400" b="1" dirty="0" smtClean="0">
                <a:solidFill>
                  <a:schemeClr val="tx1"/>
                </a:solidFill>
              </a:rPr>
              <a:t>e </a:t>
            </a:r>
            <a:r>
              <a:rPr lang="en-US" sz="1400" b="1" dirty="0" err="1" smtClean="0">
                <a:solidFill>
                  <a:schemeClr val="tx1"/>
                </a:solidFill>
              </a:rPr>
              <a:t>dhan</a:t>
            </a:r>
            <a:r>
              <a:rPr lang="az-Cyrl-AZ" sz="1400" b="1" dirty="0" smtClean="0">
                <a:solidFill>
                  <a:schemeClr val="tx1"/>
                </a:solidFill>
              </a:rPr>
              <a:t>ӫ </a:t>
            </a:r>
            <a:r>
              <a:rPr lang="en-US" sz="1400" b="1" dirty="0" smtClean="0">
                <a:solidFill>
                  <a:schemeClr val="tx1"/>
                </a:solidFill>
              </a:rPr>
              <a:t>jet</a:t>
            </a:r>
            <a:r>
              <a:rPr lang="az-Cyrl-AZ" sz="1400" b="1" dirty="0" smtClean="0">
                <a:solidFill>
                  <a:schemeClr val="tx1"/>
                </a:solidFill>
              </a:rPr>
              <a:t>ӫ</a:t>
            </a:r>
            <a:r>
              <a:rPr lang="en-US" sz="1400" b="1" dirty="0" smtClean="0">
                <a:solidFill>
                  <a:schemeClr val="tx1"/>
                </a:solidFill>
              </a:rPr>
              <a:t>n.</a:t>
            </a:r>
            <a:endParaRPr lang="en-US" sz="1400" dirty="0" smtClean="0">
              <a:solidFill>
                <a:schemeClr val="tx1"/>
              </a:solidFill>
            </a:endParaRPr>
          </a:p>
          <a:p>
            <a:r>
              <a:rPr lang="en-US" sz="1400" b="1" dirty="0" err="1" smtClean="0">
                <a:solidFill>
                  <a:schemeClr val="tx1"/>
                </a:solidFill>
              </a:rPr>
              <a:t>Gjaku</a:t>
            </a:r>
            <a:r>
              <a:rPr lang="en-US" sz="1400" b="1" dirty="0" smtClean="0">
                <a:solidFill>
                  <a:schemeClr val="tx1"/>
                </a:solidFill>
              </a:rPr>
              <a:t> </a:t>
            </a:r>
            <a:r>
              <a:rPr lang="en-US" sz="1400" b="1" dirty="0" err="1" smtClean="0">
                <a:solidFill>
                  <a:schemeClr val="tx1"/>
                </a:solidFill>
              </a:rPr>
              <a:t>i</a:t>
            </a:r>
            <a:r>
              <a:rPr lang="en-US" sz="1400" b="1" dirty="0" smtClean="0">
                <a:solidFill>
                  <a:schemeClr val="tx1"/>
                </a:solidFill>
              </a:rPr>
              <a:t> </a:t>
            </a:r>
            <a:r>
              <a:rPr lang="en-US" sz="1400" b="1" dirty="0" err="1" smtClean="0">
                <a:solidFill>
                  <a:schemeClr val="tx1"/>
                </a:solidFill>
              </a:rPr>
              <a:t>tyre</a:t>
            </a:r>
            <a:r>
              <a:rPr lang="en-US" sz="1400" b="1" dirty="0" smtClean="0">
                <a:solidFill>
                  <a:schemeClr val="tx1"/>
                </a:solidFill>
              </a:rPr>
              <a:t> </a:t>
            </a:r>
            <a:r>
              <a:rPr lang="en-US" sz="1400" b="1" dirty="0" err="1" smtClean="0">
                <a:solidFill>
                  <a:schemeClr val="tx1"/>
                </a:solidFill>
              </a:rPr>
              <a:t>i</a:t>
            </a:r>
            <a:r>
              <a:rPr lang="en-US" sz="1400" b="1" dirty="0" smtClean="0">
                <a:solidFill>
                  <a:schemeClr val="tx1"/>
                </a:solidFill>
              </a:rPr>
              <a:t> past</a:t>
            </a:r>
            <a:r>
              <a:rPr lang="az-Cyrl-AZ" sz="1400" b="1" dirty="0" smtClean="0">
                <a:solidFill>
                  <a:schemeClr val="tx1"/>
                </a:solidFill>
              </a:rPr>
              <a:t>ӫ</a:t>
            </a:r>
            <a:r>
              <a:rPr lang="en-US" sz="1400" b="1" dirty="0" smtClean="0">
                <a:solidFill>
                  <a:schemeClr val="tx1"/>
                </a:solidFill>
              </a:rPr>
              <a:t>r</a:t>
            </a:r>
            <a:endParaRPr lang="en-US" sz="1400" dirty="0" smtClean="0">
              <a:solidFill>
                <a:schemeClr val="tx1"/>
              </a:solidFill>
            </a:endParaRPr>
          </a:p>
          <a:p>
            <a:r>
              <a:rPr lang="en-US" sz="1400" b="1" dirty="0" smtClean="0">
                <a:solidFill>
                  <a:schemeClr val="tx1"/>
                </a:solidFill>
              </a:rPr>
              <a:t>Si </a:t>
            </a:r>
            <a:r>
              <a:rPr lang="en-US" sz="1400" b="1" dirty="0" err="1" smtClean="0">
                <a:solidFill>
                  <a:schemeClr val="tx1"/>
                </a:solidFill>
              </a:rPr>
              <a:t>lum</a:t>
            </a:r>
            <a:r>
              <a:rPr lang="az-Cyrl-AZ" sz="1400" b="1" dirty="0" smtClean="0">
                <a:solidFill>
                  <a:schemeClr val="tx1"/>
                </a:solidFill>
              </a:rPr>
              <a:t>ӫ </a:t>
            </a:r>
            <a:r>
              <a:rPr lang="en-US" sz="1400" b="1" dirty="0" smtClean="0">
                <a:solidFill>
                  <a:schemeClr val="tx1"/>
                </a:solidFill>
              </a:rPr>
              <a:t>v</a:t>
            </a:r>
            <a:r>
              <a:rPr lang="az-Cyrl-AZ" sz="1400" b="1" dirty="0" smtClean="0">
                <a:solidFill>
                  <a:schemeClr val="tx1"/>
                </a:solidFill>
              </a:rPr>
              <a:t>ӫ</a:t>
            </a:r>
            <a:r>
              <a:rPr lang="en-US" sz="1400" b="1" dirty="0" err="1" smtClean="0">
                <a:solidFill>
                  <a:schemeClr val="tx1"/>
                </a:solidFill>
              </a:rPr>
              <a:t>rshoi</a:t>
            </a:r>
            <a:r>
              <a:rPr lang="en-US" sz="1400" b="1" dirty="0" smtClean="0">
                <a:solidFill>
                  <a:schemeClr val="tx1"/>
                </a:solidFill>
              </a:rPr>
              <a:t> an</a:t>
            </a:r>
            <a:r>
              <a:rPr lang="az-Cyrl-AZ" sz="1400" b="1" dirty="0" smtClean="0">
                <a:solidFill>
                  <a:schemeClr val="tx1"/>
                </a:solidFill>
              </a:rPr>
              <a:t>ӫ</a:t>
            </a:r>
            <a:r>
              <a:rPr lang="en-US" sz="1400" b="1" dirty="0" err="1" smtClean="0">
                <a:solidFill>
                  <a:schemeClr val="tx1"/>
                </a:solidFill>
              </a:rPr>
              <a:t>mban</a:t>
            </a:r>
            <a:r>
              <a:rPr lang="az-Cyrl-AZ" sz="1400" b="1" dirty="0" smtClean="0">
                <a:solidFill>
                  <a:schemeClr val="tx1"/>
                </a:solidFill>
              </a:rPr>
              <a:t>ӫ</a:t>
            </a:r>
            <a:endParaRPr lang="az-Cyrl-AZ" sz="1400" dirty="0" smtClean="0">
              <a:solidFill>
                <a:schemeClr val="tx1"/>
              </a:solidFill>
            </a:endParaRPr>
          </a:p>
          <a:p>
            <a:r>
              <a:rPr lang="en-US" sz="1400" b="1" dirty="0" err="1" smtClean="0">
                <a:solidFill>
                  <a:schemeClr val="tx1"/>
                </a:solidFill>
              </a:rPr>
              <a:t>Diell</a:t>
            </a:r>
            <a:r>
              <a:rPr lang="en-US" sz="1400" b="1" dirty="0" smtClean="0">
                <a:solidFill>
                  <a:schemeClr val="tx1"/>
                </a:solidFill>
              </a:rPr>
              <a:t> e </a:t>
            </a:r>
            <a:r>
              <a:rPr lang="en-US" sz="1400" b="1" dirty="0" err="1" smtClean="0">
                <a:solidFill>
                  <a:schemeClr val="tx1"/>
                </a:solidFill>
              </a:rPr>
              <a:t>drit</a:t>
            </a:r>
            <a:r>
              <a:rPr lang="az-Cyrl-AZ" sz="1400" b="1" dirty="0" smtClean="0">
                <a:solidFill>
                  <a:schemeClr val="tx1"/>
                </a:solidFill>
              </a:rPr>
              <a:t>ӫ </a:t>
            </a:r>
            <a:r>
              <a:rPr lang="en-US" sz="1400" b="1" dirty="0" err="1" smtClean="0">
                <a:solidFill>
                  <a:schemeClr val="tx1"/>
                </a:solidFill>
              </a:rPr>
              <a:t>ju</a:t>
            </a:r>
            <a:r>
              <a:rPr lang="en-US" sz="1400" b="1" dirty="0" smtClean="0">
                <a:solidFill>
                  <a:schemeClr val="tx1"/>
                </a:solidFill>
              </a:rPr>
              <a:t> b</a:t>
            </a:r>
            <a:r>
              <a:rPr lang="az-Cyrl-AZ" sz="1400" b="1" dirty="0" smtClean="0">
                <a:solidFill>
                  <a:schemeClr val="tx1"/>
                </a:solidFill>
              </a:rPr>
              <a:t>ӫ</a:t>
            </a:r>
            <a:r>
              <a:rPr lang="en-US" sz="1400" b="1" dirty="0" smtClean="0">
                <a:solidFill>
                  <a:schemeClr val="tx1"/>
                </a:solidFill>
              </a:rPr>
              <a:t>ft</a:t>
            </a:r>
            <a:r>
              <a:rPr lang="az-Cyrl-AZ" sz="1400" b="1" dirty="0" smtClean="0">
                <a:solidFill>
                  <a:schemeClr val="tx1"/>
                </a:solidFill>
              </a:rPr>
              <a:t>ӫ</a:t>
            </a:r>
            <a:r>
              <a:rPr lang="en-US" sz="1400" b="1" dirty="0" smtClean="0">
                <a:solidFill>
                  <a:schemeClr val="tx1"/>
                </a:solidFill>
              </a:rPr>
              <a:t>.</a:t>
            </a:r>
          </a:p>
          <a:p>
            <a:endParaRPr lang="en-US" sz="1400" b="1" dirty="0" smtClean="0">
              <a:solidFill>
                <a:schemeClr val="tx1"/>
              </a:solidFill>
            </a:endParaRPr>
          </a:p>
          <a:p>
            <a:r>
              <a:rPr lang="en-US" sz="1200" b="1" dirty="0" err="1" smtClean="0">
                <a:solidFill>
                  <a:schemeClr val="tx1"/>
                </a:solidFill>
              </a:rPr>
              <a:t>Gjulie</a:t>
            </a:r>
            <a:r>
              <a:rPr lang="en-US" sz="1200" b="1" dirty="0" smtClean="0">
                <a:solidFill>
                  <a:schemeClr val="tx1"/>
                </a:solidFill>
              </a:rPr>
              <a:t> </a:t>
            </a:r>
            <a:r>
              <a:rPr lang="en-US" sz="1200" b="1" dirty="0" err="1" smtClean="0">
                <a:solidFill>
                  <a:schemeClr val="tx1"/>
                </a:solidFill>
              </a:rPr>
              <a:t>Osmani</a:t>
            </a:r>
            <a:r>
              <a:rPr lang="en-US" sz="1200" b="1" dirty="0" smtClean="0">
                <a:solidFill>
                  <a:schemeClr val="tx1"/>
                </a:solidFill>
              </a:rPr>
              <a:t> II-4</a:t>
            </a:r>
            <a:endParaRPr lang="az-Cyrl-AZ" sz="1200" dirty="0" smtClean="0">
              <a:solidFill>
                <a:schemeClr val="tx1"/>
              </a:solidFill>
            </a:endParaRPr>
          </a:p>
          <a:p>
            <a:r>
              <a:rPr lang="az-Cyrl-AZ" sz="1400" dirty="0" smtClean="0">
                <a:solidFill>
                  <a:schemeClr val="tx1"/>
                </a:solidFill>
              </a:rPr>
              <a:t> </a:t>
            </a:r>
          </a:p>
          <a:p>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1143000" y="3047257"/>
            <a:ext cx="2209800" cy="15388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70" name="Rectangle 2"/>
          <p:cNvSpPr>
            <a:spLocks noChangeArrowheads="1"/>
          </p:cNvSpPr>
          <p:nvPr/>
        </p:nvSpPr>
        <p:spPr bwMode="auto">
          <a:xfrm>
            <a:off x="3886200" y="3445877"/>
            <a:ext cx="1676400" cy="15388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71" name="Rectangle 3"/>
          <p:cNvSpPr>
            <a:spLocks noChangeArrowheads="1"/>
          </p:cNvSpPr>
          <p:nvPr/>
        </p:nvSpPr>
        <p:spPr bwMode="auto">
          <a:xfrm>
            <a:off x="3505200" y="5504259"/>
            <a:ext cx="2743200" cy="800219"/>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73" name="Rectangle 5"/>
          <p:cNvSpPr>
            <a:spLocks noChangeArrowheads="1"/>
          </p:cNvSpPr>
          <p:nvPr/>
        </p:nvSpPr>
        <p:spPr bwMode="auto">
          <a:xfrm>
            <a:off x="990600" y="6527379"/>
            <a:ext cx="2209800" cy="15388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Slide Number Placeholder 8"/>
          <p:cNvSpPr>
            <a:spLocks noGrp="1"/>
          </p:cNvSpPr>
          <p:nvPr>
            <p:ph type="sldNum" sz="quarter" idx="12"/>
          </p:nvPr>
        </p:nvSpPr>
        <p:spPr>
          <a:xfrm>
            <a:off x="6248400" y="9337498"/>
            <a:ext cx="365760" cy="527403"/>
          </a:xfrm>
          <a:noFill/>
          <a:ln>
            <a:noFill/>
          </a:ln>
        </p:spPr>
        <p:style>
          <a:lnRef idx="3">
            <a:schemeClr val="lt1"/>
          </a:lnRef>
          <a:fillRef idx="1">
            <a:schemeClr val="accent5"/>
          </a:fillRef>
          <a:effectRef idx="1">
            <a:schemeClr val="accent5"/>
          </a:effectRef>
          <a:fontRef idx="minor">
            <a:schemeClr val="lt1"/>
          </a:fontRef>
        </p:style>
        <p:txBody>
          <a:bodyPr/>
          <a:lstStyle/>
          <a:p>
            <a:fld id="{3C123EA3-3DE9-45C6-B1A0-8E436F7EB65A}" type="slidenum">
              <a:rPr lang="en-US" sz="1400" b="1" smtClean="0">
                <a:solidFill>
                  <a:schemeClr val="tx1"/>
                </a:solidFill>
              </a:rPr>
              <a:pPr/>
              <a:t>18</a:t>
            </a:fld>
            <a:endParaRPr lang="en-US" b="1" dirty="0">
              <a:solidFill>
                <a:schemeClr val="tx1"/>
              </a:solidFill>
            </a:endParaRPr>
          </a:p>
        </p:txBody>
      </p:sp>
      <p:sp>
        <p:nvSpPr>
          <p:cNvPr id="3" name="TextBox 2"/>
          <p:cNvSpPr txBox="1"/>
          <p:nvPr/>
        </p:nvSpPr>
        <p:spPr>
          <a:xfrm>
            <a:off x="-16042" y="838200"/>
            <a:ext cx="6858000" cy="738664"/>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b="1" dirty="0" smtClean="0">
                <a:solidFill>
                  <a:schemeClr val="tx2">
                    <a:lumMod val="50000"/>
                  </a:schemeClr>
                </a:solidFill>
                <a:latin typeface="Eras Bold ITC" pitchFamily="34" charset="0"/>
              </a:rPr>
              <a:t>                        </a:t>
            </a:r>
            <a:r>
              <a:rPr lang="en-US" sz="2400" b="1" dirty="0" err="1" smtClean="0">
                <a:solidFill>
                  <a:schemeClr val="tx2">
                    <a:lumMod val="50000"/>
                  </a:schemeClr>
                </a:solidFill>
                <a:latin typeface="Eras Bold ITC" pitchFamily="34" charset="0"/>
              </a:rPr>
              <a:t>Neuroza</a:t>
            </a:r>
            <a:r>
              <a:rPr lang="en-US" sz="2400" b="1" dirty="0" smtClean="0">
                <a:solidFill>
                  <a:schemeClr val="tx2">
                    <a:lumMod val="50000"/>
                  </a:schemeClr>
                </a:solidFill>
                <a:latin typeface="Eras Bold ITC" pitchFamily="34" charset="0"/>
              </a:rPr>
              <a:t> </a:t>
            </a:r>
            <a:r>
              <a:rPr lang="en-US" sz="2400" b="1" dirty="0">
                <a:solidFill>
                  <a:schemeClr val="tx2">
                    <a:lumMod val="50000"/>
                  </a:schemeClr>
                </a:solidFill>
                <a:latin typeface="Eras Bold ITC" pitchFamily="34" charset="0"/>
              </a:rPr>
              <a:t>e </a:t>
            </a:r>
            <a:r>
              <a:rPr lang="en-US" sz="2400" b="1" dirty="0" err="1">
                <a:solidFill>
                  <a:schemeClr val="tx2">
                    <a:lumMod val="50000"/>
                  </a:schemeClr>
                </a:solidFill>
                <a:latin typeface="Eras Bold ITC" pitchFamily="34" charset="0"/>
              </a:rPr>
              <a:t>gjuhës</a:t>
            </a:r>
            <a:r>
              <a:rPr lang="en-US" sz="2400" b="1" dirty="0">
                <a:solidFill>
                  <a:schemeClr val="tx2">
                    <a:lumMod val="50000"/>
                  </a:schemeClr>
                </a:solidFill>
                <a:latin typeface="Eras Bold ITC" pitchFamily="34" charset="0"/>
              </a:rPr>
              <a:t>!</a:t>
            </a:r>
          </a:p>
          <a:p>
            <a:endParaRPr lang="en-US" dirty="0">
              <a:solidFill>
                <a:schemeClr val="tx2">
                  <a:lumMod val="50000"/>
                </a:schemeClr>
              </a:solidFill>
              <a:latin typeface="Eras Bold ITC" pitchFamily="34" charset="0"/>
            </a:endParaRPr>
          </a:p>
        </p:txBody>
      </p:sp>
      <p:sp>
        <p:nvSpPr>
          <p:cNvPr id="5" name="TextBox 4"/>
          <p:cNvSpPr txBox="1"/>
          <p:nvPr/>
        </p:nvSpPr>
        <p:spPr>
          <a:xfrm>
            <a:off x="441158" y="1752599"/>
            <a:ext cx="5943600" cy="7132320"/>
          </a:xfrm>
          <a:prstGeom prst="rect">
            <a:avLst/>
          </a:prstGeom>
          <a:solidFill>
            <a:schemeClr val="accent5">
              <a:lumMod val="40000"/>
              <a:lumOff val="60000"/>
            </a:schemeClr>
          </a:solidFill>
        </p:spPr>
        <p:txBody>
          <a:bodyPr wrap="square" rtlCol="0">
            <a:spAutoFit/>
          </a:bodyPr>
          <a:lstStyle/>
          <a:p>
            <a:pPr algn="just"/>
            <a:endParaRPr lang="en-US" sz="1400" b="1" dirty="0" smtClean="0"/>
          </a:p>
          <a:p>
            <a:pPr algn="just"/>
            <a:r>
              <a:rPr lang="en-US" sz="1400" b="1" dirty="0"/>
              <a:t> </a:t>
            </a:r>
            <a:r>
              <a:rPr lang="en-US" sz="1400" b="1" dirty="0" smtClean="0"/>
              <a:t>  </a:t>
            </a:r>
            <a:r>
              <a:rPr lang="en-US" sz="1400" b="1" dirty="0" err="1" smtClean="0"/>
              <a:t>Të</a:t>
            </a:r>
            <a:r>
              <a:rPr lang="en-US" sz="1400" b="1" dirty="0" smtClean="0"/>
              <a:t> </a:t>
            </a:r>
            <a:r>
              <a:rPr lang="en-US" sz="1400" b="1" dirty="0" err="1"/>
              <a:t>gjithë</a:t>
            </a:r>
            <a:r>
              <a:rPr lang="en-US" sz="1400" b="1" dirty="0"/>
              <a:t> </a:t>
            </a:r>
            <a:r>
              <a:rPr lang="en-US" sz="1400" b="1" dirty="0" err="1"/>
              <a:t>flasim</a:t>
            </a:r>
            <a:r>
              <a:rPr lang="en-US" sz="1400" b="1" dirty="0"/>
              <a:t>, </a:t>
            </a:r>
            <a:r>
              <a:rPr lang="en-US" sz="1400" b="1" dirty="0" err="1"/>
              <a:t>por</a:t>
            </a:r>
            <a:r>
              <a:rPr lang="en-US" sz="1400" b="1" dirty="0"/>
              <a:t> </a:t>
            </a:r>
            <a:r>
              <a:rPr lang="en-US" sz="1400" b="1" dirty="0" err="1"/>
              <a:t>nuk</a:t>
            </a:r>
            <a:r>
              <a:rPr lang="en-US" sz="1400" b="1" dirty="0"/>
              <a:t> </a:t>
            </a:r>
            <a:r>
              <a:rPr lang="en-US" sz="1400" b="1" dirty="0" err="1"/>
              <a:t>dimë</a:t>
            </a:r>
            <a:r>
              <a:rPr lang="en-US" sz="1400" b="1" dirty="0"/>
              <a:t> se </a:t>
            </a:r>
            <a:r>
              <a:rPr lang="en-US" sz="1400" b="1" dirty="0" err="1"/>
              <a:t>gjuha</a:t>
            </a:r>
            <a:r>
              <a:rPr lang="en-US" sz="1400" b="1" dirty="0"/>
              <a:t> </a:t>
            </a:r>
            <a:r>
              <a:rPr lang="en-US" sz="1400" b="1" dirty="0" err="1"/>
              <a:t>është</a:t>
            </a:r>
            <a:r>
              <a:rPr lang="en-US" sz="1400" b="1" dirty="0"/>
              <a:t> </a:t>
            </a:r>
            <a:r>
              <a:rPr lang="en-US" sz="1400" b="1" dirty="0" err="1"/>
              <a:t>një</a:t>
            </a:r>
            <a:r>
              <a:rPr lang="en-US" sz="1400" b="1" dirty="0"/>
              <a:t> </a:t>
            </a:r>
            <a:r>
              <a:rPr lang="en-US" sz="1400" b="1" dirty="0" err="1"/>
              <a:t>armë</a:t>
            </a:r>
            <a:r>
              <a:rPr lang="en-US" sz="1400" b="1" dirty="0"/>
              <a:t> me </a:t>
            </a:r>
            <a:r>
              <a:rPr lang="en-US" sz="1400" b="1" dirty="0" err="1"/>
              <a:t>katër</a:t>
            </a:r>
            <a:r>
              <a:rPr lang="en-US" sz="1400" b="1" dirty="0"/>
              <a:t> </a:t>
            </a:r>
            <a:r>
              <a:rPr lang="en-US" sz="1400" b="1" dirty="0" err="1"/>
              <a:t>presa</a:t>
            </a:r>
            <a:r>
              <a:rPr lang="en-US" sz="1400" b="1" dirty="0" smtClean="0"/>
              <a:t>.</a:t>
            </a:r>
          </a:p>
          <a:p>
            <a:pPr algn="just"/>
            <a:r>
              <a:rPr lang="en-US" sz="1400" b="1" dirty="0" smtClean="0"/>
              <a:t> </a:t>
            </a:r>
            <a:r>
              <a:rPr lang="en-US" sz="1400" b="1" dirty="0" err="1"/>
              <a:t>Ka</a:t>
            </a:r>
            <a:r>
              <a:rPr lang="en-US" sz="1400" b="1" dirty="0"/>
              <a:t> </a:t>
            </a:r>
            <a:r>
              <a:rPr lang="en-US" sz="1400" b="1" dirty="0" err="1"/>
              <a:t>njerëz</a:t>
            </a:r>
            <a:r>
              <a:rPr lang="en-US" sz="1400" b="1" dirty="0"/>
              <a:t> </a:t>
            </a:r>
            <a:r>
              <a:rPr lang="en-US" sz="1400" b="1" dirty="0" err="1"/>
              <a:t>që</a:t>
            </a:r>
            <a:r>
              <a:rPr lang="en-US" sz="1400" b="1" dirty="0"/>
              <a:t> e </a:t>
            </a:r>
            <a:r>
              <a:rPr lang="en-US" sz="1400" b="1" dirty="0" err="1"/>
              <a:t>folura</a:t>
            </a:r>
            <a:r>
              <a:rPr lang="en-US" sz="1400" b="1" dirty="0"/>
              <a:t> e </a:t>
            </a:r>
            <a:r>
              <a:rPr lang="en-US" sz="1400" b="1" dirty="0" err="1"/>
              <a:t>tyre</a:t>
            </a:r>
            <a:r>
              <a:rPr lang="en-US" sz="1400" b="1" dirty="0"/>
              <a:t> </a:t>
            </a:r>
            <a:r>
              <a:rPr lang="en-US" sz="1400" b="1" dirty="0" err="1"/>
              <a:t>na</a:t>
            </a:r>
            <a:r>
              <a:rPr lang="en-US" sz="1400" b="1" dirty="0"/>
              <a:t> </a:t>
            </a:r>
            <a:r>
              <a:rPr lang="en-US" sz="1400" b="1" dirty="0" err="1"/>
              <a:t>relakson</a:t>
            </a:r>
            <a:r>
              <a:rPr lang="en-US" sz="1400" b="1" dirty="0"/>
              <a:t>, </a:t>
            </a:r>
            <a:r>
              <a:rPr lang="en-US" sz="1400" b="1" dirty="0" err="1"/>
              <a:t>na</a:t>
            </a:r>
            <a:r>
              <a:rPr lang="en-US" sz="1400" b="1" dirty="0"/>
              <a:t> </a:t>
            </a:r>
            <a:r>
              <a:rPr lang="en-US" sz="1400" b="1" dirty="0" err="1"/>
              <a:t>gëzon</a:t>
            </a:r>
            <a:r>
              <a:rPr lang="en-US" sz="1400" b="1" dirty="0"/>
              <a:t>, </a:t>
            </a:r>
            <a:r>
              <a:rPr lang="en-US" sz="1400" b="1" dirty="0" err="1"/>
              <a:t>nervozon</a:t>
            </a:r>
            <a:r>
              <a:rPr lang="en-US" sz="1400" b="1" dirty="0"/>
              <a:t> </a:t>
            </a:r>
            <a:r>
              <a:rPr lang="en-US" sz="1400" b="1" dirty="0" err="1"/>
              <a:t>ose</a:t>
            </a:r>
            <a:r>
              <a:rPr lang="en-US" sz="1400" b="1" dirty="0"/>
              <a:t> </a:t>
            </a:r>
            <a:r>
              <a:rPr lang="en-US" sz="1400" b="1" dirty="0" err="1"/>
              <a:t>na</a:t>
            </a:r>
            <a:r>
              <a:rPr lang="en-US" sz="1400" b="1" dirty="0"/>
              <a:t> </a:t>
            </a:r>
            <a:r>
              <a:rPr lang="en-US" sz="1400" b="1" dirty="0" err="1"/>
              <a:t>shkakton</a:t>
            </a:r>
            <a:r>
              <a:rPr lang="en-US" sz="1400" b="1" dirty="0"/>
              <a:t> </a:t>
            </a:r>
            <a:r>
              <a:rPr lang="en-US" sz="1400" b="1" dirty="0" err="1"/>
              <a:t>inat</a:t>
            </a:r>
            <a:r>
              <a:rPr lang="en-US" sz="1400" b="1" dirty="0"/>
              <a:t> </a:t>
            </a:r>
            <a:r>
              <a:rPr lang="en-US" sz="1400" b="1" dirty="0" err="1"/>
              <a:t>të</a:t>
            </a:r>
            <a:r>
              <a:rPr lang="en-US" sz="1400" b="1" dirty="0"/>
              <a:t> </a:t>
            </a:r>
            <a:r>
              <a:rPr lang="en-US" sz="1400" b="1" dirty="0" err="1"/>
              <a:t>paparë</a:t>
            </a:r>
            <a:r>
              <a:rPr lang="en-US" sz="1400" b="1" dirty="0"/>
              <a:t>. </a:t>
            </a:r>
            <a:r>
              <a:rPr lang="en-US" sz="1400" b="1" dirty="0" err="1"/>
              <a:t>Ky</a:t>
            </a:r>
            <a:r>
              <a:rPr lang="en-US" sz="1400" b="1" dirty="0"/>
              <a:t> </a:t>
            </a:r>
            <a:r>
              <a:rPr lang="en-US" sz="1400" b="1" dirty="0" err="1"/>
              <a:t>fenomen</a:t>
            </a:r>
            <a:r>
              <a:rPr lang="en-US" sz="1400" b="1" dirty="0"/>
              <a:t> </a:t>
            </a:r>
            <a:r>
              <a:rPr lang="en-US" sz="1400" b="1" dirty="0" err="1"/>
              <a:t>quhet</a:t>
            </a:r>
            <a:r>
              <a:rPr lang="en-US" sz="1400" b="1" dirty="0"/>
              <a:t>: </a:t>
            </a:r>
            <a:r>
              <a:rPr lang="en-US" sz="1400" b="1" dirty="0" err="1"/>
              <a:t>Nervozizëm</a:t>
            </a:r>
            <a:r>
              <a:rPr lang="en-US" sz="1400" b="1" dirty="0"/>
              <a:t> </a:t>
            </a:r>
            <a:r>
              <a:rPr lang="en-US" sz="1400" b="1" dirty="0" err="1"/>
              <a:t>gjuhësor</a:t>
            </a:r>
            <a:r>
              <a:rPr lang="en-US" sz="1400" b="1" dirty="0" smtClean="0"/>
              <a:t>. </a:t>
            </a:r>
            <a:r>
              <a:rPr lang="en-US" sz="1400" b="1" dirty="0" err="1"/>
              <a:t>Zëri</a:t>
            </a:r>
            <a:r>
              <a:rPr lang="en-US" sz="1400" b="1" dirty="0"/>
              <a:t> i </a:t>
            </a:r>
            <a:r>
              <a:rPr lang="en-US" sz="1400" b="1" dirty="0" err="1"/>
              <a:t>dikujt</a:t>
            </a:r>
            <a:r>
              <a:rPr lang="en-US" sz="1400" b="1" dirty="0"/>
              <a:t> </a:t>
            </a:r>
            <a:r>
              <a:rPr lang="en-US" sz="1400" b="1" dirty="0" err="1"/>
              <a:t>që</a:t>
            </a:r>
            <a:r>
              <a:rPr lang="en-US" sz="1400" b="1" dirty="0"/>
              <a:t> </a:t>
            </a:r>
            <a:r>
              <a:rPr lang="en-US" sz="1400" b="1" dirty="0" err="1"/>
              <a:t>është</a:t>
            </a:r>
            <a:r>
              <a:rPr lang="en-US" sz="1400" b="1" dirty="0"/>
              <a:t> </a:t>
            </a:r>
            <a:r>
              <a:rPr lang="en-US" sz="1400" b="1" dirty="0" err="1"/>
              <a:t>tingull</a:t>
            </a:r>
            <a:r>
              <a:rPr lang="en-US" sz="1400" b="1" dirty="0"/>
              <a:t> </a:t>
            </a:r>
            <a:r>
              <a:rPr lang="en-US" sz="1400" b="1" dirty="0" err="1"/>
              <a:t>dhe</a:t>
            </a:r>
            <a:r>
              <a:rPr lang="en-US" sz="1400" b="1" dirty="0"/>
              <a:t> </a:t>
            </a:r>
            <a:r>
              <a:rPr lang="en-US" sz="1400" b="1" dirty="0" err="1"/>
              <a:t>jo</a:t>
            </a:r>
            <a:r>
              <a:rPr lang="en-US" sz="1400" b="1" dirty="0"/>
              <a:t> </a:t>
            </a:r>
            <a:r>
              <a:rPr lang="en-US" sz="1400" b="1" dirty="0" err="1"/>
              <a:t>fjalë</a:t>
            </a:r>
            <a:r>
              <a:rPr lang="en-US" sz="1400" b="1" dirty="0"/>
              <a:t>, </a:t>
            </a:r>
            <a:r>
              <a:rPr lang="en-US" sz="1400" b="1" dirty="0" err="1"/>
              <a:t>prek</a:t>
            </a:r>
            <a:r>
              <a:rPr lang="en-US" sz="1400" b="1" dirty="0"/>
              <a:t> </a:t>
            </a:r>
            <a:r>
              <a:rPr lang="en-US" sz="1400" b="1" dirty="0" err="1"/>
              <a:t>neurozat</a:t>
            </a:r>
            <a:r>
              <a:rPr lang="en-US" sz="1400" b="1" dirty="0"/>
              <a:t> e </a:t>
            </a:r>
            <a:r>
              <a:rPr lang="en-US" sz="1400" b="1" dirty="0" err="1"/>
              <a:t>trurit</a:t>
            </a:r>
            <a:r>
              <a:rPr lang="en-US" sz="1400" b="1" dirty="0"/>
              <a:t> </a:t>
            </a:r>
            <a:r>
              <a:rPr lang="en-US" sz="1400" b="1" dirty="0" err="1" smtClean="0"/>
              <a:t>tonë</a:t>
            </a:r>
            <a:r>
              <a:rPr lang="en-US" sz="1400" b="1" dirty="0" smtClean="0"/>
              <a:t> </a:t>
            </a:r>
            <a:r>
              <a:rPr lang="en-US" sz="1400" b="1" dirty="0" err="1"/>
              <a:t>dhe</a:t>
            </a:r>
            <a:r>
              <a:rPr lang="en-US" sz="1400" b="1" dirty="0"/>
              <a:t> </a:t>
            </a:r>
            <a:r>
              <a:rPr lang="en-US" sz="1400" b="1" dirty="0" err="1"/>
              <a:t>shkakton</a:t>
            </a:r>
            <a:r>
              <a:rPr lang="en-US" sz="1400" b="1" dirty="0"/>
              <a:t> </a:t>
            </a:r>
            <a:r>
              <a:rPr lang="en-US" sz="1400" b="1" dirty="0" err="1"/>
              <a:t>diçka</a:t>
            </a:r>
            <a:r>
              <a:rPr lang="en-US" sz="1400" b="1" dirty="0"/>
              <a:t> </a:t>
            </a:r>
            <a:r>
              <a:rPr lang="en-US" sz="1400" b="1" dirty="0" err="1"/>
              <a:t>që</a:t>
            </a:r>
            <a:r>
              <a:rPr lang="en-US" sz="1400" b="1" dirty="0"/>
              <a:t> </a:t>
            </a:r>
            <a:r>
              <a:rPr lang="en-US" sz="1400" b="1" dirty="0" err="1"/>
              <a:t>është</a:t>
            </a:r>
            <a:r>
              <a:rPr lang="en-US" sz="1400" b="1" dirty="0"/>
              <a:t>  o </a:t>
            </a:r>
            <a:r>
              <a:rPr lang="en-US" sz="1400" b="1" dirty="0" err="1"/>
              <a:t>pozitive</a:t>
            </a:r>
            <a:r>
              <a:rPr lang="en-US" sz="1400" b="1" dirty="0"/>
              <a:t> o </a:t>
            </a:r>
            <a:r>
              <a:rPr lang="en-US" sz="1400" b="1" dirty="0" smtClean="0"/>
              <a:t>negative. </a:t>
            </a:r>
            <a:r>
              <a:rPr lang="en-US" sz="1400" b="1" dirty="0" err="1"/>
              <a:t>Kur</a:t>
            </a:r>
            <a:r>
              <a:rPr lang="en-US" sz="1400" b="1" dirty="0"/>
              <a:t> </a:t>
            </a:r>
            <a:r>
              <a:rPr lang="en-US" sz="1400" b="1" dirty="0" err="1" smtClean="0"/>
              <a:t>kjo</a:t>
            </a:r>
            <a:r>
              <a:rPr lang="en-US" sz="1400" b="1" dirty="0" smtClean="0"/>
              <a:t> </a:t>
            </a:r>
            <a:r>
              <a:rPr lang="en-US" sz="1400" b="1" dirty="0" err="1"/>
              <a:t>mbarset</a:t>
            </a:r>
            <a:r>
              <a:rPr lang="en-US" sz="1400" b="1" dirty="0"/>
              <a:t>  </a:t>
            </a:r>
            <a:r>
              <a:rPr lang="en-US" sz="1400" b="1" dirty="0" err="1"/>
              <a:t>edhe</a:t>
            </a:r>
            <a:r>
              <a:rPr lang="en-US" sz="1400" b="1" dirty="0"/>
              <a:t> me </a:t>
            </a:r>
            <a:r>
              <a:rPr lang="en-US" sz="1400" b="1" dirty="0" err="1"/>
              <a:t>fjalë</a:t>
            </a:r>
            <a:r>
              <a:rPr lang="en-US" sz="1400" b="1" dirty="0"/>
              <a:t>, </a:t>
            </a:r>
            <a:r>
              <a:rPr lang="en-US" sz="1400" b="1" dirty="0" err="1"/>
              <a:t>lind</a:t>
            </a:r>
            <a:r>
              <a:rPr lang="en-US" sz="1400" b="1" dirty="0"/>
              <a:t> </a:t>
            </a:r>
            <a:r>
              <a:rPr lang="en-US" sz="1400" b="1" dirty="0" err="1"/>
              <a:t>një</a:t>
            </a:r>
            <a:r>
              <a:rPr lang="en-US" sz="1400" b="1" dirty="0"/>
              <a:t> </a:t>
            </a:r>
            <a:r>
              <a:rPr lang="en-US" sz="1400" b="1" dirty="0" err="1"/>
              <a:t>inat</a:t>
            </a:r>
            <a:r>
              <a:rPr lang="en-US" sz="1400" b="1" dirty="0"/>
              <a:t> i </a:t>
            </a:r>
            <a:r>
              <a:rPr lang="en-US" sz="1400" b="1" dirty="0" err="1"/>
              <a:t>madh</a:t>
            </a:r>
            <a:r>
              <a:rPr lang="en-US" sz="1400" b="1" dirty="0"/>
              <a:t> </a:t>
            </a:r>
            <a:r>
              <a:rPr lang="en-US" sz="1400" b="1" dirty="0" err="1"/>
              <a:t>deri</a:t>
            </a:r>
            <a:r>
              <a:rPr lang="en-US" sz="1400" b="1" dirty="0"/>
              <a:t> </a:t>
            </a:r>
            <a:r>
              <a:rPr lang="en-US" sz="1400" b="1" dirty="0" err="1"/>
              <a:t>në</a:t>
            </a:r>
            <a:r>
              <a:rPr lang="en-US" sz="1400" b="1" dirty="0"/>
              <a:t> </a:t>
            </a:r>
            <a:r>
              <a:rPr lang="en-US" sz="1400" b="1" dirty="0" err="1"/>
              <a:t>urrejtje</a:t>
            </a:r>
            <a:r>
              <a:rPr lang="en-US" sz="1400" b="1" dirty="0"/>
              <a:t>. </a:t>
            </a:r>
            <a:r>
              <a:rPr lang="en-US" sz="1400" b="1" dirty="0" err="1"/>
              <a:t>Ndonëse</a:t>
            </a:r>
            <a:r>
              <a:rPr lang="en-US" sz="1400" b="1" dirty="0"/>
              <a:t> </a:t>
            </a:r>
            <a:r>
              <a:rPr lang="en-US" sz="1400" b="1" dirty="0" err="1"/>
              <a:t>përpiqemi</a:t>
            </a:r>
            <a:r>
              <a:rPr lang="en-US" sz="1400" b="1" dirty="0"/>
              <a:t> </a:t>
            </a:r>
            <a:r>
              <a:rPr lang="en-US" sz="1400" b="1" dirty="0" err="1"/>
              <a:t>të</a:t>
            </a:r>
            <a:r>
              <a:rPr lang="en-US" sz="1400" b="1" dirty="0"/>
              <a:t> </a:t>
            </a:r>
            <a:r>
              <a:rPr lang="en-US" sz="1400" b="1" dirty="0" err="1"/>
              <a:t>jemi</a:t>
            </a:r>
            <a:r>
              <a:rPr lang="en-US" sz="1400" b="1" dirty="0"/>
              <a:t>  me </a:t>
            </a:r>
            <a:r>
              <a:rPr lang="en-US" sz="1400" b="1" dirty="0" err="1"/>
              <a:t>këta</a:t>
            </a:r>
            <a:r>
              <a:rPr lang="en-US" sz="1400" b="1" dirty="0"/>
              <a:t> </a:t>
            </a:r>
            <a:r>
              <a:rPr lang="en-US" sz="1400" b="1" dirty="0" err="1"/>
              <a:t>njerëz</a:t>
            </a:r>
            <a:r>
              <a:rPr lang="en-US" sz="1400" b="1" dirty="0"/>
              <a:t>, </a:t>
            </a:r>
            <a:r>
              <a:rPr lang="en-US" sz="1400" b="1" dirty="0" err="1"/>
              <a:t>është</a:t>
            </a:r>
            <a:r>
              <a:rPr lang="en-US" sz="1400" b="1" dirty="0"/>
              <a:t> e </a:t>
            </a:r>
            <a:r>
              <a:rPr lang="en-US" sz="1400" b="1" dirty="0" err="1"/>
              <a:t>kotë</a:t>
            </a:r>
            <a:r>
              <a:rPr lang="en-US" sz="1400" b="1" dirty="0"/>
              <a:t>, </a:t>
            </a:r>
            <a:r>
              <a:rPr lang="en-US" sz="1400" b="1" dirty="0" err="1"/>
              <a:t>është</a:t>
            </a:r>
            <a:r>
              <a:rPr lang="en-US" sz="1400" b="1" dirty="0"/>
              <a:t> </a:t>
            </a:r>
            <a:r>
              <a:rPr lang="en-US" sz="1400" b="1" dirty="0" err="1"/>
              <a:t>reaksion</a:t>
            </a:r>
            <a:r>
              <a:rPr lang="en-US" sz="1400" b="1" dirty="0"/>
              <a:t> </a:t>
            </a:r>
            <a:r>
              <a:rPr lang="en-US" sz="1400" b="1" dirty="0" err="1"/>
              <a:t>natyror</a:t>
            </a:r>
            <a:r>
              <a:rPr lang="en-US" sz="1400" b="1" dirty="0"/>
              <a:t> </a:t>
            </a:r>
            <a:r>
              <a:rPr lang="en-US" sz="1400" b="1" dirty="0" err="1"/>
              <a:t>që</a:t>
            </a:r>
            <a:r>
              <a:rPr lang="en-US" sz="1400" b="1" dirty="0"/>
              <a:t> </a:t>
            </a:r>
            <a:r>
              <a:rPr lang="en-US" sz="1400" b="1" dirty="0" err="1"/>
              <a:t>nuk</a:t>
            </a:r>
            <a:r>
              <a:rPr lang="en-US" sz="1400" b="1" dirty="0"/>
              <a:t> </a:t>
            </a:r>
            <a:r>
              <a:rPr lang="en-US" sz="1400" b="1" dirty="0" err="1"/>
              <a:t>është</a:t>
            </a:r>
            <a:r>
              <a:rPr lang="en-US" sz="1400" b="1" dirty="0"/>
              <a:t> </a:t>
            </a:r>
            <a:r>
              <a:rPr lang="en-US" sz="1400" b="1" dirty="0" err="1"/>
              <a:t>në</a:t>
            </a:r>
            <a:r>
              <a:rPr lang="en-US" sz="1400" b="1" dirty="0"/>
              <a:t> </a:t>
            </a:r>
            <a:r>
              <a:rPr lang="en-US" sz="1400" b="1" dirty="0" err="1"/>
              <a:t>dorën</a:t>
            </a:r>
            <a:r>
              <a:rPr lang="en-US" sz="1400" b="1" dirty="0"/>
              <a:t> </a:t>
            </a:r>
            <a:r>
              <a:rPr lang="en-US" sz="1400" b="1" dirty="0" err="1" smtClean="0"/>
              <a:t>tonë</a:t>
            </a:r>
            <a:r>
              <a:rPr lang="en-US" sz="1400" b="1" dirty="0" smtClean="0"/>
              <a:t> </a:t>
            </a:r>
            <a:r>
              <a:rPr lang="en-US" sz="1400" b="1" dirty="0" err="1"/>
              <a:t>dhe</a:t>
            </a:r>
            <a:r>
              <a:rPr lang="en-US" sz="1400" b="1" dirty="0"/>
              <a:t> </a:t>
            </a:r>
            <a:r>
              <a:rPr lang="en-US" sz="1400" b="1" dirty="0" err="1"/>
              <a:t>vetëm</a:t>
            </a:r>
            <a:r>
              <a:rPr lang="en-US" sz="1400" b="1" dirty="0"/>
              <a:t> </a:t>
            </a:r>
            <a:r>
              <a:rPr lang="en-US" sz="1400" b="1" dirty="0" err="1"/>
              <a:t>keq</a:t>
            </a:r>
            <a:r>
              <a:rPr lang="en-US" sz="1400" b="1" dirty="0"/>
              <a:t> i </a:t>
            </a:r>
            <a:r>
              <a:rPr lang="en-US" sz="1400" b="1" dirty="0" err="1" smtClean="0"/>
              <a:t>bëjmë</a:t>
            </a:r>
            <a:r>
              <a:rPr lang="en-US" sz="1400" b="1" dirty="0" smtClean="0"/>
              <a:t> </a:t>
            </a:r>
            <a:r>
              <a:rPr lang="en-US" sz="1400" b="1" dirty="0" err="1"/>
              <a:t>atij</a:t>
            </a:r>
            <a:r>
              <a:rPr lang="en-US" sz="1400" b="1" dirty="0"/>
              <a:t> </a:t>
            </a:r>
            <a:r>
              <a:rPr lang="en-US" sz="1400" b="1" dirty="0" err="1"/>
              <a:t>dhe</a:t>
            </a:r>
            <a:r>
              <a:rPr lang="en-US" sz="1400" b="1" dirty="0"/>
              <a:t> </a:t>
            </a:r>
            <a:r>
              <a:rPr lang="en-US" sz="1400" b="1" dirty="0" err="1"/>
              <a:t>vetes</a:t>
            </a:r>
            <a:r>
              <a:rPr lang="en-US" sz="1400" b="1" dirty="0"/>
              <a:t>. </a:t>
            </a:r>
            <a:r>
              <a:rPr lang="en-US" sz="1400" b="1" dirty="0" err="1"/>
              <a:t>Largohuni</a:t>
            </a:r>
            <a:r>
              <a:rPr lang="en-US" sz="1400" b="1" dirty="0"/>
              <a:t>! ,,</a:t>
            </a:r>
            <a:r>
              <a:rPr lang="en-US" sz="1400" b="1" dirty="0" err="1"/>
              <a:t>Nuk</a:t>
            </a:r>
            <a:r>
              <a:rPr lang="en-US" sz="1400" b="1" dirty="0"/>
              <a:t> e </a:t>
            </a:r>
            <a:r>
              <a:rPr lang="en-US" sz="1400" b="1" dirty="0" err="1"/>
              <a:t>duroj</a:t>
            </a:r>
            <a:r>
              <a:rPr lang="en-US" sz="1400" b="1" dirty="0"/>
              <a:t> dot </a:t>
            </a:r>
            <a:r>
              <a:rPr lang="en-US" sz="1400" b="1" dirty="0" err="1"/>
              <a:t>kur</a:t>
            </a:r>
            <a:r>
              <a:rPr lang="en-US" sz="1400" b="1" dirty="0"/>
              <a:t> </a:t>
            </a:r>
            <a:r>
              <a:rPr lang="en-US" sz="1400" b="1" dirty="0" err="1"/>
              <a:t>flet</a:t>
            </a:r>
            <a:r>
              <a:rPr lang="en-US" sz="1400" b="1" dirty="0"/>
              <a:t>” </a:t>
            </a:r>
            <a:r>
              <a:rPr lang="en-US" sz="1400" b="1" dirty="0" err="1"/>
              <a:t>është</a:t>
            </a:r>
            <a:r>
              <a:rPr lang="en-US" sz="1400" b="1" dirty="0"/>
              <a:t> </a:t>
            </a:r>
            <a:r>
              <a:rPr lang="en-US" sz="1400" b="1" dirty="0" err="1"/>
              <a:t>shprehja</a:t>
            </a:r>
            <a:r>
              <a:rPr lang="en-US" sz="1400" b="1" dirty="0"/>
              <a:t> e </a:t>
            </a:r>
            <a:r>
              <a:rPr lang="en-US" sz="1400" b="1" dirty="0" err="1" smtClean="0"/>
              <a:t>thjeshhtësuar</a:t>
            </a:r>
            <a:r>
              <a:rPr lang="en-US" sz="1400" b="1" dirty="0" smtClean="0"/>
              <a:t> </a:t>
            </a:r>
            <a:r>
              <a:rPr lang="en-US" sz="1400" b="1" dirty="0" err="1" smtClean="0"/>
              <a:t>që</a:t>
            </a:r>
            <a:r>
              <a:rPr lang="en-US" sz="1400" b="1" dirty="0" smtClean="0"/>
              <a:t>  </a:t>
            </a:r>
            <a:r>
              <a:rPr lang="en-US" sz="1400" b="1" dirty="0" err="1"/>
              <a:t>përdorin</a:t>
            </a:r>
            <a:r>
              <a:rPr lang="en-US" sz="1400" b="1" dirty="0"/>
              <a:t> </a:t>
            </a:r>
            <a:r>
              <a:rPr lang="en-US" sz="1400" b="1" dirty="0" err="1"/>
              <a:t>njerëzit</a:t>
            </a:r>
            <a:r>
              <a:rPr lang="en-US" sz="1400" b="1" dirty="0"/>
              <a:t> </a:t>
            </a:r>
            <a:r>
              <a:rPr lang="en-US" sz="1400" b="1" dirty="0" err="1"/>
              <a:t>për</a:t>
            </a:r>
            <a:r>
              <a:rPr lang="en-US" sz="1400" b="1" dirty="0"/>
              <a:t> </a:t>
            </a:r>
            <a:r>
              <a:rPr lang="en-US" sz="1400" b="1" dirty="0" err="1"/>
              <a:t>rastin</a:t>
            </a:r>
            <a:r>
              <a:rPr lang="en-US" sz="1400" b="1" dirty="0"/>
              <a:t> </a:t>
            </a:r>
            <a:r>
              <a:rPr lang="en-US" sz="1400" b="1" dirty="0" err="1"/>
              <a:t>lart</a:t>
            </a:r>
            <a:r>
              <a:rPr lang="en-US" sz="1400" b="1" dirty="0"/>
              <a:t>. </a:t>
            </a:r>
            <a:r>
              <a:rPr lang="en-US" sz="1400" b="1" dirty="0" err="1"/>
              <a:t>Ky</a:t>
            </a:r>
            <a:r>
              <a:rPr lang="en-US" sz="1400" b="1" dirty="0"/>
              <a:t> </a:t>
            </a:r>
            <a:r>
              <a:rPr lang="en-US" sz="1400" b="1" dirty="0" err="1"/>
              <a:t>fenomen</a:t>
            </a:r>
            <a:r>
              <a:rPr lang="en-US" sz="1400" b="1" dirty="0"/>
              <a:t> </a:t>
            </a:r>
            <a:r>
              <a:rPr lang="en-US" sz="1400" b="1" dirty="0" err="1"/>
              <a:t>nervor</a:t>
            </a:r>
            <a:r>
              <a:rPr lang="en-US" sz="1400" b="1" dirty="0"/>
              <a:t> </a:t>
            </a:r>
            <a:r>
              <a:rPr lang="en-US" sz="1400" b="1" dirty="0" err="1"/>
              <a:t>është</a:t>
            </a:r>
            <a:r>
              <a:rPr lang="en-US" sz="1400" b="1" dirty="0"/>
              <a:t> </a:t>
            </a:r>
            <a:r>
              <a:rPr lang="en-US" sz="1400" b="1" dirty="0" err="1"/>
              <a:t>shumë</a:t>
            </a:r>
            <a:r>
              <a:rPr lang="en-US" sz="1400" b="1" dirty="0"/>
              <a:t> i </a:t>
            </a:r>
            <a:r>
              <a:rPr lang="en-US" sz="1400" b="1" dirty="0" err="1"/>
              <a:t>studiuar</a:t>
            </a:r>
            <a:r>
              <a:rPr lang="en-US" sz="1400" b="1" dirty="0"/>
              <a:t> </a:t>
            </a:r>
            <a:r>
              <a:rPr lang="en-US" sz="1400" b="1" dirty="0" err="1"/>
              <a:t>pasi</a:t>
            </a:r>
            <a:r>
              <a:rPr lang="en-US" sz="1400" b="1" dirty="0"/>
              <a:t> </a:t>
            </a:r>
            <a:r>
              <a:rPr lang="en-US" sz="1400" b="1" dirty="0" err="1"/>
              <a:t>lidhet</a:t>
            </a:r>
            <a:r>
              <a:rPr lang="en-US" sz="1400" b="1" dirty="0"/>
              <a:t> me </a:t>
            </a:r>
            <a:r>
              <a:rPr lang="en-US" sz="1400" b="1" dirty="0" err="1"/>
              <a:t>aftësinë</a:t>
            </a:r>
            <a:r>
              <a:rPr lang="en-US" sz="1400" b="1" dirty="0"/>
              <a:t> superlative </a:t>
            </a:r>
            <a:r>
              <a:rPr lang="en-US" sz="1400" b="1" dirty="0" err="1"/>
              <a:t>të</a:t>
            </a:r>
            <a:r>
              <a:rPr lang="en-US" sz="1400" b="1" dirty="0"/>
              <a:t> </a:t>
            </a:r>
            <a:r>
              <a:rPr lang="en-US" sz="1400" b="1" dirty="0" err="1"/>
              <a:t>njeriut</a:t>
            </a:r>
            <a:r>
              <a:rPr lang="en-US" sz="1400" b="1" dirty="0"/>
              <a:t> </a:t>
            </a:r>
            <a:r>
              <a:rPr lang="en-US" sz="1400" b="1" dirty="0" err="1"/>
              <a:t>që</a:t>
            </a:r>
            <a:r>
              <a:rPr lang="en-US" sz="1400" b="1" dirty="0"/>
              <a:t> </a:t>
            </a:r>
            <a:r>
              <a:rPr lang="en-US" sz="1400" b="1" dirty="0" err="1"/>
              <a:t>është</a:t>
            </a:r>
            <a:r>
              <a:rPr lang="en-US" sz="1400" b="1" dirty="0"/>
              <a:t> e </a:t>
            </a:r>
            <a:r>
              <a:rPr lang="en-US" sz="1400" b="1" dirty="0" err="1"/>
              <a:t>folura</a:t>
            </a:r>
            <a:r>
              <a:rPr lang="en-US" sz="1400" b="1" dirty="0"/>
              <a:t>. </a:t>
            </a:r>
            <a:r>
              <a:rPr lang="en-US" sz="1400" b="1" dirty="0" err="1"/>
              <a:t>Ka</a:t>
            </a:r>
            <a:r>
              <a:rPr lang="en-US" sz="1400" b="1" dirty="0"/>
              <a:t> </a:t>
            </a:r>
            <a:r>
              <a:rPr lang="en-US" sz="1400" b="1" dirty="0" err="1"/>
              <a:t>njerëz</a:t>
            </a:r>
            <a:r>
              <a:rPr lang="en-US" sz="1400" b="1" dirty="0"/>
              <a:t> </a:t>
            </a:r>
            <a:r>
              <a:rPr lang="en-US" sz="1400" b="1" dirty="0" err="1"/>
              <a:t>që</a:t>
            </a:r>
            <a:r>
              <a:rPr lang="en-US" sz="1400" b="1" dirty="0"/>
              <a:t> </a:t>
            </a:r>
            <a:r>
              <a:rPr lang="en-US" sz="1400" b="1" dirty="0" err="1"/>
              <a:t>flasin</a:t>
            </a:r>
            <a:r>
              <a:rPr lang="en-US" sz="1400" b="1" dirty="0"/>
              <a:t> me </a:t>
            </a:r>
            <a:r>
              <a:rPr lang="en-US" sz="1400" b="1" dirty="0" err="1"/>
              <a:t>një</a:t>
            </a:r>
            <a:r>
              <a:rPr lang="en-US" sz="1400" b="1" dirty="0"/>
              <a:t> </a:t>
            </a:r>
            <a:r>
              <a:rPr lang="en-US" sz="1400" b="1" dirty="0" err="1"/>
              <a:t>nervozizëm</a:t>
            </a:r>
            <a:r>
              <a:rPr lang="en-US" sz="1400" b="1" dirty="0"/>
              <a:t> </a:t>
            </a:r>
            <a:r>
              <a:rPr lang="en-US" sz="1400" b="1" dirty="0" err="1"/>
              <a:t>të</a:t>
            </a:r>
            <a:r>
              <a:rPr lang="en-US" sz="1400" b="1" dirty="0"/>
              <a:t> </a:t>
            </a:r>
            <a:r>
              <a:rPr lang="en-US" sz="1400" b="1" dirty="0" err="1"/>
              <a:t>paparë</a:t>
            </a:r>
            <a:r>
              <a:rPr lang="en-US" sz="1400" b="1" dirty="0"/>
              <a:t>. </a:t>
            </a:r>
            <a:r>
              <a:rPr lang="en-US" sz="1400" b="1" dirty="0" err="1"/>
              <a:t>Këta</a:t>
            </a:r>
            <a:r>
              <a:rPr lang="en-US" sz="1400" b="1" dirty="0"/>
              <a:t> </a:t>
            </a:r>
            <a:r>
              <a:rPr lang="en-US" sz="1400" b="1" dirty="0" err="1"/>
              <a:t>nuk</a:t>
            </a:r>
            <a:r>
              <a:rPr lang="en-US" sz="1400" b="1" dirty="0"/>
              <a:t> </a:t>
            </a:r>
            <a:r>
              <a:rPr lang="en-US" sz="1400" b="1" dirty="0" err="1"/>
              <a:t>mund</a:t>
            </a:r>
            <a:r>
              <a:rPr lang="en-US" sz="1400" b="1" dirty="0"/>
              <a:t> </a:t>
            </a:r>
            <a:r>
              <a:rPr lang="en-US" sz="1400" b="1" dirty="0" err="1"/>
              <a:t>të</a:t>
            </a:r>
            <a:r>
              <a:rPr lang="en-US" sz="1400" b="1" dirty="0"/>
              <a:t> </a:t>
            </a:r>
            <a:r>
              <a:rPr lang="en-US" sz="1400" b="1" dirty="0" err="1"/>
              <a:t>jenë</a:t>
            </a:r>
            <a:r>
              <a:rPr lang="en-US" sz="1400" b="1" dirty="0"/>
              <a:t> </a:t>
            </a:r>
            <a:r>
              <a:rPr lang="en-US" sz="1400" b="1" dirty="0" err="1"/>
              <a:t>kurrë</a:t>
            </a:r>
            <a:r>
              <a:rPr lang="en-US" sz="1400" b="1" dirty="0"/>
              <a:t>, </a:t>
            </a:r>
            <a:r>
              <a:rPr lang="en-US" sz="1400" b="1" dirty="0" err="1"/>
              <a:t>mësues</a:t>
            </a:r>
            <a:r>
              <a:rPr lang="en-US" sz="1400" b="1" dirty="0"/>
              <a:t>, </a:t>
            </a:r>
            <a:r>
              <a:rPr lang="en-US" sz="1400" b="1" dirty="0" err="1"/>
              <a:t>edukator</a:t>
            </a:r>
            <a:r>
              <a:rPr lang="en-US" sz="1400" b="1" dirty="0"/>
              <a:t>, </a:t>
            </a:r>
            <a:r>
              <a:rPr lang="en-US" sz="1400" b="1" dirty="0" err="1"/>
              <a:t>pedaogog</a:t>
            </a:r>
            <a:r>
              <a:rPr lang="en-US" sz="1400" b="1" dirty="0"/>
              <a:t> </a:t>
            </a:r>
            <a:r>
              <a:rPr lang="en-US" sz="1400" b="1" dirty="0" err="1"/>
              <a:t>etj</a:t>
            </a:r>
            <a:r>
              <a:rPr lang="en-US" sz="1400" b="1" dirty="0"/>
              <a:t>. </a:t>
            </a:r>
            <a:r>
              <a:rPr lang="en-US" sz="1400" b="1" dirty="0" err="1" smtClean="0"/>
              <a:t>Një</a:t>
            </a:r>
            <a:r>
              <a:rPr lang="en-US" sz="1400" b="1" dirty="0" smtClean="0"/>
              <a:t> </a:t>
            </a:r>
            <a:r>
              <a:rPr lang="en-US" sz="1400" b="1" dirty="0"/>
              <a:t>test </a:t>
            </a:r>
            <a:r>
              <a:rPr lang="en-US" sz="1400" b="1" dirty="0" err="1" smtClean="0"/>
              <a:t>për</a:t>
            </a:r>
            <a:r>
              <a:rPr lang="en-US" sz="1400" b="1" dirty="0" smtClean="0"/>
              <a:t> </a:t>
            </a:r>
            <a:r>
              <a:rPr lang="en-US" sz="1400" b="1" dirty="0" err="1"/>
              <a:t>nervozizëm</a:t>
            </a:r>
            <a:r>
              <a:rPr lang="en-US" sz="1400" b="1" dirty="0"/>
              <a:t> </a:t>
            </a:r>
            <a:r>
              <a:rPr lang="en-US" sz="1400" b="1" dirty="0" err="1"/>
              <a:t>gjuhësor</a:t>
            </a:r>
            <a:r>
              <a:rPr lang="en-US" sz="1400" b="1" dirty="0"/>
              <a:t> </a:t>
            </a:r>
            <a:r>
              <a:rPr lang="en-US" sz="1400" b="1" dirty="0" err="1"/>
              <a:t>nxjerr</a:t>
            </a:r>
            <a:r>
              <a:rPr lang="en-US" sz="1400" b="1" dirty="0"/>
              <a:t> se </a:t>
            </a:r>
            <a:r>
              <a:rPr lang="en-US" sz="1400" b="1" dirty="0" err="1"/>
              <a:t>ka</a:t>
            </a:r>
            <a:r>
              <a:rPr lang="en-US" sz="1400" b="1" dirty="0"/>
              <a:t> </a:t>
            </a:r>
            <a:r>
              <a:rPr lang="en-US" sz="1400" b="1" dirty="0" err="1"/>
              <a:t>vokale</a:t>
            </a:r>
            <a:r>
              <a:rPr lang="en-US" sz="1400" b="1" dirty="0"/>
              <a:t> </a:t>
            </a:r>
            <a:r>
              <a:rPr lang="en-US" sz="1400" b="1" dirty="0" err="1"/>
              <a:t>shumë</a:t>
            </a:r>
            <a:r>
              <a:rPr lang="en-US" sz="1400" b="1" dirty="0"/>
              <a:t> </a:t>
            </a:r>
            <a:r>
              <a:rPr lang="en-US" sz="1400" b="1" dirty="0" err="1"/>
              <a:t>të</a:t>
            </a:r>
            <a:r>
              <a:rPr lang="en-US" sz="1400" b="1" dirty="0"/>
              <a:t> </a:t>
            </a:r>
            <a:r>
              <a:rPr lang="en-US" sz="1400" b="1" dirty="0" err="1"/>
              <a:t>larta</a:t>
            </a:r>
            <a:r>
              <a:rPr lang="en-US" sz="1400" b="1" dirty="0"/>
              <a:t> </a:t>
            </a:r>
            <a:r>
              <a:rPr lang="en-US" sz="1400" b="1" dirty="0" err="1"/>
              <a:t>që</a:t>
            </a:r>
            <a:r>
              <a:rPr lang="en-US" sz="1400" b="1" dirty="0"/>
              <a:t> </a:t>
            </a:r>
            <a:r>
              <a:rPr lang="en-US" sz="1400" b="1" dirty="0" err="1"/>
              <a:t>shkaktojnë</a:t>
            </a:r>
            <a:r>
              <a:rPr lang="en-US" sz="1400" b="1" dirty="0"/>
              <a:t> </a:t>
            </a:r>
            <a:r>
              <a:rPr lang="en-US" sz="1400" b="1" dirty="0" err="1"/>
              <a:t>efekt</a:t>
            </a:r>
            <a:r>
              <a:rPr lang="en-US" sz="1400" b="1" dirty="0"/>
              <a:t> </a:t>
            </a:r>
            <a:r>
              <a:rPr lang="en-US" sz="1400" b="1" dirty="0" err="1"/>
              <a:t>negativ</a:t>
            </a:r>
            <a:r>
              <a:rPr lang="en-US" sz="1400" b="1" dirty="0"/>
              <a:t> </a:t>
            </a:r>
            <a:r>
              <a:rPr lang="en-US" sz="1400" b="1" dirty="0" err="1"/>
              <a:t>tek</a:t>
            </a:r>
            <a:r>
              <a:rPr lang="en-US" sz="1400" b="1" dirty="0"/>
              <a:t> </a:t>
            </a:r>
            <a:r>
              <a:rPr lang="en-US" sz="1400" b="1" dirty="0" err="1"/>
              <a:t>të</a:t>
            </a:r>
            <a:r>
              <a:rPr lang="en-US" sz="1400" b="1" dirty="0"/>
              <a:t> </a:t>
            </a:r>
            <a:r>
              <a:rPr lang="en-US" sz="1400" b="1" dirty="0" err="1"/>
              <a:t>miturit</a:t>
            </a:r>
            <a:r>
              <a:rPr lang="en-US" sz="1400" b="1" dirty="0"/>
              <a:t>. </a:t>
            </a:r>
            <a:r>
              <a:rPr lang="en-US" sz="1400" b="1" dirty="0" err="1"/>
              <a:t>Zëri</a:t>
            </a:r>
            <a:r>
              <a:rPr lang="en-US" sz="1400" b="1" dirty="0"/>
              <a:t> i </a:t>
            </a:r>
            <a:r>
              <a:rPr lang="en-US" sz="1400" b="1" dirty="0" err="1"/>
              <a:t>dikujt</a:t>
            </a:r>
            <a:r>
              <a:rPr lang="en-US" sz="1400" b="1" dirty="0"/>
              <a:t> </a:t>
            </a:r>
            <a:r>
              <a:rPr lang="en-US" sz="1400" b="1" dirty="0" err="1"/>
              <a:t>na</a:t>
            </a:r>
            <a:r>
              <a:rPr lang="en-US" sz="1400" b="1" dirty="0"/>
              <a:t> </a:t>
            </a:r>
            <a:r>
              <a:rPr lang="en-US" sz="1400" b="1" dirty="0" err="1"/>
              <a:t>krijon</a:t>
            </a:r>
            <a:r>
              <a:rPr lang="en-US" sz="1400" b="1" dirty="0"/>
              <a:t> </a:t>
            </a:r>
            <a:r>
              <a:rPr lang="en-US" sz="1400" b="1" dirty="0" err="1" smtClean="0"/>
              <a:t>kujtesë</a:t>
            </a:r>
            <a:r>
              <a:rPr lang="en-US" sz="1400" b="1" dirty="0" smtClean="0"/>
              <a:t> </a:t>
            </a:r>
            <a:r>
              <a:rPr lang="en-US" sz="1400" b="1" dirty="0" err="1" smtClean="0"/>
              <a:t>akustike</a:t>
            </a:r>
            <a:r>
              <a:rPr lang="en-US" sz="1400" b="1" dirty="0" smtClean="0"/>
              <a:t>, </a:t>
            </a:r>
            <a:r>
              <a:rPr lang="en-US" sz="1400" b="1" dirty="0" err="1" smtClean="0"/>
              <a:t>ndaj</a:t>
            </a:r>
            <a:r>
              <a:rPr lang="en-US" sz="1400" b="1" dirty="0" smtClean="0"/>
              <a:t> </a:t>
            </a:r>
            <a:r>
              <a:rPr lang="en-US" sz="1400" b="1" dirty="0" err="1" smtClean="0"/>
              <a:t>atë</a:t>
            </a:r>
            <a:r>
              <a:rPr lang="en-US" sz="1400" b="1" dirty="0" smtClean="0"/>
              <a:t> </a:t>
            </a:r>
            <a:r>
              <a:rPr lang="en-US" sz="1400" b="1" dirty="0" err="1"/>
              <a:t>që</a:t>
            </a:r>
            <a:r>
              <a:rPr lang="en-US" sz="1400" b="1" dirty="0"/>
              <a:t> </a:t>
            </a:r>
            <a:r>
              <a:rPr lang="en-US" sz="1400" b="1" dirty="0" err="1"/>
              <a:t>veçojmë</a:t>
            </a:r>
            <a:r>
              <a:rPr lang="en-US" sz="1400" b="1" dirty="0"/>
              <a:t> </a:t>
            </a:r>
            <a:r>
              <a:rPr lang="en-US" sz="1400" b="1" dirty="0" err="1"/>
              <a:t>në</a:t>
            </a:r>
            <a:r>
              <a:rPr lang="en-US" sz="1400" b="1" dirty="0"/>
              <a:t> </a:t>
            </a:r>
            <a:r>
              <a:rPr lang="en-US" sz="1400" b="1" dirty="0" err="1"/>
              <a:t>jetë</a:t>
            </a:r>
            <a:r>
              <a:rPr lang="en-US" sz="1400" b="1" dirty="0"/>
              <a:t>, </a:t>
            </a:r>
            <a:r>
              <a:rPr lang="en-US" sz="1400" b="1" dirty="0" err="1"/>
              <a:t>zërin</a:t>
            </a:r>
            <a:r>
              <a:rPr lang="en-US" sz="1400" b="1" dirty="0"/>
              <a:t> e </a:t>
            </a:r>
            <a:r>
              <a:rPr lang="en-US" sz="1400" b="1" dirty="0" err="1"/>
              <a:t>tyre</a:t>
            </a:r>
            <a:r>
              <a:rPr lang="en-US" sz="1400" b="1" dirty="0"/>
              <a:t> se </a:t>
            </a:r>
            <a:r>
              <a:rPr lang="en-US" sz="1400" b="1" dirty="0" err="1"/>
              <a:t>harrojmë</a:t>
            </a:r>
            <a:r>
              <a:rPr lang="en-US" sz="1400" b="1" dirty="0"/>
              <a:t> </a:t>
            </a:r>
            <a:r>
              <a:rPr lang="en-US" sz="1400" b="1" dirty="0" err="1"/>
              <a:t>kurrë</a:t>
            </a:r>
            <a:r>
              <a:rPr lang="en-US" sz="1400" b="1" dirty="0"/>
              <a:t>.                                                                                   </a:t>
            </a:r>
            <a:r>
              <a:rPr lang="en-US" sz="1400" b="1" dirty="0" smtClean="0"/>
              <a:t>                                                      </a:t>
            </a:r>
            <a:r>
              <a:rPr lang="en-US" sz="1400" b="1" dirty="0" err="1"/>
              <a:t>Personat</a:t>
            </a:r>
            <a:r>
              <a:rPr lang="en-US" sz="1400" b="1" dirty="0"/>
              <a:t> </a:t>
            </a:r>
            <a:r>
              <a:rPr lang="en-US" sz="1400" b="1" dirty="0" err="1"/>
              <a:t>që</a:t>
            </a:r>
            <a:r>
              <a:rPr lang="en-US" sz="1400" b="1" dirty="0"/>
              <a:t> </a:t>
            </a:r>
            <a:r>
              <a:rPr lang="en-US" sz="1400" b="1" dirty="0" err="1"/>
              <a:t>janë</a:t>
            </a:r>
            <a:r>
              <a:rPr lang="en-US" sz="1400" b="1" dirty="0"/>
              <a:t> </a:t>
            </a:r>
            <a:r>
              <a:rPr lang="en-US" sz="1400" b="1" dirty="0" err="1"/>
              <a:t>përdorues</a:t>
            </a:r>
            <a:r>
              <a:rPr lang="en-US" sz="1400" b="1" dirty="0"/>
              <a:t> </a:t>
            </a:r>
            <a:r>
              <a:rPr lang="en-US" sz="1400" b="1" dirty="0" err="1"/>
              <a:t>të</a:t>
            </a:r>
            <a:r>
              <a:rPr lang="en-US" sz="1400" b="1" dirty="0"/>
              <a:t> </a:t>
            </a:r>
            <a:r>
              <a:rPr lang="en-US" sz="1400" b="1" dirty="0" err="1"/>
              <a:t>fjalës</a:t>
            </a:r>
            <a:r>
              <a:rPr lang="en-US" sz="1400" b="1" dirty="0"/>
              <a:t> </a:t>
            </a:r>
            <a:r>
              <a:rPr lang="en-US" sz="1400" b="1" dirty="0" err="1"/>
              <a:t>publike</a:t>
            </a:r>
            <a:r>
              <a:rPr lang="en-US" sz="1400" b="1" dirty="0"/>
              <a:t> </a:t>
            </a:r>
            <a:r>
              <a:rPr lang="en-US" sz="1400" b="1" dirty="0" err="1"/>
              <a:t>duhet</a:t>
            </a:r>
            <a:r>
              <a:rPr lang="en-US" sz="1400" b="1" dirty="0"/>
              <a:t> </a:t>
            </a:r>
            <a:r>
              <a:rPr lang="en-US" sz="1400" b="1" dirty="0" err="1"/>
              <a:t>të</a:t>
            </a:r>
            <a:r>
              <a:rPr lang="en-US" sz="1400" b="1" dirty="0"/>
              <a:t> </a:t>
            </a:r>
            <a:r>
              <a:rPr lang="en-US" sz="1400" b="1" dirty="0" err="1"/>
              <a:t>zgjidhen</a:t>
            </a:r>
            <a:r>
              <a:rPr lang="en-US" sz="1400" b="1" dirty="0"/>
              <a:t> me </a:t>
            </a:r>
            <a:r>
              <a:rPr lang="en-US" sz="1400" b="1" dirty="0" err="1"/>
              <a:t>zë</a:t>
            </a:r>
            <a:r>
              <a:rPr lang="en-US" sz="1400" b="1" dirty="0"/>
              <a:t> </a:t>
            </a:r>
            <a:r>
              <a:rPr lang="en-US" sz="1400" b="1" dirty="0" err="1"/>
              <a:t>të</a:t>
            </a:r>
            <a:r>
              <a:rPr lang="en-US" sz="1400" b="1" dirty="0"/>
              <a:t> </a:t>
            </a:r>
            <a:r>
              <a:rPr lang="en-US" sz="1400" b="1" dirty="0" err="1"/>
              <a:t>ëmbël</a:t>
            </a:r>
            <a:r>
              <a:rPr lang="en-US" sz="1400" b="1" dirty="0"/>
              <a:t>, </a:t>
            </a:r>
            <a:r>
              <a:rPr lang="en-US" sz="1400" b="1" dirty="0" err="1"/>
              <a:t>melodioz</a:t>
            </a:r>
            <a:r>
              <a:rPr lang="en-US" sz="1400" b="1" dirty="0"/>
              <a:t> </a:t>
            </a:r>
            <a:r>
              <a:rPr lang="en-US" sz="1400" b="1" dirty="0" err="1"/>
              <a:t>dhe</a:t>
            </a:r>
            <a:r>
              <a:rPr lang="en-US" sz="1400" b="1" dirty="0"/>
              <a:t> </a:t>
            </a:r>
            <a:r>
              <a:rPr lang="en-US" sz="1400" b="1" dirty="0" err="1"/>
              <a:t>jo</a:t>
            </a:r>
            <a:r>
              <a:rPr lang="en-US" sz="1400" b="1" dirty="0"/>
              <a:t> </a:t>
            </a:r>
            <a:r>
              <a:rPr lang="en-US" sz="1400" b="1" dirty="0" err="1" smtClean="0"/>
              <a:t>nervoz</a:t>
            </a:r>
            <a:r>
              <a:rPr lang="en-US" sz="1400" b="1" dirty="0" smtClean="0"/>
              <a:t>, </a:t>
            </a:r>
            <a:r>
              <a:rPr lang="en-US" sz="1400" b="1" dirty="0" err="1"/>
              <a:t>pasi</a:t>
            </a:r>
            <a:r>
              <a:rPr lang="en-US" sz="1400" b="1" dirty="0"/>
              <a:t> </a:t>
            </a:r>
            <a:r>
              <a:rPr lang="en-US" sz="1400" b="1" dirty="0" err="1"/>
              <a:t>shkaktojnë</a:t>
            </a:r>
            <a:r>
              <a:rPr lang="en-US" sz="1400" b="1" dirty="0"/>
              <a:t> </a:t>
            </a:r>
            <a:r>
              <a:rPr lang="en-US" sz="1400" b="1" dirty="0" err="1"/>
              <a:t>mëri</a:t>
            </a:r>
            <a:r>
              <a:rPr lang="en-US" sz="1400" b="1" dirty="0"/>
              <a:t> </a:t>
            </a:r>
            <a:r>
              <a:rPr lang="en-US" sz="1400" b="1" dirty="0" err="1"/>
              <a:t>publike</a:t>
            </a:r>
            <a:r>
              <a:rPr lang="en-US" sz="1400" b="1" dirty="0"/>
              <a:t> </a:t>
            </a:r>
            <a:r>
              <a:rPr lang="en-US" sz="1400" b="1" dirty="0" err="1"/>
              <a:t>deri</a:t>
            </a:r>
            <a:r>
              <a:rPr lang="en-US" sz="1400" b="1" dirty="0"/>
              <a:t> </a:t>
            </a:r>
            <a:r>
              <a:rPr lang="en-US" sz="1400" b="1" dirty="0" err="1"/>
              <a:t>në</a:t>
            </a:r>
            <a:r>
              <a:rPr lang="en-US" sz="1400" b="1" dirty="0"/>
              <a:t> </a:t>
            </a:r>
            <a:r>
              <a:rPr lang="en-US" sz="1400" b="1" dirty="0" err="1"/>
              <a:t>revoltë</a:t>
            </a:r>
            <a:r>
              <a:rPr lang="en-US" sz="1400" b="1" dirty="0"/>
              <a:t>. </a:t>
            </a:r>
            <a:r>
              <a:rPr lang="en-US" sz="1400" b="1" dirty="0" err="1"/>
              <a:t>Gjuha</a:t>
            </a:r>
            <a:r>
              <a:rPr lang="en-US" sz="1400" b="1" dirty="0"/>
              <a:t> </a:t>
            </a:r>
            <a:r>
              <a:rPr lang="en-US" sz="1400" b="1" dirty="0" err="1"/>
              <a:t>shqipe</a:t>
            </a:r>
            <a:r>
              <a:rPr lang="en-US" sz="1400" b="1" dirty="0"/>
              <a:t> </a:t>
            </a:r>
            <a:r>
              <a:rPr lang="en-US" sz="1400" b="1" dirty="0" err="1"/>
              <a:t>është</a:t>
            </a:r>
            <a:r>
              <a:rPr lang="en-US" sz="1400" b="1" dirty="0"/>
              <a:t> </a:t>
            </a:r>
            <a:r>
              <a:rPr lang="en-US" sz="1400" b="1" dirty="0" err="1"/>
              <a:t>bazike</a:t>
            </a:r>
            <a:r>
              <a:rPr lang="en-US" sz="1400" b="1" dirty="0"/>
              <a:t>, </a:t>
            </a:r>
            <a:r>
              <a:rPr lang="en-US" sz="1400" b="1" dirty="0" err="1"/>
              <a:t>gjoksore</a:t>
            </a:r>
            <a:r>
              <a:rPr lang="en-US" sz="1400" b="1" dirty="0"/>
              <a:t>, e </a:t>
            </a:r>
            <a:r>
              <a:rPr lang="en-US" sz="1400" b="1" dirty="0" err="1"/>
              <a:t>ngroht</a:t>
            </a:r>
            <a:r>
              <a:rPr lang="en-US" sz="1400" b="1" dirty="0"/>
              <a:t>, e </a:t>
            </a:r>
            <a:r>
              <a:rPr lang="en-US" sz="1400" b="1" dirty="0" err="1"/>
              <a:t>thellë</a:t>
            </a:r>
            <a:r>
              <a:rPr lang="en-US" sz="1400" b="1" dirty="0"/>
              <a:t>, pa </a:t>
            </a:r>
            <a:r>
              <a:rPr lang="en-US" sz="1400" b="1" dirty="0" err="1"/>
              <a:t>zanore</a:t>
            </a:r>
            <a:r>
              <a:rPr lang="en-US" sz="1400" b="1" dirty="0"/>
              <a:t> </a:t>
            </a:r>
            <a:r>
              <a:rPr lang="en-US" sz="1400" b="1" dirty="0" err="1"/>
              <a:t>ulëritëse</a:t>
            </a:r>
            <a:r>
              <a:rPr lang="en-US" sz="1400" b="1" dirty="0"/>
              <a:t>. </a:t>
            </a:r>
            <a:r>
              <a:rPr lang="en-US" sz="1400" b="1" dirty="0" err="1"/>
              <a:t>Njerëzit</a:t>
            </a:r>
            <a:r>
              <a:rPr lang="en-US" sz="1400" b="1" dirty="0"/>
              <a:t> </a:t>
            </a:r>
            <a:r>
              <a:rPr lang="en-US" sz="1400" b="1" dirty="0" err="1"/>
              <a:t>të</a:t>
            </a:r>
            <a:r>
              <a:rPr lang="en-US" sz="1400" b="1" dirty="0"/>
              <a:t> </a:t>
            </a:r>
            <a:r>
              <a:rPr lang="en-US" sz="1400" b="1" dirty="0" err="1"/>
              <a:t>cilë</a:t>
            </a:r>
            <a:r>
              <a:rPr lang="en-US" sz="1400" b="1" dirty="0"/>
              <a:t> </a:t>
            </a:r>
            <a:r>
              <a:rPr lang="en-US" sz="1400" b="1" dirty="0" err="1"/>
              <a:t>ushtrojnë</a:t>
            </a:r>
            <a:r>
              <a:rPr lang="en-US" sz="1400" b="1" dirty="0"/>
              <a:t> </a:t>
            </a:r>
            <a:r>
              <a:rPr lang="en-US" sz="1400" b="1" dirty="0" err="1"/>
              <a:t>profesionin</a:t>
            </a:r>
            <a:r>
              <a:rPr lang="en-US" sz="1400" b="1" dirty="0"/>
              <a:t> e </a:t>
            </a:r>
            <a:r>
              <a:rPr lang="en-US" sz="1400" b="1" dirty="0" err="1"/>
              <a:t>mësuesit</a:t>
            </a:r>
            <a:r>
              <a:rPr lang="en-US" sz="1400" b="1" dirty="0"/>
              <a:t> </a:t>
            </a:r>
            <a:r>
              <a:rPr lang="en-US" sz="1400" b="1" dirty="0" err="1"/>
              <a:t>apo</a:t>
            </a:r>
            <a:r>
              <a:rPr lang="en-US" sz="1400" b="1" dirty="0"/>
              <a:t> </a:t>
            </a:r>
            <a:r>
              <a:rPr lang="en-US" sz="1400" b="1" dirty="0" err="1"/>
              <a:t>ndonjë</a:t>
            </a:r>
            <a:r>
              <a:rPr lang="en-US" sz="1400" b="1" dirty="0"/>
              <a:t> </a:t>
            </a:r>
            <a:r>
              <a:rPr lang="en-US" sz="1400" b="1" dirty="0" err="1"/>
              <a:t>profesion</a:t>
            </a:r>
            <a:r>
              <a:rPr lang="en-US" sz="1400" b="1" dirty="0"/>
              <a:t> </a:t>
            </a:r>
            <a:r>
              <a:rPr lang="en-US" sz="1400" b="1" dirty="0" err="1"/>
              <a:t>tjetër</a:t>
            </a:r>
            <a:r>
              <a:rPr lang="en-US" sz="1400" b="1" dirty="0"/>
              <a:t> </a:t>
            </a:r>
            <a:r>
              <a:rPr lang="en-US" sz="1400" b="1" dirty="0" err="1"/>
              <a:t>të</a:t>
            </a:r>
            <a:r>
              <a:rPr lang="en-US" sz="1400" b="1" dirty="0"/>
              <a:t> </a:t>
            </a:r>
            <a:r>
              <a:rPr lang="en-US" sz="1400" b="1" dirty="0" err="1"/>
              <a:t>nivelit</a:t>
            </a:r>
            <a:r>
              <a:rPr lang="en-US" sz="1400" b="1" dirty="0"/>
              <a:t> </a:t>
            </a:r>
            <a:r>
              <a:rPr lang="en-US" sz="1400" b="1" dirty="0" err="1"/>
              <a:t>të</a:t>
            </a:r>
            <a:r>
              <a:rPr lang="en-US" sz="1400" b="1" dirty="0"/>
              <a:t> </a:t>
            </a:r>
            <a:r>
              <a:rPr lang="en-US" sz="1400" b="1" dirty="0" err="1"/>
              <a:t>lartë</a:t>
            </a:r>
            <a:r>
              <a:rPr lang="en-US" sz="1400" b="1" dirty="0"/>
              <a:t>, </a:t>
            </a:r>
            <a:r>
              <a:rPr lang="en-US" sz="1400" b="1" dirty="0" err="1"/>
              <a:t>ku</a:t>
            </a:r>
            <a:r>
              <a:rPr lang="en-US" sz="1400" b="1" dirty="0"/>
              <a:t> </a:t>
            </a:r>
            <a:r>
              <a:rPr lang="en-US" sz="1400" b="1" dirty="0" err="1"/>
              <a:t>fjala</a:t>
            </a:r>
            <a:r>
              <a:rPr lang="en-US" sz="1400" b="1" dirty="0"/>
              <a:t> </a:t>
            </a:r>
            <a:r>
              <a:rPr lang="en-US" sz="1400" b="1" dirty="0" err="1"/>
              <a:t>është</a:t>
            </a:r>
            <a:r>
              <a:rPr lang="en-US" sz="1400" b="1" dirty="0"/>
              <a:t> </a:t>
            </a:r>
            <a:r>
              <a:rPr lang="en-US" sz="1400" b="1" dirty="0" err="1"/>
              <a:t>më</a:t>
            </a:r>
            <a:r>
              <a:rPr lang="en-US" sz="1400" b="1" dirty="0"/>
              <a:t> e </a:t>
            </a:r>
            <a:r>
              <a:rPr lang="en-US" sz="1400" b="1" dirty="0" err="1"/>
              <a:t>rëndë</a:t>
            </a:r>
            <a:r>
              <a:rPr lang="en-US" sz="1400" b="1" dirty="0"/>
              <a:t> se vet </a:t>
            </a:r>
            <a:r>
              <a:rPr lang="en-US" sz="1400" b="1" dirty="0" err="1"/>
              <a:t>ndërtesa</a:t>
            </a:r>
            <a:r>
              <a:rPr lang="en-US" sz="1400" b="1" dirty="0" smtClean="0"/>
              <a:t>, </a:t>
            </a:r>
            <a:r>
              <a:rPr lang="en-US" sz="1400" b="1" dirty="0" err="1" smtClean="0"/>
              <a:t>ku</a:t>
            </a:r>
            <a:r>
              <a:rPr lang="en-US" sz="1400" b="1" dirty="0" smtClean="0"/>
              <a:t> </a:t>
            </a:r>
            <a:r>
              <a:rPr lang="en-US" sz="1400" b="1" dirty="0" err="1"/>
              <a:t>bëhet</a:t>
            </a:r>
            <a:r>
              <a:rPr lang="en-US" sz="1400" b="1" dirty="0"/>
              <a:t>, </a:t>
            </a:r>
            <a:r>
              <a:rPr lang="en-US" sz="1400" b="1" dirty="0" err="1"/>
              <a:t>pra</a:t>
            </a:r>
            <a:r>
              <a:rPr lang="en-US" sz="1400" b="1" dirty="0"/>
              <a:t> </a:t>
            </a:r>
            <a:r>
              <a:rPr lang="en-US" sz="1400" b="1" dirty="0" err="1"/>
              <a:t>dëgjohet</a:t>
            </a:r>
            <a:r>
              <a:rPr lang="en-US" sz="1400" b="1" dirty="0"/>
              <a:t> me </a:t>
            </a:r>
            <a:r>
              <a:rPr lang="en-US" sz="1400" b="1" dirty="0" err="1"/>
              <a:t>shumë</a:t>
            </a:r>
            <a:r>
              <a:rPr lang="en-US" sz="1400" b="1" dirty="0"/>
              <a:t> </a:t>
            </a:r>
            <a:r>
              <a:rPr lang="en-US" sz="1400" b="1" dirty="0" err="1"/>
              <a:t>vëmendje</a:t>
            </a:r>
            <a:r>
              <a:rPr lang="en-US" sz="1400" b="1" dirty="0"/>
              <a:t> </a:t>
            </a:r>
            <a:r>
              <a:rPr lang="en-US" sz="1400" b="1" dirty="0" err="1"/>
              <a:t>duhet</a:t>
            </a:r>
            <a:r>
              <a:rPr lang="en-US" sz="1400" b="1" dirty="0"/>
              <a:t> </a:t>
            </a:r>
            <a:r>
              <a:rPr lang="en-US" sz="1400" b="1" dirty="0" err="1"/>
              <a:t>t’ju</a:t>
            </a:r>
            <a:r>
              <a:rPr lang="en-US" sz="1400" b="1" dirty="0"/>
              <a:t> </a:t>
            </a:r>
            <a:r>
              <a:rPr lang="en-US" sz="1400" b="1" dirty="0" err="1"/>
              <a:t>bëhet</a:t>
            </a:r>
            <a:r>
              <a:rPr lang="en-US" sz="1400" b="1" dirty="0"/>
              <a:t> </a:t>
            </a:r>
            <a:r>
              <a:rPr lang="en-US" sz="1400" b="1" dirty="0" err="1"/>
              <a:t>testi</a:t>
            </a:r>
            <a:r>
              <a:rPr lang="en-US" sz="1400" b="1" dirty="0"/>
              <a:t> i </a:t>
            </a:r>
            <a:r>
              <a:rPr lang="en-US" sz="1400" b="1" dirty="0" err="1"/>
              <a:t>ngrohtësisë</a:t>
            </a:r>
            <a:r>
              <a:rPr lang="en-US" sz="1400" b="1" dirty="0"/>
              <a:t> </a:t>
            </a:r>
            <a:r>
              <a:rPr lang="en-US" sz="1400" b="1" dirty="0" err="1"/>
              <a:t>së</a:t>
            </a:r>
            <a:r>
              <a:rPr lang="en-US" sz="1400" b="1" dirty="0"/>
              <a:t> </a:t>
            </a:r>
            <a:r>
              <a:rPr lang="en-US" sz="1400" b="1" dirty="0" err="1"/>
              <a:t>zërit</a:t>
            </a:r>
            <a:r>
              <a:rPr lang="en-US" sz="1400" b="1" dirty="0"/>
              <a:t>. </a:t>
            </a:r>
            <a:r>
              <a:rPr lang="en-US" sz="1400" b="1" dirty="0" err="1"/>
              <a:t>Nuk</a:t>
            </a:r>
            <a:r>
              <a:rPr lang="en-US" sz="1400" b="1" dirty="0"/>
              <a:t> </a:t>
            </a:r>
            <a:r>
              <a:rPr lang="en-US" sz="1400" b="1" dirty="0" err="1"/>
              <a:t>lejohet</a:t>
            </a:r>
            <a:r>
              <a:rPr lang="en-US" sz="1400" b="1" dirty="0"/>
              <a:t> </a:t>
            </a:r>
            <a:r>
              <a:rPr lang="en-US" sz="1400" b="1" dirty="0" err="1"/>
              <a:t>të</a:t>
            </a:r>
            <a:r>
              <a:rPr lang="en-US" sz="1400" b="1" dirty="0"/>
              <a:t> </a:t>
            </a:r>
            <a:r>
              <a:rPr lang="en-US" sz="1400" b="1" dirty="0" err="1"/>
              <a:t>jesh</a:t>
            </a:r>
            <a:r>
              <a:rPr lang="en-US" sz="1400" b="1" dirty="0"/>
              <a:t> </a:t>
            </a:r>
            <a:r>
              <a:rPr lang="en-US" sz="1400" b="1" dirty="0" err="1" smtClean="0"/>
              <a:t>çjerrëse</a:t>
            </a:r>
            <a:r>
              <a:rPr lang="en-US" sz="1400" b="1" dirty="0" smtClean="0"/>
              <a:t>, </a:t>
            </a:r>
            <a:r>
              <a:rPr lang="en-US" sz="1400" b="1" dirty="0" err="1"/>
              <a:t>sepse</a:t>
            </a:r>
            <a:r>
              <a:rPr lang="en-US" sz="1400" b="1" dirty="0"/>
              <a:t> </a:t>
            </a:r>
            <a:r>
              <a:rPr lang="en-US" sz="1400" b="1" dirty="0" err="1"/>
              <a:t>nxënësit</a:t>
            </a:r>
            <a:r>
              <a:rPr lang="en-US" sz="1400" b="1" dirty="0"/>
              <a:t> e </a:t>
            </a:r>
            <a:r>
              <a:rPr lang="en-US" sz="1400" b="1" dirty="0" err="1"/>
              <a:t>kanë</a:t>
            </a:r>
            <a:r>
              <a:rPr lang="en-US" sz="1400" b="1" dirty="0"/>
              <a:t> </a:t>
            </a:r>
            <a:r>
              <a:rPr lang="en-US" sz="1400" b="1" dirty="0" err="1"/>
              <a:t>të</a:t>
            </a:r>
            <a:r>
              <a:rPr lang="en-US" sz="1400" b="1" dirty="0"/>
              <a:t> </a:t>
            </a:r>
            <a:r>
              <a:rPr lang="en-US" sz="1400" b="1" dirty="0" err="1"/>
              <a:t>vështirë</a:t>
            </a:r>
            <a:r>
              <a:rPr lang="en-US" sz="1400" b="1" dirty="0"/>
              <a:t> </a:t>
            </a:r>
            <a:r>
              <a:rPr lang="en-US" sz="1400" b="1" dirty="0" err="1"/>
              <a:t>thjeshtë</a:t>
            </a:r>
            <a:r>
              <a:rPr lang="en-US" sz="1400" b="1" dirty="0"/>
              <a:t> </a:t>
            </a:r>
            <a:r>
              <a:rPr lang="en-US" sz="1400" b="1" dirty="0" err="1"/>
              <a:t>nuk</a:t>
            </a:r>
            <a:r>
              <a:rPr lang="en-US" sz="1400" b="1" dirty="0"/>
              <a:t> </a:t>
            </a:r>
            <a:r>
              <a:rPr lang="en-US" sz="1400" b="1" dirty="0" err="1"/>
              <a:t>mund</a:t>
            </a:r>
            <a:r>
              <a:rPr lang="en-US" sz="1400" b="1" dirty="0"/>
              <a:t> </a:t>
            </a:r>
            <a:r>
              <a:rPr lang="en-US" sz="1400" b="1" dirty="0" err="1"/>
              <a:t>të</a:t>
            </a:r>
            <a:r>
              <a:rPr lang="en-US" sz="1400" b="1" dirty="0"/>
              <a:t> </a:t>
            </a:r>
            <a:r>
              <a:rPr lang="en-US" sz="1400" b="1" dirty="0" err="1"/>
              <a:t>përqendrohen</a:t>
            </a:r>
            <a:r>
              <a:rPr lang="en-US" sz="1400" b="1" dirty="0"/>
              <a:t> </a:t>
            </a:r>
            <a:r>
              <a:rPr lang="en-US" sz="1400" b="1" dirty="0" err="1"/>
              <a:t>nga</a:t>
            </a:r>
            <a:r>
              <a:rPr lang="en-US" sz="1400" b="1" dirty="0"/>
              <a:t> </a:t>
            </a:r>
            <a:r>
              <a:rPr lang="en-US" sz="1400" b="1" dirty="0" err="1" smtClean="0"/>
              <a:t>zëri</a:t>
            </a:r>
            <a:r>
              <a:rPr lang="en-US" sz="1400" b="1" dirty="0" smtClean="0"/>
              <a:t> </a:t>
            </a:r>
            <a:r>
              <a:rPr lang="en-US" sz="1400" b="1" dirty="0" err="1" smtClean="0"/>
              <a:t>yt</a:t>
            </a:r>
            <a:r>
              <a:rPr lang="en-US" sz="1400" b="1" dirty="0" smtClean="0"/>
              <a:t>. </a:t>
            </a:r>
            <a:r>
              <a:rPr lang="en-US" sz="1400" b="1" dirty="0" err="1"/>
              <a:t>Pasi</a:t>
            </a:r>
            <a:r>
              <a:rPr lang="en-US" sz="1400" b="1" dirty="0"/>
              <a:t> </a:t>
            </a:r>
            <a:r>
              <a:rPr lang="en-US" sz="1400" b="1" dirty="0" err="1"/>
              <a:t>ia</a:t>
            </a:r>
            <a:r>
              <a:rPr lang="en-US" sz="1400" b="1" dirty="0"/>
              <a:t> </a:t>
            </a:r>
            <a:r>
              <a:rPr lang="en-US" sz="1400" b="1" dirty="0" err="1" smtClean="0"/>
              <a:t>dëgjojmë</a:t>
            </a:r>
            <a:r>
              <a:rPr lang="en-US" sz="1400" b="1" dirty="0" smtClean="0"/>
              <a:t> </a:t>
            </a:r>
            <a:r>
              <a:rPr lang="en-US" sz="1400" b="1" dirty="0" err="1" smtClean="0"/>
              <a:t>zërin</a:t>
            </a:r>
            <a:r>
              <a:rPr lang="en-US" sz="1400" b="1" dirty="0" smtClean="0"/>
              <a:t> </a:t>
            </a:r>
            <a:r>
              <a:rPr lang="en-US" sz="1400" b="1" dirty="0" err="1"/>
              <a:t>shprehemi</a:t>
            </a:r>
            <a:r>
              <a:rPr lang="en-US" sz="1400" b="1" dirty="0"/>
              <a:t>  </a:t>
            </a:r>
            <a:r>
              <a:rPr lang="en-US" sz="1400" b="1" dirty="0" smtClean="0"/>
              <a:t>,,</a:t>
            </a:r>
            <a:r>
              <a:rPr lang="en-US" sz="1400" b="1" dirty="0" err="1"/>
              <a:t>sa</a:t>
            </a:r>
            <a:r>
              <a:rPr lang="en-US" sz="1400" b="1" dirty="0"/>
              <a:t> </a:t>
            </a:r>
            <a:r>
              <a:rPr lang="en-US" sz="1400" b="1" dirty="0" err="1"/>
              <a:t>mirë</a:t>
            </a:r>
            <a:r>
              <a:rPr lang="en-US" sz="1400" b="1" dirty="0"/>
              <a:t> </a:t>
            </a:r>
            <a:r>
              <a:rPr lang="en-US" sz="1400" b="1" dirty="0" err="1"/>
              <a:t>fytyra</a:t>
            </a:r>
            <a:r>
              <a:rPr lang="en-US" sz="1400" b="1" dirty="0"/>
              <a:t> </a:t>
            </a:r>
            <a:r>
              <a:rPr lang="en-US" sz="1400" b="1" dirty="0" err="1"/>
              <a:t>jote</a:t>
            </a:r>
            <a:r>
              <a:rPr lang="en-US" sz="1400" b="1" dirty="0"/>
              <a:t> </a:t>
            </a:r>
            <a:r>
              <a:rPr lang="en-US" sz="1400" b="1" dirty="0" err="1"/>
              <a:t>përputhet</a:t>
            </a:r>
            <a:r>
              <a:rPr lang="en-US" sz="1400" b="1" dirty="0"/>
              <a:t> me </a:t>
            </a:r>
            <a:r>
              <a:rPr lang="en-US" sz="1400" b="1" dirty="0" err="1" smtClean="0"/>
              <a:t>zërin</a:t>
            </a:r>
            <a:r>
              <a:rPr lang="en-US" sz="1400" b="1" dirty="0" smtClean="0"/>
              <a:t>”! </a:t>
            </a:r>
            <a:r>
              <a:rPr lang="en-US" sz="1400" b="1" dirty="0" err="1"/>
              <a:t>Njerëzit</a:t>
            </a:r>
            <a:r>
              <a:rPr lang="en-US" sz="1400" b="1" dirty="0"/>
              <a:t> </a:t>
            </a:r>
            <a:r>
              <a:rPr lang="en-US" sz="1400" b="1" dirty="0" err="1"/>
              <a:t>që</a:t>
            </a:r>
            <a:r>
              <a:rPr lang="en-US" sz="1400" b="1" dirty="0"/>
              <a:t> </a:t>
            </a:r>
            <a:r>
              <a:rPr lang="en-US" sz="1400" b="1" dirty="0" err="1"/>
              <a:t>vuajnë</a:t>
            </a:r>
            <a:r>
              <a:rPr lang="en-US" sz="1400" b="1" dirty="0"/>
              <a:t> </a:t>
            </a:r>
            <a:r>
              <a:rPr lang="en-US" sz="1400" b="1" dirty="0" err="1"/>
              <a:t>nga</a:t>
            </a:r>
            <a:r>
              <a:rPr lang="en-US" sz="1400" b="1" dirty="0"/>
              <a:t> </a:t>
            </a:r>
            <a:r>
              <a:rPr lang="en-US" sz="1400" b="1" dirty="0" err="1"/>
              <a:t>neuroza</a:t>
            </a:r>
            <a:r>
              <a:rPr lang="en-US" sz="1400" b="1" dirty="0"/>
              <a:t> </a:t>
            </a:r>
            <a:r>
              <a:rPr lang="en-US" sz="1400" b="1" dirty="0" err="1"/>
              <a:t>gjuhësore</a:t>
            </a:r>
            <a:r>
              <a:rPr lang="en-US" sz="1400" b="1" dirty="0"/>
              <a:t> </a:t>
            </a:r>
            <a:r>
              <a:rPr lang="en-US" sz="1400" b="1" dirty="0" err="1"/>
              <a:t>kanë</a:t>
            </a:r>
            <a:r>
              <a:rPr lang="en-US" sz="1400" b="1" dirty="0"/>
              <a:t> </a:t>
            </a:r>
            <a:r>
              <a:rPr lang="en-US" sz="1400" b="1" dirty="0" err="1"/>
              <a:t>pamje</a:t>
            </a:r>
            <a:r>
              <a:rPr lang="en-US" sz="1400" b="1" dirty="0"/>
              <a:t> </a:t>
            </a:r>
            <a:r>
              <a:rPr lang="en-US" sz="1400" b="1" dirty="0" err="1" smtClean="0"/>
              <a:t>jo</a:t>
            </a:r>
            <a:r>
              <a:rPr lang="en-US" sz="1400" b="1" dirty="0" smtClean="0"/>
              <a:t> </a:t>
            </a:r>
            <a:r>
              <a:rPr lang="en-US" sz="1400" b="1" dirty="0" err="1" smtClean="0"/>
              <a:t>të</a:t>
            </a:r>
            <a:r>
              <a:rPr lang="en-US" sz="1400" b="1" dirty="0" smtClean="0"/>
              <a:t> </a:t>
            </a:r>
            <a:r>
              <a:rPr lang="en-US" sz="1400" b="1" dirty="0" err="1" smtClean="0"/>
              <a:t>mirë</a:t>
            </a:r>
            <a:r>
              <a:rPr lang="en-US" sz="1400" b="1" dirty="0" smtClean="0"/>
              <a:t>, </a:t>
            </a:r>
            <a:r>
              <a:rPr lang="en-US" sz="1400" b="1" dirty="0" err="1"/>
              <a:t>pasi</a:t>
            </a:r>
            <a:r>
              <a:rPr lang="en-US" sz="1400" b="1" dirty="0"/>
              <a:t> </a:t>
            </a:r>
            <a:r>
              <a:rPr lang="en-US" sz="1400" b="1" dirty="0" err="1"/>
              <a:t>muskujt</a:t>
            </a:r>
            <a:r>
              <a:rPr lang="en-US" sz="1400" b="1" dirty="0"/>
              <a:t> e </a:t>
            </a:r>
            <a:r>
              <a:rPr lang="en-US" sz="1400" b="1" dirty="0" err="1"/>
              <a:t>fytyrës</a:t>
            </a:r>
            <a:r>
              <a:rPr lang="en-US" sz="1400" b="1" dirty="0"/>
              <a:t> </a:t>
            </a:r>
            <a:r>
              <a:rPr lang="en-US" sz="1400" b="1" dirty="0" err="1"/>
              <a:t>ju</a:t>
            </a:r>
            <a:r>
              <a:rPr lang="en-US" sz="1400" b="1" dirty="0"/>
              <a:t> </a:t>
            </a:r>
            <a:r>
              <a:rPr lang="en-US" sz="1400" b="1" dirty="0" err="1"/>
              <a:t>sforcohen</a:t>
            </a:r>
            <a:r>
              <a:rPr lang="en-US" sz="1400" b="1" dirty="0"/>
              <a:t> </a:t>
            </a:r>
            <a:r>
              <a:rPr lang="en-US" sz="1400" b="1" dirty="0" err="1"/>
              <a:t>shpesh</a:t>
            </a:r>
            <a:r>
              <a:rPr lang="en-US" sz="1400" b="1" dirty="0"/>
              <a:t> </a:t>
            </a:r>
            <a:r>
              <a:rPr lang="en-US" sz="1400" b="1" dirty="0" err="1"/>
              <a:t>nga</a:t>
            </a:r>
            <a:r>
              <a:rPr lang="en-US" sz="1400" b="1" dirty="0"/>
              <a:t> </a:t>
            </a:r>
            <a:r>
              <a:rPr lang="en-US" sz="1400" b="1" dirty="0" err="1"/>
              <a:t>inati</a:t>
            </a:r>
            <a:r>
              <a:rPr lang="en-US" sz="1400" b="1" dirty="0"/>
              <a:t> </a:t>
            </a:r>
            <a:r>
              <a:rPr lang="en-US" sz="1400" b="1" dirty="0" err="1"/>
              <a:t>që</a:t>
            </a:r>
            <a:r>
              <a:rPr lang="en-US" sz="1400" b="1" dirty="0"/>
              <a:t> </a:t>
            </a:r>
            <a:r>
              <a:rPr lang="en-US" sz="1400" b="1" dirty="0" err="1"/>
              <a:t>nuk</a:t>
            </a:r>
            <a:r>
              <a:rPr lang="en-US" sz="1400" b="1" dirty="0"/>
              <a:t> </a:t>
            </a:r>
            <a:r>
              <a:rPr lang="en-US" sz="1400" b="1" dirty="0" err="1" smtClean="0"/>
              <a:t>dinë</a:t>
            </a:r>
            <a:r>
              <a:rPr lang="en-US" sz="1400" b="1" dirty="0" smtClean="0"/>
              <a:t> </a:t>
            </a:r>
            <a:r>
              <a:rPr lang="en-US" sz="1400" b="1" dirty="0" err="1"/>
              <a:t>të</a:t>
            </a:r>
            <a:r>
              <a:rPr lang="en-US" sz="1400" b="1" dirty="0"/>
              <a:t> </a:t>
            </a:r>
            <a:r>
              <a:rPr lang="en-US" sz="1400" b="1" dirty="0" err="1" smtClean="0"/>
              <a:t>komunikojnë</a:t>
            </a:r>
            <a:r>
              <a:rPr lang="en-US" sz="1400" b="1" dirty="0"/>
              <a:t>, me </a:t>
            </a:r>
            <a:r>
              <a:rPr lang="en-US" sz="1400" b="1" dirty="0" err="1"/>
              <a:t>rezultat</a:t>
            </a:r>
            <a:r>
              <a:rPr lang="en-US" sz="1400" b="1" dirty="0"/>
              <a:t> </a:t>
            </a:r>
            <a:r>
              <a:rPr lang="en-US" sz="1400" b="1" dirty="0" err="1" smtClean="0"/>
              <a:t>ju</a:t>
            </a:r>
            <a:r>
              <a:rPr lang="en-US" sz="1400" b="1" dirty="0" smtClean="0"/>
              <a:t> </a:t>
            </a:r>
            <a:r>
              <a:rPr lang="en-US" sz="1400" b="1" dirty="0" err="1"/>
              <a:t>deformohen</a:t>
            </a:r>
            <a:r>
              <a:rPr lang="en-US" sz="1400" b="1" dirty="0"/>
              <a:t> </a:t>
            </a:r>
            <a:r>
              <a:rPr lang="en-US" sz="1400" b="1" dirty="0" err="1" smtClean="0"/>
              <a:t>tiparet</a:t>
            </a:r>
            <a:r>
              <a:rPr lang="en-US" sz="1400" b="1" dirty="0" smtClean="0"/>
              <a:t>. </a:t>
            </a:r>
            <a:r>
              <a:rPr lang="en-US" sz="1400" b="1" dirty="0" err="1" smtClean="0"/>
              <a:t>Fjalët</a:t>
            </a:r>
            <a:r>
              <a:rPr lang="en-US" sz="1400" b="1" dirty="0" smtClean="0"/>
              <a:t> i </a:t>
            </a:r>
            <a:r>
              <a:rPr lang="en-US" sz="1400" b="1" dirty="0" err="1" smtClean="0"/>
              <a:t>dijmë</a:t>
            </a:r>
            <a:r>
              <a:rPr lang="en-US" sz="1400" b="1" dirty="0" smtClean="0"/>
              <a:t>, </a:t>
            </a:r>
            <a:r>
              <a:rPr lang="en-US" sz="1400" b="1" dirty="0" err="1" smtClean="0"/>
              <a:t>mënyra</a:t>
            </a:r>
            <a:r>
              <a:rPr lang="en-US" sz="1400" b="1" dirty="0" smtClean="0"/>
              <a:t>  </a:t>
            </a:r>
            <a:r>
              <a:rPr lang="en-US" sz="1400" b="1" dirty="0" err="1" smtClean="0"/>
              <a:t>si</a:t>
            </a:r>
            <a:r>
              <a:rPr lang="en-US" sz="1400" b="1" dirty="0" smtClean="0"/>
              <a:t> do </a:t>
            </a:r>
            <a:r>
              <a:rPr lang="en-US" sz="1400" b="1" dirty="0" err="1" smtClean="0"/>
              <a:t>të</a:t>
            </a:r>
            <a:r>
              <a:rPr lang="en-US" sz="1400" b="1" dirty="0" smtClean="0"/>
              <a:t> </a:t>
            </a:r>
            <a:r>
              <a:rPr lang="en-US" sz="1400" b="1" dirty="0" err="1" smtClean="0"/>
              <a:t>flasim</a:t>
            </a:r>
            <a:r>
              <a:rPr lang="en-US" sz="1400" b="1" dirty="0" smtClean="0"/>
              <a:t> </a:t>
            </a:r>
            <a:r>
              <a:rPr lang="en-US" sz="1400" b="1" dirty="0" err="1" smtClean="0"/>
              <a:t>është</a:t>
            </a:r>
            <a:r>
              <a:rPr lang="en-US" sz="1400" b="1" dirty="0" smtClean="0"/>
              <a:t> </a:t>
            </a:r>
            <a:r>
              <a:rPr lang="en-US" sz="1400" b="1" dirty="0" err="1" smtClean="0"/>
              <a:t>ajo</a:t>
            </a:r>
            <a:r>
              <a:rPr lang="en-US" sz="1400" b="1" dirty="0" smtClean="0"/>
              <a:t> </a:t>
            </a:r>
            <a:r>
              <a:rPr lang="en-US" sz="1400" b="1" dirty="0" err="1" smtClean="0"/>
              <a:t>që</a:t>
            </a:r>
            <a:r>
              <a:rPr lang="en-US" sz="1400" b="1" dirty="0" smtClean="0"/>
              <a:t> </a:t>
            </a:r>
            <a:r>
              <a:rPr lang="en-US" sz="1400" b="1" dirty="0" err="1" smtClean="0"/>
              <a:t>mësohet</a:t>
            </a:r>
            <a:r>
              <a:rPr lang="en-US" sz="1400" b="1" dirty="0" smtClean="0"/>
              <a:t> </a:t>
            </a:r>
            <a:r>
              <a:rPr lang="en-US" sz="1400" b="1" dirty="0" err="1" smtClean="0"/>
              <a:t>gjatë</a:t>
            </a:r>
            <a:r>
              <a:rPr lang="en-US" sz="1400" b="1" dirty="0" smtClean="0"/>
              <a:t> </a:t>
            </a:r>
            <a:r>
              <a:rPr lang="en-US" sz="1400" b="1" dirty="0" err="1" smtClean="0"/>
              <a:t>jetës</a:t>
            </a:r>
            <a:r>
              <a:rPr lang="en-US" sz="1400" b="1" dirty="0" smtClean="0"/>
              <a:t>!</a:t>
            </a:r>
          </a:p>
          <a:p>
            <a:pPr algn="just"/>
            <a:r>
              <a:rPr lang="en-US" sz="1400" b="1" dirty="0"/>
              <a:t> </a:t>
            </a:r>
            <a:endParaRPr lang="en-US" sz="1400" b="1" dirty="0" smtClean="0"/>
          </a:p>
          <a:p>
            <a:pPr algn="just"/>
            <a:r>
              <a:rPr lang="en-US" sz="1400" b="1" dirty="0"/>
              <a:t> </a:t>
            </a:r>
            <a:r>
              <a:rPr lang="en-US" sz="1400" b="1" dirty="0" smtClean="0"/>
              <a:t>                                                        </a:t>
            </a:r>
          </a:p>
          <a:p>
            <a:pPr algn="just"/>
            <a:r>
              <a:rPr lang="en-US" sz="1400" b="1" dirty="0"/>
              <a:t> </a:t>
            </a:r>
            <a:r>
              <a:rPr lang="en-US" sz="1400" b="1" dirty="0" smtClean="0"/>
              <a:t>                                                                                                    </a:t>
            </a:r>
          </a:p>
          <a:p>
            <a:pPr algn="just"/>
            <a:endParaRPr lang="en-US" b="1" dirty="0"/>
          </a:p>
          <a:p>
            <a:pPr algn="just"/>
            <a:endParaRPr lang="en-US"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11" y="8001000"/>
            <a:ext cx="3200400" cy="1600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p:cNvSpPr txBox="1"/>
          <p:nvPr/>
        </p:nvSpPr>
        <p:spPr>
          <a:xfrm>
            <a:off x="4876800" y="8808156"/>
            <a:ext cx="1752600" cy="307777"/>
          </a:xfrm>
          <a:prstGeom prst="rect">
            <a:avLst/>
          </a:prstGeom>
          <a:noFill/>
        </p:spPr>
        <p:txBody>
          <a:bodyPr wrap="square" rtlCol="0">
            <a:spAutoFit/>
          </a:bodyPr>
          <a:lstStyle/>
          <a:p>
            <a:r>
              <a:rPr lang="en-US" sz="1400" b="1" dirty="0" smtClean="0"/>
              <a:t>   </a:t>
            </a:r>
            <a:r>
              <a:rPr lang="en-US" sz="1400" b="1" dirty="0" err="1" smtClean="0"/>
              <a:t>Prof.Sanije</a:t>
            </a:r>
            <a:r>
              <a:rPr lang="en-US" sz="1400" b="1" dirty="0" smtClean="0"/>
              <a:t> </a:t>
            </a:r>
            <a:r>
              <a:rPr lang="en-US" sz="1400" b="1" dirty="0" err="1" smtClean="0"/>
              <a:t>Dauti</a:t>
            </a:r>
            <a:endParaRPr lang="en-US" sz="14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50">
            <a:alpha val="41000"/>
          </a:srgb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123EA3-3DE9-45C6-B1A0-8E436F7EB65A}" type="slidenum">
              <a:rPr lang="en-US" sz="1500" b="1" smtClean="0">
                <a:solidFill>
                  <a:schemeClr val="tx1"/>
                </a:solidFill>
              </a:rPr>
              <a:pPr/>
              <a:t>19</a:t>
            </a:fld>
            <a:endParaRPr lang="en-US" sz="1500" b="1" dirty="0">
              <a:solidFill>
                <a:schemeClr val="tx1"/>
              </a:solidFill>
            </a:endParaRPr>
          </a:p>
        </p:txBody>
      </p:sp>
      <p:sp>
        <p:nvSpPr>
          <p:cNvPr id="34817" name="Rectangle 1"/>
          <p:cNvSpPr>
            <a:spLocks noChangeArrowheads="1"/>
          </p:cNvSpPr>
          <p:nvPr/>
        </p:nvSpPr>
        <p:spPr bwMode="auto">
          <a:xfrm>
            <a:off x="0" y="686544"/>
            <a:ext cx="6858000" cy="615553"/>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2060"/>
                </a:solidFill>
                <a:effectLst/>
                <a:latin typeface="Cambria" pitchFamily="18" charset="0"/>
                <a:cs typeface="Arial" pitchFamily="34" charset="0"/>
              </a:rPr>
              <a:t>N</a:t>
            </a:r>
            <a:r>
              <a:rPr kumimoji="0" lang="ru-RU" sz="1600" b="1" i="0" u="none" strike="noStrike" cap="none" normalizeH="0" baseline="0" dirty="0" smtClean="0">
                <a:ln>
                  <a:noFill/>
                </a:ln>
                <a:solidFill>
                  <a:srgbClr val="002060"/>
                </a:solidFill>
                <a:effectLst/>
                <a:latin typeface="Cambria" pitchFamily="18" charset="0"/>
                <a:cs typeface="Arial" pitchFamily="34" charset="0"/>
              </a:rPr>
              <a:t>ӫ ҫ</a:t>
            </a:r>
            <a:r>
              <a:rPr kumimoji="0" lang="en-US" sz="1600" b="1" i="0" u="none" strike="noStrike" cap="none" normalizeH="0" baseline="0" dirty="0" smtClean="0">
                <a:ln>
                  <a:noFill/>
                </a:ln>
                <a:solidFill>
                  <a:srgbClr val="002060"/>
                </a:solidFill>
                <a:effectLst/>
                <a:latin typeface="Cambria" pitchFamily="18" charset="0"/>
                <a:cs typeface="Arial" pitchFamily="34" charset="0"/>
              </a:rPr>
              <a:t>do </a:t>
            </a:r>
            <a:r>
              <a:rPr kumimoji="0" lang="en-US" sz="1600" b="1" i="0" u="none" strike="noStrike" cap="none" normalizeH="0" baseline="0" dirty="0" err="1" smtClean="0">
                <a:ln>
                  <a:noFill/>
                </a:ln>
                <a:solidFill>
                  <a:srgbClr val="002060"/>
                </a:solidFill>
                <a:effectLst/>
                <a:latin typeface="Cambria" pitchFamily="18" charset="0"/>
                <a:cs typeface="Arial" pitchFamily="34" charset="0"/>
              </a:rPr>
              <a:t>shtet</a:t>
            </a:r>
            <a:r>
              <a:rPr kumimoji="0" lang="en-US" sz="1600" b="1" i="0" u="none" strike="noStrike" cap="none" normalizeH="0" baseline="0" dirty="0" smtClean="0">
                <a:ln>
                  <a:noFill/>
                </a:ln>
                <a:solidFill>
                  <a:srgbClr val="002060"/>
                </a:solidFill>
                <a:effectLst/>
                <a:latin typeface="Cambria" pitchFamily="18" charset="0"/>
                <a:cs typeface="Arial" pitchFamily="34" charset="0"/>
              </a:rPr>
              <a:t> t</a:t>
            </a:r>
            <a:r>
              <a:rPr kumimoji="0" lang="ru-RU" sz="1600" b="1" i="0" u="none" strike="noStrike" cap="none" normalizeH="0" baseline="0" dirty="0" smtClean="0">
                <a:ln>
                  <a:noFill/>
                </a:ln>
                <a:solidFill>
                  <a:srgbClr val="002060"/>
                </a:solidFill>
                <a:effectLst/>
                <a:latin typeface="Cambria" pitchFamily="18" charset="0"/>
                <a:cs typeface="Arial" pitchFamily="34" charset="0"/>
              </a:rPr>
              <a:t>ӫ </a:t>
            </a:r>
            <a:r>
              <a:rPr kumimoji="0" lang="en-US" sz="1600" b="1" i="0" u="none" strike="noStrike" cap="none" normalizeH="0" baseline="0" dirty="0" err="1" smtClean="0">
                <a:ln>
                  <a:noFill/>
                </a:ln>
                <a:solidFill>
                  <a:srgbClr val="002060"/>
                </a:solidFill>
                <a:effectLst/>
                <a:latin typeface="Cambria" pitchFamily="18" charset="0"/>
                <a:cs typeface="Arial" pitchFamily="34" charset="0"/>
              </a:rPr>
              <a:t>kontinentit</a:t>
            </a:r>
            <a:r>
              <a:rPr kumimoji="0" lang="en-US" sz="1600" b="1" i="0" u="none" strike="noStrike" cap="none" normalizeH="0" baseline="0" dirty="0" smtClean="0">
                <a:ln>
                  <a:noFill/>
                </a:ln>
                <a:solidFill>
                  <a:srgbClr val="002060"/>
                </a:solidFill>
                <a:effectLst/>
                <a:latin typeface="Cambria" pitchFamily="18" charset="0"/>
                <a:cs typeface="Arial" pitchFamily="34" charset="0"/>
              </a:rPr>
              <a:t> </a:t>
            </a:r>
            <a:r>
              <a:rPr kumimoji="0" lang="en-US" sz="1600" b="1" i="0" u="none" strike="noStrike" cap="none" normalizeH="0" baseline="0" dirty="0" err="1" smtClean="0">
                <a:ln>
                  <a:noFill/>
                </a:ln>
                <a:solidFill>
                  <a:srgbClr val="002060"/>
                </a:solidFill>
                <a:effectLst/>
                <a:latin typeface="Cambria" pitchFamily="18" charset="0"/>
                <a:cs typeface="Arial" pitchFamily="34" charset="0"/>
              </a:rPr>
              <a:t>procesi</a:t>
            </a:r>
            <a:r>
              <a:rPr kumimoji="0" lang="en-US" sz="1600" b="1" i="0" u="none" strike="noStrike" cap="none" normalizeH="0" baseline="0" dirty="0" smtClean="0">
                <a:ln>
                  <a:noFill/>
                </a:ln>
                <a:solidFill>
                  <a:srgbClr val="002060"/>
                </a:solidFill>
                <a:effectLst/>
                <a:latin typeface="Cambria" pitchFamily="18" charset="0"/>
                <a:cs typeface="Arial" pitchFamily="34" charset="0"/>
              </a:rPr>
              <a:t> </a:t>
            </a:r>
            <a:r>
              <a:rPr kumimoji="0" lang="en-US" sz="1600" b="1" i="0" u="none" strike="noStrike" cap="none" normalizeH="0" baseline="0" dirty="0" err="1" smtClean="0">
                <a:ln>
                  <a:noFill/>
                </a:ln>
                <a:solidFill>
                  <a:srgbClr val="002060"/>
                </a:solidFill>
                <a:effectLst/>
                <a:latin typeface="Cambria" pitchFamily="18" charset="0"/>
                <a:cs typeface="Arial" pitchFamily="34" charset="0"/>
              </a:rPr>
              <a:t>i</a:t>
            </a:r>
            <a:r>
              <a:rPr kumimoji="0" lang="en-US" sz="1600" b="1" i="0" u="none" strike="noStrike" cap="none" normalizeH="0" baseline="0" dirty="0" smtClean="0">
                <a:ln>
                  <a:noFill/>
                </a:ln>
                <a:solidFill>
                  <a:srgbClr val="002060"/>
                </a:solidFill>
                <a:effectLst/>
                <a:latin typeface="Cambria" pitchFamily="18" charset="0"/>
                <a:cs typeface="Arial" pitchFamily="34" charset="0"/>
              </a:rPr>
              <a:t> </a:t>
            </a:r>
            <a:r>
              <a:rPr kumimoji="0" lang="en-US" sz="1600" b="1" i="0" u="none" strike="noStrike" cap="none" normalizeH="0" baseline="0" dirty="0" err="1" smtClean="0">
                <a:ln>
                  <a:noFill/>
                </a:ln>
                <a:solidFill>
                  <a:srgbClr val="002060"/>
                </a:solidFill>
                <a:effectLst/>
                <a:latin typeface="Cambria" pitchFamily="18" charset="0"/>
                <a:cs typeface="Arial" pitchFamily="34" charset="0"/>
              </a:rPr>
              <a:t>arsimit</a:t>
            </a:r>
            <a:r>
              <a:rPr kumimoji="0" lang="en-US" sz="1600" b="1" i="0" u="none" strike="noStrike" cap="none" normalizeH="0" baseline="0" dirty="0" smtClean="0">
                <a:ln>
                  <a:noFill/>
                </a:ln>
                <a:solidFill>
                  <a:srgbClr val="002060"/>
                </a:solidFill>
                <a:effectLst/>
                <a:latin typeface="Cambria" pitchFamily="18" charset="0"/>
                <a:cs typeface="Arial" pitchFamily="34" charset="0"/>
              </a:rPr>
              <a:t> </a:t>
            </a:r>
            <a:r>
              <a:rPr kumimoji="0" lang="en-US" sz="1600" b="1" i="0" u="none" strike="noStrike" cap="none" normalizeH="0" baseline="0" dirty="0" err="1" smtClean="0">
                <a:ln>
                  <a:noFill/>
                </a:ln>
                <a:solidFill>
                  <a:srgbClr val="002060"/>
                </a:solidFill>
                <a:effectLst/>
                <a:latin typeface="Cambria" pitchFamily="18" charset="0"/>
                <a:cs typeface="Arial" pitchFamily="34" charset="0"/>
              </a:rPr>
              <a:t>nuk</a:t>
            </a:r>
            <a:r>
              <a:rPr kumimoji="0" lang="en-US" sz="1600" b="1" i="0" u="none" strike="noStrike" cap="none" normalizeH="0" baseline="0" dirty="0" smtClean="0">
                <a:ln>
                  <a:noFill/>
                </a:ln>
                <a:solidFill>
                  <a:srgbClr val="002060"/>
                </a:solidFill>
                <a:effectLst/>
                <a:latin typeface="Cambria" pitchFamily="18" charset="0"/>
                <a:cs typeface="Arial" pitchFamily="34" charset="0"/>
              </a:rPr>
              <a:t> </a:t>
            </a:r>
            <a:r>
              <a:rPr kumimoji="0" lang="en-US" sz="1600" b="1" i="0" u="none" strike="noStrike" cap="none" normalizeH="0" baseline="0" dirty="0" err="1" smtClean="0">
                <a:ln>
                  <a:noFill/>
                </a:ln>
                <a:solidFill>
                  <a:srgbClr val="002060"/>
                </a:solidFill>
                <a:effectLst/>
                <a:latin typeface="Cambria" pitchFamily="18" charset="0"/>
                <a:cs typeface="Arial" pitchFamily="34" charset="0"/>
              </a:rPr>
              <a:t>zhvillohet</a:t>
            </a:r>
            <a:r>
              <a:rPr kumimoji="0" lang="en-US" sz="1600" b="1" i="0" u="none" strike="noStrike" cap="none" normalizeH="0" baseline="0" dirty="0" smtClean="0">
                <a:ln>
                  <a:noFill/>
                </a:ln>
                <a:solidFill>
                  <a:srgbClr val="002060"/>
                </a:solidFill>
                <a:effectLst/>
                <a:latin typeface="Cambria" pitchFamily="18" charset="0"/>
                <a:cs typeface="Arial" pitchFamily="34" charset="0"/>
              </a:rPr>
              <a:t> n</a:t>
            </a:r>
            <a:r>
              <a:rPr kumimoji="0" lang="ru-RU" sz="1600" b="1" i="0" u="none" strike="noStrike" cap="none" normalizeH="0" baseline="0" dirty="0" smtClean="0">
                <a:ln>
                  <a:noFill/>
                </a:ln>
                <a:solidFill>
                  <a:srgbClr val="002060"/>
                </a:solidFill>
                <a:effectLst/>
                <a:latin typeface="Cambria" pitchFamily="18" charset="0"/>
                <a:cs typeface="Arial" pitchFamily="34" charset="0"/>
              </a:rPr>
              <a:t>ӫ </a:t>
            </a:r>
            <a:r>
              <a:rPr kumimoji="0" lang="en-US" sz="1600" b="1" i="0" u="none" strike="noStrike" cap="none" normalizeH="0" baseline="0" dirty="0" smtClean="0">
                <a:ln>
                  <a:noFill/>
                </a:ln>
                <a:solidFill>
                  <a:srgbClr val="002060"/>
                </a:solidFill>
                <a:effectLst/>
                <a:latin typeface="Cambria" pitchFamily="18" charset="0"/>
                <a:cs typeface="Arial" pitchFamily="34" charset="0"/>
              </a:rPr>
              <a:t>m</a:t>
            </a:r>
            <a:r>
              <a:rPr kumimoji="0" lang="ru-RU" sz="1600" b="1" i="0" u="none" strike="noStrike" cap="none" normalizeH="0" baseline="0" dirty="0" smtClean="0">
                <a:ln>
                  <a:noFill/>
                </a:ln>
                <a:solidFill>
                  <a:srgbClr val="002060"/>
                </a:solidFill>
                <a:effectLst/>
                <a:latin typeface="Cambria" pitchFamily="18" charset="0"/>
                <a:cs typeface="Arial" pitchFamily="34" charset="0"/>
              </a:rPr>
              <a:t>ӫ</a:t>
            </a:r>
            <a:r>
              <a:rPr kumimoji="0" lang="en-US" sz="1600" b="1" i="0" u="none" strike="noStrike" cap="none" normalizeH="0" baseline="0" dirty="0" err="1" smtClean="0">
                <a:ln>
                  <a:noFill/>
                </a:ln>
                <a:solidFill>
                  <a:srgbClr val="002060"/>
                </a:solidFill>
                <a:effectLst/>
                <a:latin typeface="Cambria" pitchFamily="18" charset="0"/>
                <a:cs typeface="Arial" pitchFamily="34" charset="0"/>
              </a:rPr>
              <a:t>nyr</a:t>
            </a:r>
            <a:r>
              <a:rPr kumimoji="0" lang="ru-RU" sz="1600" b="1" i="0" u="none" strike="noStrike" cap="none" normalizeH="0" baseline="0" dirty="0" smtClean="0">
                <a:ln>
                  <a:noFill/>
                </a:ln>
                <a:solidFill>
                  <a:srgbClr val="002060"/>
                </a:solidFill>
                <a:effectLst/>
                <a:latin typeface="Cambria" pitchFamily="18" charset="0"/>
                <a:cs typeface="Arial" pitchFamily="34" charset="0"/>
              </a:rPr>
              <a:t>ӫ </a:t>
            </a:r>
            <a:r>
              <a:rPr kumimoji="0" lang="en-US" sz="1600" b="1" i="0" u="none" strike="noStrike" cap="none" normalizeH="0" baseline="0" dirty="0" smtClean="0">
                <a:ln>
                  <a:noFill/>
                </a:ln>
                <a:solidFill>
                  <a:srgbClr val="002060"/>
                </a:solidFill>
                <a:effectLst/>
                <a:latin typeface="Cambria" pitchFamily="18" charset="0"/>
                <a:cs typeface="Arial" pitchFamily="34" charset="0"/>
              </a:rPr>
              <a:t>t</a:t>
            </a:r>
            <a:r>
              <a:rPr kumimoji="0" lang="ru-RU" sz="1600" b="1" i="0" u="none" strike="noStrike" cap="none" normalizeH="0" baseline="0" dirty="0" smtClean="0">
                <a:ln>
                  <a:noFill/>
                </a:ln>
                <a:solidFill>
                  <a:srgbClr val="002060"/>
                </a:solidFill>
                <a:effectLst/>
                <a:latin typeface="Cambria" pitchFamily="18" charset="0"/>
                <a:cs typeface="Arial" pitchFamily="34" charset="0"/>
              </a:rPr>
              <a:t>ӫ </a:t>
            </a:r>
            <a:r>
              <a:rPr kumimoji="0" lang="en-US" sz="1600" b="1" i="0" u="none" strike="noStrike" cap="none" normalizeH="0" baseline="0" dirty="0" err="1" smtClean="0">
                <a:ln>
                  <a:noFill/>
                </a:ln>
                <a:solidFill>
                  <a:srgbClr val="002060"/>
                </a:solidFill>
                <a:effectLst/>
                <a:latin typeface="Cambria" pitchFamily="18" charset="0"/>
                <a:cs typeface="Arial" pitchFamily="34" charset="0"/>
              </a:rPr>
              <a:t>nj</a:t>
            </a:r>
            <a:r>
              <a:rPr kumimoji="0" lang="ru-RU" sz="1600" b="1" i="0" u="none" strike="noStrike" cap="none" normalizeH="0" baseline="0" dirty="0" smtClean="0">
                <a:ln>
                  <a:noFill/>
                </a:ln>
                <a:solidFill>
                  <a:srgbClr val="002060"/>
                </a:solidFill>
                <a:effectLst/>
                <a:latin typeface="Cambria" pitchFamily="18" charset="0"/>
                <a:cs typeface="Arial" pitchFamily="34" charset="0"/>
              </a:rPr>
              <a:t>ӫ</a:t>
            </a:r>
            <a:r>
              <a:rPr kumimoji="0" lang="en-US" sz="1600" b="1" i="0" u="none" strike="noStrike" cap="none" normalizeH="0" baseline="0" dirty="0" err="1" smtClean="0">
                <a:ln>
                  <a:noFill/>
                </a:ln>
                <a:solidFill>
                  <a:srgbClr val="002060"/>
                </a:solidFill>
                <a:effectLst/>
                <a:latin typeface="Cambria" pitchFamily="18" charset="0"/>
                <a:cs typeface="Arial" pitchFamily="34" charset="0"/>
              </a:rPr>
              <a:t>jt</a:t>
            </a:r>
            <a:r>
              <a:rPr kumimoji="0" lang="ru-RU" sz="1600" b="1" i="0" u="none" strike="noStrike" cap="none" normalizeH="0" baseline="0" dirty="0" smtClean="0">
                <a:ln>
                  <a:noFill/>
                </a:ln>
                <a:solidFill>
                  <a:srgbClr val="002060"/>
                </a:solidFill>
                <a:effectLst/>
                <a:latin typeface="Cambria" pitchFamily="18" charset="0"/>
                <a:cs typeface="Arial" pitchFamily="34" charset="0"/>
              </a:rPr>
              <a:t>ӫ</a:t>
            </a:r>
            <a:endParaRPr kumimoji="0" lang="ru-RU" sz="3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700" b="1" i="0" u="none" strike="noStrike" cap="none" normalizeH="0" baseline="0" dirty="0" smtClean="0">
                <a:ln>
                  <a:noFill/>
                </a:ln>
                <a:solidFill>
                  <a:schemeClr val="tx1">
                    <a:lumMod val="95000"/>
                    <a:lumOff val="5000"/>
                  </a:schemeClr>
                </a:solidFill>
                <a:effectLst/>
                <a:latin typeface="Times New Roman" pitchFamily="18" charset="0"/>
                <a:cs typeface="Arial" pitchFamily="34" charset="0"/>
              </a:rPr>
              <a:t> </a:t>
            </a:r>
            <a:endParaRPr kumimoji="0" lang="en-US" sz="1200" b="1" i="0" u="none" strike="noStrike" cap="none" normalizeH="0" baseline="0" dirty="0" smtClean="0">
              <a:ln>
                <a:noFill/>
              </a:ln>
              <a:solidFill>
                <a:schemeClr val="tx1">
                  <a:lumMod val="95000"/>
                  <a:lumOff val="5000"/>
                </a:schemeClr>
              </a:solidFill>
              <a:effectLst/>
              <a:latin typeface="Arial" pitchFamily="34" charset="0"/>
              <a:cs typeface="Arial" pitchFamily="34" charset="0"/>
            </a:endParaRPr>
          </a:p>
        </p:txBody>
      </p:sp>
      <p:sp>
        <p:nvSpPr>
          <p:cNvPr id="7" name="TextBox 6"/>
          <p:cNvSpPr txBox="1"/>
          <p:nvPr/>
        </p:nvSpPr>
        <p:spPr>
          <a:xfrm>
            <a:off x="548640" y="2057400"/>
            <a:ext cx="5486400" cy="4893647"/>
          </a:xfrm>
          <a:prstGeom prst="rect">
            <a:avLst/>
          </a:prstGeom>
          <a:solidFill>
            <a:srgbClr val="FFCC99"/>
          </a:solidFill>
          <a:ln w="19050">
            <a:noFill/>
          </a:ln>
        </p:spPr>
        <p:txBody>
          <a:bodyPr wrap="square" rtlCol="0">
            <a:spAutoFit/>
          </a:bodyPr>
          <a:lstStyle/>
          <a:p>
            <a:pPr marL="171450" indent="-171450" algn="just">
              <a:buFont typeface="Courier New" pitchFamily="49" charset="0"/>
              <a:buChar char="o"/>
            </a:pPr>
            <a:r>
              <a:rPr lang="en-US" sz="1200" dirty="0" err="1" smtClean="0"/>
              <a:t>Ekistojn</a:t>
            </a:r>
            <a:r>
              <a:rPr lang="az-Cyrl-AZ" sz="1200" dirty="0" smtClean="0"/>
              <a:t>ӫ </a:t>
            </a:r>
            <a:r>
              <a:rPr lang="en-US" sz="1200" dirty="0" err="1" smtClean="0"/>
              <a:t>mjaft</a:t>
            </a:r>
            <a:r>
              <a:rPr lang="az-Cyrl-AZ" sz="1200" dirty="0" smtClean="0"/>
              <a:t>ӫ </a:t>
            </a:r>
            <a:r>
              <a:rPr lang="en-US" sz="1200" dirty="0" err="1" smtClean="0"/>
              <a:t>fakte</a:t>
            </a:r>
            <a:r>
              <a:rPr lang="en-US" sz="1200" dirty="0" smtClean="0"/>
              <a:t> </a:t>
            </a:r>
            <a:r>
              <a:rPr lang="en-US" sz="1200" dirty="0" err="1" smtClean="0"/>
              <a:t>interesante</a:t>
            </a:r>
            <a:r>
              <a:rPr lang="en-US" sz="1200" dirty="0" smtClean="0"/>
              <a:t> </a:t>
            </a:r>
            <a:r>
              <a:rPr lang="en-US" sz="1200" dirty="0" err="1" smtClean="0"/>
              <a:t>rreth</a:t>
            </a:r>
            <a:r>
              <a:rPr lang="en-US" sz="1200" dirty="0" smtClean="0"/>
              <a:t> </a:t>
            </a:r>
            <a:r>
              <a:rPr lang="en-US" sz="1200" dirty="0" err="1" smtClean="0"/>
              <a:t>arsimit</a:t>
            </a:r>
            <a:r>
              <a:rPr lang="en-US" sz="1200" dirty="0" smtClean="0"/>
              <a:t> </a:t>
            </a:r>
            <a:r>
              <a:rPr lang="en-US" sz="1200" dirty="0" err="1" smtClean="0"/>
              <a:t>nga</a:t>
            </a:r>
            <a:r>
              <a:rPr lang="en-US" sz="1200" dirty="0" smtClean="0"/>
              <a:t> e </a:t>
            </a:r>
            <a:r>
              <a:rPr lang="en-US" sz="1200" dirty="0" err="1" smtClean="0"/>
              <a:t>gjith</a:t>
            </a:r>
            <a:r>
              <a:rPr lang="az-Cyrl-AZ" sz="1200" dirty="0" smtClean="0"/>
              <a:t>ӫ </a:t>
            </a:r>
            <a:r>
              <a:rPr lang="en-US" sz="1200" dirty="0" err="1" smtClean="0"/>
              <a:t>bota</a:t>
            </a:r>
            <a:r>
              <a:rPr lang="en-US" sz="1200" dirty="0" smtClean="0"/>
              <a:t>.</a:t>
            </a:r>
          </a:p>
          <a:p>
            <a:pPr marL="171450" indent="-171450" algn="just">
              <a:buFont typeface="Courier New" pitchFamily="49" charset="0"/>
              <a:buChar char="o"/>
            </a:pPr>
            <a:endParaRPr lang="en-US" sz="1200" dirty="0" smtClean="0"/>
          </a:p>
          <a:p>
            <a:pPr marL="171450" indent="-171450" algn="just">
              <a:buFont typeface="Courier New" pitchFamily="49" charset="0"/>
              <a:buChar char="o"/>
            </a:pPr>
            <a:r>
              <a:rPr lang="en-US" sz="1200" dirty="0" smtClean="0"/>
              <a:t>K</a:t>
            </a:r>
            <a:r>
              <a:rPr lang="az-Cyrl-AZ" sz="1200" dirty="0" smtClean="0"/>
              <a:t>ӫ</a:t>
            </a:r>
            <a:r>
              <a:rPr lang="en-US" sz="1200" dirty="0" smtClean="0"/>
              <a:t>to </a:t>
            </a:r>
            <a:r>
              <a:rPr lang="en-US" sz="1200" dirty="0" err="1" smtClean="0"/>
              <a:t>jan</a:t>
            </a:r>
            <a:r>
              <a:rPr lang="az-Cyrl-AZ" sz="1200" dirty="0" smtClean="0"/>
              <a:t>ӫ </a:t>
            </a:r>
            <a:r>
              <a:rPr lang="en-US" sz="1200" dirty="0" err="1" smtClean="0"/>
              <a:t>disa</a:t>
            </a:r>
            <a:r>
              <a:rPr lang="az-Cyrl-AZ" sz="1200" dirty="0" smtClean="0"/>
              <a:t> </a:t>
            </a:r>
            <a:r>
              <a:rPr lang="en-US" sz="1200" dirty="0" err="1" smtClean="0"/>
              <a:t>nga</a:t>
            </a:r>
            <a:r>
              <a:rPr lang="en-US" sz="1200" dirty="0" smtClean="0"/>
              <a:t> </a:t>
            </a:r>
            <a:r>
              <a:rPr lang="en-US" sz="1200" dirty="0" err="1" smtClean="0"/>
              <a:t>kuriozitetet</a:t>
            </a:r>
            <a:r>
              <a:rPr lang="en-US" sz="1200" dirty="0" smtClean="0"/>
              <a:t> </a:t>
            </a:r>
            <a:r>
              <a:rPr lang="en-US" sz="1200" dirty="0" smtClean="0"/>
              <a:t>p</a:t>
            </a:r>
            <a:r>
              <a:rPr lang="az-Cyrl-AZ" sz="1200" dirty="0" smtClean="0"/>
              <a:t>ӫ</a:t>
            </a:r>
            <a:r>
              <a:rPr lang="en-US" sz="1200" dirty="0" smtClean="0"/>
              <a:t>r </a:t>
            </a:r>
            <a:r>
              <a:rPr lang="en-US" sz="1200" dirty="0" err="1" smtClean="0"/>
              <a:t>arsimin</a:t>
            </a:r>
            <a:r>
              <a:rPr lang="en-US" sz="1200" dirty="0" smtClean="0"/>
              <a:t> n</a:t>
            </a:r>
            <a:r>
              <a:rPr lang="az-Cyrl-AZ" sz="1200" dirty="0" smtClean="0"/>
              <a:t>ӫ </a:t>
            </a:r>
            <a:r>
              <a:rPr lang="en-US" sz="1200" dirty="0" err="1" smtClean="0"/>
              <a:t>bot</a:t>
            </a:r>
            <a:r>
              <a:rPr lang="az-Cyrl-AZ" sz="1200" dirty="0" smtClean="0"/>
              <a:t>ӫ</a:t>
            </a:r>
            <a:r>
              <a:rPr lang="en-US" sz="1200" dirty="0" smtClean="0"/>
              <a:t>.</a:t>
            </a:r>
          </a:p>
          <a:p>
            <a:pPr marL="171450" indent="-171450" algn="just">
              <a:buFont typeface="Courier New" pitchFamily="49" charset="0"/>
              <a:buChar char="o"/>
            </a:pPr>
            <a:endParaRPr lang="az-Cyrl-AZ" sz="1200" dirty="0" smtClean="0"/>
          </a:p>
          <a:p>
            <a:pPr marL="171450" indent="-171450" algn="just">
              <a:buFont typeface="Courier New" pitchFamily="49" charset="0"/>
              <a:buChar char="o"/>
            </a:pPr>
            <a:r>
              <a:rPr lang="en-US" sz="1200" dirty="0" smtClean="0"/>
              <a:t>Kina </a:t>
            </a:r>
            <a:r>
              <a:rPr lang="az-Cyrl-AZ" sz="1200" dirty="0" smtClean="0"/>
              <a:t>ӫ</a:t>
            </a:r>
            <a:r>
              <a:rPr lang="en-US" sz="1200" dirty="0" err="1" smtClean="0"/>
              <a:t>sht</a:t>
            </a:r>
            <a:r>
              <a:rPr lang="az-Cyrl-AZ" sz="1200" dirty="0" smtClean="0"/>
              <a:t>ӫ </a:t>
            </a:r>
            <a:r>
              <a:rPr lang="en-US" sz="1200" dirty="0" err="1" smtClean="0"/>
              <a:t>vendi</a:t>
            </a:r>
            <a:r>
              <a:rPr lang="en-US" sz="1200" dirty="0" smtClean="0"/>
              <a:t> </a:t>
            </a:r>
            <a:r>
              <a:rPr lang="en-US" sz="1200" dirty="0" err="1" smtClean="0"/>
              <a:t>ku</a:t>
            </a:r>
            <a:r>
              <a:rPr lang="en-US" sz="1200" dirty="0" smtClean="0"/>
              <a:t> f</a:t>
            </a:r>
            <a:r>
              <a:rPr lang="az-Cyrl-AZ" sz="1200" dirty="0" smtClean="0"/>
              <a:t>ӫ</a:t>
            </a:r>
            <a:r>
              <a:rPr lang="en-US" sz="1200" dirty="0" err="1" smtClean="0"/>
              <a:t>mij</a:t>
            </a:r>
            <a:r>
              <a:rPr lang="az-Cyrl-AZ" sz="1200" dirty="0" smtClean="0"/>
              <a:t>ӫ</a:t>
            </a:r>
            <a:r>
              <a:rPr lang="en-US" sz="1200" dirty="0" smtClean="0"/>
              <a:t>t </a:t>
            </a:r>
            <a:r>
              <a:rPr lang="en-US" sz="1200" dirty="0" err="1" smtClean="0"/>
              <a:t>marrin</a:t>
            </a:r>
            <a:r>
              <a:rPr lang="en-US" sz="1200" dirty="0" smtClean="0"/>
              <a:t> m</a:t>
            </a:r>
            <a:r>
              <a:rPr lang="az-Cyrl-AZ" sz="1200" dirty="0" smtClean="0"/>
              <a:t>ӫ </a:t>
            </a:r>
            <a:r>
              <a:rPr lang="en-US" sz="1200" dirty="0" err="1" smtClean="0"/>
              <a:t>shum</a:t>
            </a:r>
            <a:r>
              <a:rPr lang="az-Cyrl-AZ" sz="1200" dirty="0" smtClean="0"/>
              <a:t>ӫ </a:t>
            </a:r>
            <a:r>
              <a:rPr lang="en-US" sz="1200" dirty="0" err="1" smtClean="0"/>
              <a:t>detyra</a:t>
            </a:r>
            <a:r>
              <a:rPr lang="en-US" sz="1200" dirty="0" smtClean="0"/>
              <a:t> </a:t>
            </a:r>
            <a:r>
              <a:rPr lang="en-US" sz="1200" dirty="0" err="1" smtClean="0"/>
              <a:t>sht</a:t>
            </a:r>
            <a:r>
              <a:rPr lang="az-Cyrl-AZ" sz="1200" dirty="0" smtClean="0"/>
              <a:t>ӫ</a:t>
            </a:r>
            <a:r>
              <a:rPr lang="en-US" sz="1200" dirty="0" smtClean="0"/>
              <a:t>pie.</a:t>
            </a:r>
          </a:p>
          <a:p>
            <a:pPr marL="171450" indent="-171450" algn="just">
              <a:buFont typeface="Courier New" pitchFamily="49" charset="0"/>
              <a:buChar char="o"/>
            </a:pPr>
            <a:r>
              <a:rPr lang="en-US" sz="1200" dirty="0" err="1" smtClean="0"/>
              <a:t>Adoleshent</a:t>
            </a:r>
            <a:r>
              <a:rPr lang="az-Cyrl-AZ" sz="1200" dirty="0" smtClean="0"/>
              <a:t>ӫ</a:t>
            </a:r>
            <a:r>
              <a:rPr lang="en-US" sz="1200" dirty="0" smtClean="0"/>
              <a:t>t n</a:t>
            </a:r>
            <a:r>
              <a:rPr lang="az-Cyrl-AZ" sz="1200" dirty="0" smtClean="0"/>
              <a:t>ӫ </a:t>
            </a:r>
            <a:r>
              <a:rPr lang="en-US" sz="1200" dirty="0" err="1" smtClean="0"/>
              <a:t>Shangai</a:t>
            </a:r>
            <a:r>
              <a:rPr lang="en-US" sz="1200" dirty="0" smtClean="0"/>
              <a:t> </a:t>
            </a:r>
            <a:r>
              <a:rPr lang="en-US" sz="1200" dirty="0" err="1" smtClean="0"/>
              <a:t>kalojn</a:t>
            </a:r>
            <a:r>
              <a:rPr lang="az-Cyrl-AZ" sz="1200" dirty="0" smtClean="0"/>
              <a:t>ӫ </a:t>
            </a:r>
            <a:r>
              <a:rPr lang="en-US" sz="1200" dirty="0" smtClean="0"/>
              <a:t>plot</a:t>
            </a:r>
            <a:r>
              <a:rPr lang="az-Cyrl-AZ" sz="1200" dirty="0" smtClean="0"/>
              <a:t>ӫ 14 </a:t>
            </a:r>
            <a:r>
              <a:rPr lang="en-US" sz="1200" dirty="0" smtClean="0"/>
              <a:t>or</a:t>
            </a:r>
            <a:r>
              <a:rPr lang="az-Cyrl-AZ" sz="1200" dirty="0" smtClean="0"/>
              <a:t>ӫ </a:t>
            </a:r>
            <a:r>
              <a:rPr lang="en-US" sz="1200" dirty="0" smtClean="0"/>
              <a:t>n</a:t>
            </a:r>
            <a:r>
              <a:rPr lang="az-Cyrl-AZ" sz="1200" dirty="0" smtClean="0"/>
              <a:t>ӫ </a:t>
            </a:r>
            <a:r>
              <a:rPr lang="en-US" sz="1200" dirty="0" err="1" smtClean="0"/>
              <a:t>jav</a:t>
            </a:r>
            <a:r>
              <a:rPr lang="az-Cyrl-AZ" sz="1200" dirty="0" smtClean="0"/>
              <a:t>ӫ </a:t>
            </a:r>
            <a:r>
              <a:rPr lang="en-US" sz="1200" dirty="0" smtClean="0"/>
              <a:t>duke b</a:t>
            </a:r>
            <a:r>
              <a:rPr lang="az-Cyrl-AZ" sz="1200" dirty="0" smtClean="0"/>
              <a:t>ӫ</a:t>
            </a:r>
            <a:r>
              <a:rPr lang="en-US" sz="1200" dirty="0" smtClean="0"/>
              <a:t>r</a:t>
            </a:r>
            <a:r>
              <a:rPr lang="az-Cyrl-AZ" sz="1200" dirty="0" smtClean="0"/>
              <a:t>ӫ </a:t>
            </a:r>
            <a:r>
              <a:rPr lang="en-US" sz="1200" dirty="0" err="1" smtClean="0"/>
              <a:t>detyra</a:t>
            </a:r>
            <a:r>
              <a:rPr lang="en-US" sz="1200" dirty="0" smtClean="0"/>
              <a:t> n</a:t>
            </a:r>
            <a:r>
              <a:rPr lang="az-Cyrl-AZ" sz="1200" dirty="0" smtClean="0"/>
              <a:t>ӫ </a:t>
            </a:r>
            <a:r>
              <a:rPr lang="en-US" sz="1200" dirty="0" err="1" smtClean="0"/>
              <a:t>tryez</a:t>
            </a:r>
            <a:r>
              <a:rPr lang="az-Cyrl-AZ" sz="1200" dirty="0" smtClean="0"/>
              <a:t>ӫ</a:t>
            </a:r>
            <a:r>
              <a:rPr lang="en-US" sz="1200" dirty="0" smtClean="0"/>
              <a:t>n e </a:t>
            </a:r>
            <a:r>
              <a:rPr lang="en-US" sz="1200" dirty="0" err="1" smtClean="0"/>
              <a:t>kuzhin</a:t>
            </a:r>
            <a:r>
              <a:rPr lang="az-Cyrl-AZ" sz="1200" dirty="0" smtClean="0"/>
              <a:t>ӫ</a:t>
            </a:r>
            <a:r>
              <a:rPr lang="en-US" sz="1200" dirty="0" smtClean="0"/>
              <a:t>s.</a:t>
            </a:r>
          </a:p>
          <a:p>
            <a:pPr marL="171450" indent="-171450" algn="just">
              <a:buFont typeface="Courier New" pitchFamily="49" charset="0"/>
              <a:buChar char="o"/>
            </a:pPr>
            <a:r>
              <a:rPr lang="en-US" sz="1200" dirty="0" smtClean="0"/>
              <a:t> F</a:t>
            </a:r>
            <a:r>
              <a:rPr lang="az-Cyrl-AZ" sz="1200" dirty="0" smtClean="0"/>
              <a:t>ӫ</a:t>
            </a:r>
            <a:r>
              <a:rPr lang="en-US" sz="1200" dirty="0" err="1" smtClean="0"/>
              <a:t>mij</a:t>
            </a:r>
            <a:r>
              <a:rPr lang="az-Cyrl-AZ" sz="1200" dirty="0" smtClean="0"/>
              <a:t>ӫ</a:t>
            </a:r>
            <a:r>
              <a:rPr lang="en-US" sz="1200" dirty="0" smtClean="0"/>
              <a:t>t q</a:t>
            </a:r>
            <a:r>
              <a:rPr lang="az-Cyrl-AZ" sz="1200" dirty="0" smtClean="0"/>
              <a:t>ӫ </a:t>
            </a:r>
            <a:r>
              <a:rPr lang="en-US" sz="1200" dirty="0" err="1" smtClean="0"/>
              <a:t>jetojn</a:t>
            </a:r>
            <a:r>
              <a:rPr lang="az-Cyrl-AZ" sz="1200" dirty="0" smtClean="0"/>
              <a:t>ӫ </a:t>
            </a:r>
            <a:r>
              <a:rPr lang="en-US" sz="1200" dirty="0" smtClean="0"/>
              <a:t>n</a:t>
            </a:r>
            <a:r>
              <a:rPr lang="az-Cyrl-AZ" sz="1200" dirty="0" smtClean="0"/>
              <a:t>ӫ </a:t>
            </a:r>
            <a:r>
              <a:rPr lang="en-US" sz="1200" dirty="0" smtClean="0"/>
              <a:t>Pakistan </a:t>
            </a:r>
            <a:r>
              <a:rPr lang="en-US" sz="1200" dirty="0" err="1" smtClean="0"/>
              <a:t>nuk</a:t>
            </a:r>
            <a:r>
              <a:rPr lang="en-US" sz="1200" dirty="0" smtClean="0"/>
              <a:t> </a:t>
            </a:r>
            <a:r>
              <a:rPr lang="en-US" sz="1200" dirty="0" err="1" smtClean="0"/>
              <a:t>kan</a:t>
            </a:r>
            <a:r>
              <a:rPr lang="az-Cyrl-AZ" sz="1200" dirty="0" smtClean="0"/>
              <a:t>ӫ </a:t>
            </a:r>
            <a:r>
              <a:rPr lang="en-US" sz="1200" dirty="0" smtClean="0"/>
              <a:t>t</a:t>
            </a:r>
            <a:r>
              <a:rPr lang="az-Cyrl-AZ" sz="1200" dirty="0" smtClean="0"/>
              <a:t>ӫ </a:t>
            </a:r>
            <a:r>
              <a:rPr lang="en-US" sz="1200" dirty="0" err="1" smtClean="0"/>
              <a:t>drejt</a:t>
            </a:r>
            <a:r>
              <a:rPr lang="az-Cyrl-AZ" sz="1200" dirty="0" smtClean="0"/>
              <a:t>ӫ </a:t>
            </a:r>
            <a:r>
              <a:rPr lang="en-US" sz="1200" dirty="0" err="1" smtClean="0"/>
              <a:t>ligjore</a:t>
            </a:r>
            <a:r>
              <a:rPr lang="en-US" sz="1200" dirty="0" smtClean="0"/>
              <a:t> p</a:t>
            </a:r>
            <a:r>
              <a:rPr lang="az-Cyrl-AZ" sz="1200" dirty="0" smtClean="0"/>
              <a:t>ӫ</a:t>
            </a:r>
            <a:r>
              <a:rPr lang="en-US" sz="1200" dirty="0" smtClean="0"/>
              <a:t>r </a:t>
            </a:r>
            <a:r>
              <a:rPr lang="en-US" sz="1200" dirty="0" err="1" smtClean="0"/>
              <a:t>arsimimin</a:t>
            </a:r>
            <a:r>
              <a:rPr lang="en-US" sz="1200" dirty="0" smtClean="0"/>
              <a:t> </a:t>
            </a:r>
            <a:r>
              <a:rPr lang="en-US" sz="1200" dirty="0" err="1" smtClean="0"/>
              <a:t>falas</a:t>
            </a:r>
            <a:r>
              <a:rPr lang="en-US" sz="1200" dirty="0" smtClean="0"/>
              <a:t>, </a:t>
            </a:r>
            <a:r>
              <a:rPr lang="en-US" sz="1200" dirty="0" err="1" smtClean="0"/>
              <a:t>arsimi</a:t>
            </a:r>
            <a:r>
              <a:rPr lang="en-US" sz="1200" dirty="0" smtClean="0"/>
              <a:t> </a:t>
            </a:r>
            <a:r>
              <a:rPr lang="en-US" sz="1200" dirty="0" err="1" smtClean="0"/>
              <a:t>i</a:t>
            </a:r>
            <a:r>
              <a:rPr lang="en-US" sz="1200" dirty="0" smtClean="0"/>
              <a:t> </a:t>
            </a:r>
            <a:r>
              <a:rPr lang="en-US" sz="1200" dirty="0" err="1" smtClean="0"/>
              <a:t>detyruesh</a:t>
            </a:r>
            <a:r>
              <a:rPr lang="az-Cyrl-AZ" sz="1200" dirty="0" smtClean="0"/>
              <a:t>ӫ</a:t>
            </a:r>
            <a:r>
              <a:rPr lang="en-US" sz="1200" dirty="0" smtClean="0"/>
              <a:t>m </a:t>
            </a:r>
            <a:r>
              <a:rPr lang="az-Cyrl-AZ" sz="1200" dirty="0" smtClean="0"/>
              <a:t>ӫ</a:t>
            </a:r>
            <a:r>
              <a:rPr lang="en-US" sz="1200" dirty="0" err="1" smtClean="0"/>
              <a:t>sht</a:t>
            </a:r>
            <a:r>
              <a:rPr lang="az-Cyrl-AZ" sz="1200" dirty="0" smtClean="0"/>
              <a:t>ӫ </a:t>
            </a:r>
            <a:r>
              <a:rPr lang="en-US" sz="1200" dirty="0" err="1" smtClean="0"/>
              <a:t>i</a:t>
            </a:r>
            <a:r>
              <a:rPr lang="en-US" sz="1200" dirty="0" smtClean="0"/>
              <a:t> </a:t>
            </a:r>
            <a:r>
              <a:rPr lang="en-US" sz="1200" dirty="0" err="1" smtClean="0"/>
              <a:t>vlefsh</a:t>
            </a:r>
            <a:r>
              <a:rPr lang="az-Cyrl-AZ" sz="1200" dirty="0" smtClean="0"/>
              <a:t>ӫ</a:t>
            </a:r>
            <a:r>
              <a:rPr lang="en-US" sz="1200" dirty="0" smtClean="0"/>
              <a:t>m p</a:t>
            </a:r>
            <a:r>
              <a:rPr lang="az-Cyrl-AZ" sz="1200" dirty="0" smtClean="0"/>
              <a:t>ӫ</a:t>
            </a:r>
            <a:r>
              <a:rPr lang="en-US" sz="1200" dirty="0" smtClean="0"/>
              <a:t>r f</a:t>
            </a:r>
            <a:r>
              <a:rPr lang="az-Cyrl-AZ" sz="1200" dirty="0" smtClean="0"/>
              <a:t>ӫ</a:t>
            </a:r>
            <a:r>
              <a:rPr lang="en-US" sz="1200" dirty="0" err="1" smtClean="0"/>
              <a:t>mij</a:t>
            </a:r>
            <a:r>
              <a:rPr lang="az-Cyrl-AZ" sz="1200" dirty="0" smtClean="0"/>
              <a:t>ӫ</a:t>
            </a:r>
            <a:r>
              <a:rPr lang="en-US" sz="1200" dirty="0" smtClean="0"/>
              <a:t>t </a:t>
            </a:r>
            <a:r>
              <a:rPr lang="en-US" sz="1200" dirty="0" err="1" smtClean="0"/>
              <a:t>nga</a:t>
            </a:r>
            <a:r>
              <a:rPr lang="en-US" sz="1200" dirty="0" smtClean="0"/>
              <a:t> </a:t>
            </a:r>
            <a:r>
              <a:rPr lang="en-US" sz="1200" dirty="0" err="1" smtClean="0"/>
              <a:t>mosha</a:t>
            </a:r>
            <a:r>
              <a:rPr lang="en-US" sz="1200" dirty="0" smtClean="0"/>
              <a:t> 5-9 </a:t>
            </a:r>
            <a:r>
              <a:rPr lang="en-US" sz="1200" dirty="0" err="1" smtClean="0"/>
              <a:t>vje</a:t>
            </a:r>
            <a:r>
              <a:rPr lang="az-Cyrl-AZ" sz="1200" dirty="0" smtClean="0"/>
              <a:t>ҫ.</a:t>
            </a:r>
            <a:endParaRPr lang="en-US" sz="1200" dirty="0" smtClean="0"/>
          </a:p>
          <a:p>
            <a:pPr marL="171450" indent="-171450" algn="just">
              <a:buFont typeface="Courier New" pitchFamily="49" charset="0"/>
              <a:buChar char="o"/>
            </a:pPr>
            <a:r>
              <a:rPr lang="en-US" sz="1200" dirty="0" smtClean="0"/>
              <a:t> </a:t>
            </a:r>
            <a:r>
              <a:rPr lang="en-US" sz="1200" dirty="0" err="1" smtClean="0"/>
              <a:t>Vendi</a:t>
            </a:r>
            <a:r>
              <a:rPr lang="en-US" sz="1200" dirty="0" smtClean="0"/>
              <a:t> me </a:t>
            </a:r>
            <a:r>
              <a:rPr lang="en-US" sz="1200" dirty="0" err="1" smtClean="0"/>
              <a:t>vitin</a:t>
            </a:r>
            <a:r>
              <a:rPr lang="en-US" sz="1200" dirty="0" smtClean="0"/>
              <a:t> m</a:t>
            </a:r>
            <a:r>
              <a:rPr lang="az-Cyrl-AZ" sz="1200" dirty="0" smtClean="0"/>
              <a:t>ӫ </a:t>
            </a:r>
            <a:r>
              <a:rPr lang="en-US" sz="1200" dirty="0" smtClean="0"/>
              <a:t>t</a:t>
            </a:r>
            <a:r>
              <a:rPr lang="az-Cyrl-AZ" sz="1200" dirty="0" smtClean="0"/>
              <a:t>ӫ </a:t>
            </a:r>
            <a:r>
              <a:rPr lang="en-US" sz="1200" dirty="0" err="1" smtClean="0"/>
              <a:t>shkurt</a:t>
            </a:r>
            <a:r>
              <a:rPr lang="az-Cyrl-AZ" sz="1200" dirty="0" smtClean="0"/>
              <a:t>ӫ</a:t>
            </a:r>
            <a:r>
              <a:rPr lang="en-US" sz="1200" dirty="0" smtClean="0"/>
              <a:t>r </a:t>
            </a:r>
            <a:r>
              <a:rPr lang="en-US" sz="1200" dirty="0" err="1" smtClean="0"/>
              <a:t>shkollor</a:t>
            </a:r>
            <a:r>
              <a:rPr lang="en-US" sz="1200" dirty="0" smtClean="0"/>
              <a:t> </a:t>
            </a:r>
            <a:r>
              <a:rPr lang="en-US" sz="1200" dirty="0" err="1" smtClean="0"/>
              <a:t>dhe</a:t>
            </a:r>
            <a:r>
              <a:rPr lang="en-US" sz="1200" dirty="0" smtClean="0"/>
              <a:t> </a:t>
            </a:r>
            <a:r>
              <a:rPr lang="en-US" sz="1200" dirty="0" err="1" smtClean="0"/>
              <a:t>dit</a:t>
            </a:r>
            <a:r>
              <a:rPr lang="az-Cyrl-AZ" sz="1200" dirty="0" smtClean="0"/>
              <a:t>ӫ</a:t>
            </a:r>
            <a:r>
              <a:rPr lang="en-US" sz="1200" dirty="0" smtClean="0"/>
              <a:t>n m</a:t>
            </a:r>
            <a:r>
              <a:rPr lang="az-Cyrl-AZ" sz="1200" dirty="0" smtClean="0"/>
              <a:t>ӫ </a:t>
            </a:r>
            <a:r>
              <a:rPr lang="en-US" sz="1200" dirty="0" smtClean="0"/>
              <a:t>t</a:t>
            </a:r>
            <a:r>
              <a:rPr lang="az-Cyrl-AZ" sz="1200" dirty="0" smtClean="0"/>
              <a:t>ӫ </a:t>
            </a:r>
            <a:r>
              <a:rPr lang="en-US" sz="1200" dirty="0" err="1" smtClean="0"/>
              <a:t>gjat</a:t>
            </a:r>
            <a:r>
              <a:rPr lang="az-Cyrl-AZ" sz="1200" dirty="0" smtClean="0"/>
              <a:t>ӫ </a:t>
            </a:r>
            <a:r>
              <a:rPr lang="en-US" sz="1200" dirty="0" err="1" smtClean="0"/>
              <a:t>shkollore</a:t>
            </a:r>
            <a:r>
              <a:rPr lang="en-US" sz="1200" dirty="0" smtClean="0"/>
              <a:t> </a:t>
            </a:r>
            <a:r>
              <a:rPr lang="az-Cyrl-AZ" sz="1200" dirty="0" smtClean="0"/>
              <a:t>ӫ</a:t>
            </a:r>
            <a:r>
              <a:rPr lang="en-US" sz="1200" dirty="0" err="1" smtClean="0"/>
              <a:t>sht</a:t>
            </a:r>
            <a:r>
              <a:rPr lang="az-Cyrl-AZ" sz="1200" dirty="0" smtClean="0"/>
              <a:t>ӫ </a:t>
            </a:r>
            <a:r>
              <a:rPr lang="en-US" sz="1200" dirty="0" smtClean="0"/>
              <a:t>Franca.</a:t>
            </a:r>
          </a:p>
          <a:p>
            <a:pPr marL="171450" indent="-171450" algn="just">
              <a:buFont typeface="Courier New" pitchFamily="49" charset="0"/>
              <a:buChar char="o"/>
            </a:pPr>
            <a:r>
              <a:rPr lang="en-US" sz="1200" dirty="0" smtClean="0"/>
              <a:t> F</a:t>
            </a:r>
            <a:r>
              <a:rPr lang="az-Cyrl-AZ" sz="1200" dirty="0" smtClean="0"/>
              <a:t>ӫ</a:t>
            </a:r>
            <a:r>
              <a:rPr lang="en-US" sz="1200" dirty="0" err="1" smtClean="0"/>
              <a:t>mij</a:t>
            </a:r>
            <a:r>
              <a:rPr lang="az-Cyrl-AZ" sz="1200" dirty="0" smtClean="0"/>
              <a:t>ӫ</a:t>
            </a:r>
            <a:r>
              <a:rPr lang="en-US" sz="1200" dirty="0" smtClean="0"/>
              <a:t>t n</a:t>
            </a:r>
            <a:r>
              <a:rPr lang="az-Cyrl-AZ" sz="1200" dirty="0" smtClean="0"/>
              <a:t>ӫ </a:t>
            </a:r>
            <a:r>
              <a:rPr lang="en-US" sz="1200" dirty="0" err="1" smtClean="0"/>
              <a:t>Holand</a:t>
            </a:r>
            <a:r>
              <a:rPr lang="az-Cyrl-AZ" sz="1200" dirty="0" smtClean="0"/>
              <a:t>ӫ </a:t>
            </a:r>
            <a:r>
              <a:rPr lang="en-US" sz="1200" dirty="0" smtClean="0"/>
              <a:t>e </a:t>
            </a:r>
            <a:r>
              <a:rPr lang="en-US" sz="1200" dirty="0" err="1" smtClean="0"/>
              <a:t>fillojn</a:t>
            </a:r>
            <a:r>
              <a:rPr lang="az-Cyrl-AZ" sz="1200" dirty="0" smtClean="0"/>
              <a:t>ӫ </a:t>
            </a:r>
            <a:r>
              <a:rPr lang="en-US" sz="1200" dirty="0" err="1" smtClean="0"/>
              <a:t>shkoll</a:t>
            </a:r>
            <a:r>
              <a:rPr lang="az-Cyrl-AZ" sz="1200" dirty="0" smtClean="0"/>
              <a:t>ӫ</a:t>
            </a:r>
            <a:r>
              <a:rPr lang="en-US" sz="1200" dirty="0" smtClean="0"/>
              <a:t>n </a:t>
            </a:r>
            <a:r>
              <a:rPr lang="en-US" sz="1200" dirty="0" err="1" smtClean="0"/>
              <a:t>n</a:t>
            </a:r>
            <a:r>
              <a:rPr lang="az-Cyrl-AZ" sz="1200" dirty="0" smtClean="0"/>
              <a:t>ӫ </a:t>
            </a:r>
            <a:r>
              <a:rPr lang="en-US" sz="1200" dirty="0" err="1" smtClean="0"/>
              <a:t>dit</a:t>
            </a:r>
            <a:r>
              <a:rPr lang="az-Cyrl-AZ" sz="1200" dirty="0" smtClean="0"/>
              <a:t>ӫ</a:t>
            </a:r>
            <a:r>
              <a:rPr lang="en-US" sz="1200" dirty="0" err="1" smtClean="0"/>
              <a:t>lindjen</a:t>
            </a:r>
            <a:r>
              <a:rPr lang="en-US" sz="1200" dirty="0" smtClean="0"/>
              <a:t> e </a:t>
            </a:r>
            <a:r>
              <a:rPr lang="en-US" sz="1200" dirty="0" err="1" smtClean="0"/>
              <a:t>tyre</a:t>
            </a:r>
            <a:r>
              <a:rPr lang="en-US" sz="1200" dirty="0" smtClean="0"/>
              <a:t> t</a:t>
            </a:r>
            <a:r>
              <a:rPr lang="az-Cyrl-AZ" sz="1200" dirty="0" smtClean="0"/>
              <a:t>ӫ </a:t>
            </a:r>
            <a:r>
              <a:rPr lang="en-US" sz="1200" dirty="0" err="1" smtClean="0"/>
              <a:t>kat</a:t>
            </a:r>
            <a:r>
              <a:rPr lang="az-Cyrl-AZ" sz="1200" dirty="0" smtClean="0"/>
              <a:t>ӫ</a:t>
            </a:r>
            <a:r>
              <a:rPr lang="en-US" sz="1200" dirty="0" err="1" smtClean="0"/>
              <a:t>rt</a:t>
            </a:r>
            <a:r>
              <a:rPr lang="en-US" sz="1200" dirty="0" smtClean="0"/>
              <a:t>, k</a:t>
            </a:r>
            <a:r>
              <a:rPr lang="az-Cyrl-AZ" sz="1200" dirty="0" smtClean="0"/>
              <a:t>ӫ</a:t>
            </a:r>
            <a:r>
              <a:rPr lang="en-US" sz="1200" dirty="0" err="1" smtClean="0"/>
              <a:t>shtu</a:t>
            </a:r>
            <a:r>
              <a:rPr lang="en-US" sz="1200" dirty="0" smtClean="0"/>
              <a:t> q</a:t>
            </a:r>
            <a:r>
              <a:rPr lang="az-Cyrl-AZ" sz="1200" dirty="0" smtClean="0"/>
              <a:t>ӫ </a:t>
            </a:r>
            <a:r>
              <a:rPr lang="en-US" sz="1200" dirty="0" smtClean="0"/>
              <a:t>n</a:t>
            </a:r>
            <a:r>
              <a:rPr lang="az-Cyrl-AZ" sz="1200" dirty="0" smtClean="0"/>
              <a:t>ӫ </a:t>
            </a:r>
            <a:r>
              <a:rPr lang="en-US" sz="1200" dirty="0" err="1" smtClean="0"/>
              <a:t>klas</a:t>
            </a:r>
            <a:r>
              <a:rPr lang="az-Cyrl-AZ" sz="1200" dirty="0" smtClean="0"/>
              <a:t>ӫ </a:t>
            </a:r>
            <a:r>
              <a:rPr lang="en-US" sz="1200" dirty="0" err="1" smtClean="0"/>
              <a:t>ka</a:t>
            </a:r>
            <a:r>
              <a:rPr lang="en-US" sz="1200" dirty="0" smtClean="0"/>
              <a:t> </a:t>
            </a:r>
            <a:r>
              <a:rPr lang="en-US" sz="1200" dirty="0" err="1" smtClean="0"/>
              <a:t>gjithmon</a:t>
            </a:r>
            <a:r>
              <a:rPr lang="az-Cyrl-AZ" sz="1200" dirty="0" smtClean="0"/>
              <a:t>ӫ </a:t>
            </a:r>
            <a:r>
              <a:rPr lang="en-US" sz="1200" dirty="0" err="1" smtClean="0"/>
              <a:t>nj</a:t>
            </a:r>
            <a:r>
              <a:rPr lang="az-Cyrl-AZ" sz="1200" dirty="0" smtClean="0"/>
              <a:t>ӫ </a:t>
            </a:r>
            <a:r>
              <a:rPr lang="en-US" sz="1200" dirty="0" err="1" smtClean="0"/>
              <a:t>nx</a:t>
            </a:r>
            <a:r>
              <a:rPr lang="az-Cyrl-AZ" sz="1200" dirty="0" smtClean="0"/>
              <a:t>ӫ</a:t>
            </a:r>
            <a:r>
              <a:rPr lang="en-US" sz="1200" dirty="0" smtClean="0"/>
              <a:t>n</a:t>
            </a:r>
            <a:r>
              <a:rPr lang="az-Cyrl-AZ" sz="1200" dirty="0" smtClean="0"/>
              <a:t>ӫ</a:t>
            </a:r>
            <a:r>
              <a:rPr lang="en-US" sz="1200" dirty="0" smtClean="0"/>
              <a:t>s t</a:t>
            </a:r>
            <a:r>
              <a:rPr lang="az-Cyrl-AZ" sz="1200" dirty="0" smtClean="0"/>
              <a:t>ӫ </a:t>
            </a:r>
            <a:r>
              <a:rPr lang="en-US" sz="1200" dirty="0" err="1" smtClean="0"/>
              <a:t>ri</a:t>
            </a:r>
            <a:r>
              <a:rPr lang="en-US" sz="1200" dirty="0" smtClean="0"/>
              <a:t>.</a:t>
            </a:r>
          </a:p>
          <a:p>
            <a:pPr algn="just"/>
            <a:endParaRPr lang="en-US" sz="1200" dirty="0" smtClean="0"/>
          </a:p>
          <a:p>
            <a:pPr marL="171450" indent="-171450" algn="just">
              <a:buFont typeface="Courier New" pitchFamily="49" charset="0"/>
              <a:buChar char="o"/>
            </a:pPr>
            <a:r>
              <a:rPr lang="en-US" sz="1200" dirty="0" smtClean="0"/>
              <a:t> </a:t>
            </a:r>
            <a:r>
              <a:rPr lang="en-US" sz="1200" dirty="0" err="1" smtClean="0"/>
              <a:t>Pavarësisht</a:t>
            </a:r>
            <a:r>
              <a:rPr lang="en-US" sz="1200" dirty="0" smtClean="0"/>
              <a:t> </a:t>
            </a:r>
            <a:r>
              <a:rPr lang="en-US" sz="1200" dirty="0" smtClean="0"/>
              <a:t>n</a:t>
            </a:r>
            <a:r>
              <a:rPr lang="az-Cyrl-AZ" sz="1200" dirty="0" smtClean="0"/>
              <a:t>ӫ</a:t>
            </a:r>
            <a:r>
              <a:rPr lang="en-US" sz="1200" dirty="0" smtClean="0"/>
              <a:t>se </a:t>
            </a:r>
            <a:r>
              <a:rPr lang="en-US" sz="1200" dirty="0" err="1" smtClean="0"/>
              <a:t>rastisë</a:t>
            </a:r>
            <a:r>
              <a:rPr lang="en-US" sz="1200" dirty="0" smtClean="0"/>
              <a:t> </a:t>
            </a:r>
            <a:r>
              <a:rPr lang="en-US" sz="1200" dirty="0" err="1" smtClean="0"/>
              <a:t>fundjav</a:t>
            </a:r>
            <a:r>
              <a:rPr lang="az-Cyrl-AZ" sz="1200" dirty="0" smtClean="0"/>
              <a:t>ӫ </a:t>
            </a:r>
            <a:r>
              <a:rPr lang="en-US" sz="1200" dirty="0" err="1" smtClean="0"/>
              <a:t>apo</a:t>
            </a:r>
            <a:r>
              <a:rPr lang="en-US" sz="1200" dirty="0" smtClean="0"/>
              <a:t> </a:t>
            </a:r>
            <a:r>
              <a:rPr lang="en-US" sz="1200" dirty="0" err="1" smtClean="0"/>
              <a:t>pushim</a:t>
            </a:r>
            <a:r>
              <a:rPr lang="en-US" sz="1200" dirty="0" smtClean="0"/>
              <a:t>, f</a:t>
            </a:r>
            <a:r>
              <a:rPr lang="az-Cyrl-AZ" sz="1200" dirty="0" smtClean="0"/>
              <a:t>ӫ</a:t>
            </a:r>
            <a:r>
              <a:rPr lang="en-US" sz="1200" dirty="0" err="1" smtClean="0"/>
              <a:t>mij</a:t>
            </a:r>
            <a:r>
              <a:rPr lang="az-Cyrl-AZ" sz="1200" dirty="0" smtClean="0"/>
              <a:t>ӫ</a:t>
            </a:r>
            <a:r>
              <a:rPr lang="en-US" sz="1200" dirty="0" smtClean="0"/>
              <a:t>t n</a:t>
            </a:r>
            <a:r>
              <a:rPr lang="az-Cyrl-AZ" sz="1200" dirty="0" smtClean="0"/>
              <a:t>ӫ </a:t>
            </a:r>
            <a:r>
              <a:rPr lang="en-US" sz="1200" dirty="0" err="1" smtClean="0"/>
              <a:t>Rusi</a:t>
            </a:r>
            <a:r>
              <a:rPr lang="en-US" sz="1200" dirty="0" smtClean="0"/>
              <a:t> e </a:t>
            </a:r>
            <a:r>
              <a:rPr lang="en-US" sz="1200" dirty="0" err="1" smtClean="0"/>
              <a:t>fillojn</a:t>
            </a:r>
            <a:r>
              <a:rPr lang="az-Cyrl-AZ" sz="1200" dirty="0" smtClean="0"/>
              <a:t>ӫ </a:t>
            </a:r>
            <a:r>
              <a:rPr lang="en-US" sz="1200" dirty="0" err="1" smtClean="0"/>
              <a:t>gjithnj</a:t>
            </a:r>
            <a:r>
              <a:rPr lang="az-Cyrl-AZ" sz="1200" dirty="0" smtClean="0"/>
              <a:t>ӫ </a:t>
            </a:r>
            <a:r>
              <a:rPr lang="en-US" sz="1200" dirty="0" err="1" smtClean="0"/>
              <a:t>shkoll</a:t>
            </a:r>
            <a:r>
              <a:rPr lang="az-Cyrl-AZ" sz="1200" dirty="0" smtClean="0"/>
              <a:t>ӫ</a:t>
            </a:r>
            <a:r>
              <a:rPr lang="en-US" sz="1200" dirty="0" smtClean="0"/>
              <a:t>n </a:t>
            </a:r>
            <a:r>
              <a:rPr lang="en-US" sz="1200" dirty="0" err="1" smtClean="0"/>
              <a:t>n</a:t>
            </a:r>
            <a:r>
              <a:rPr lang="az-Cyrl-AZ" sz="1200" dirty="0" smtClean="0"/>
              <a:t>ӫ  “</a:t>
            </a:r>
            <a:r>
              <a:rPr lang="en-US" sz="1200" dirty="0" err="1" smtClean="0"/>
              <a:t>Dit</a:t>
            </a:r>
            <a:r>
              <a:rPr lang="az-Cyrl-AZ" sz="1200" dirty="0" smtClean="0"/>
              <a:t>ӫ</a:t>
            </a:r>
            <a:r>
              <a:rPr lang="en-US" sz="1200" dirty="0" smtClean="0"/>
              <a:t>n e </a:t>
            </a:r>
            <a:r>
              <a:rPr lang="en-US" sz="1200" dirty="0" err="1" smtClean="0"/>
              <a:t>njohurive</a:t>
            </a:r>
            <a:r>
              <a:rPr lang="en-US" sz="1200" dirty="0" smtClean="0"/>
              <a:t>”,  q</a:t>
            </a:r>
            <a:r>
              <a:rPr lang="az-Cyrl-AZ" sz="1200" dirty="0" smtClean="0"/>
              <a:t>ӫ ӫ</a:t>
            </a:r>
            <a:r>
              <a:rPr lang="en-US" sz="1200" dirty="0" err="1" smtClean="0"/>
              <a:t>sht</a:t>
            </a:r>
            <a:r>
              <a:rPr lang="az-Cyrl-AZ" sz="1200" dirty="0" smtClean="0"/>
              <a:t>ӫ 1 </a:t>
            </a:r>
            <a:r>
              <a:rPr lang="en-US" sz="1200" dirty="0" err="1"/>
              <a:t>S</a:t>
            </a:r>
            <a:r>
              <a:rPr lang="en-US" sz="1200" dirty="0" err="1" smtClean="0"/>
              <a:t>htatori</a:t>
            </a:r>
            <a:r>
              <a:rPr lang="en-US" sz="1200" dirty="0" smtClean="0"/>
              <a:t>.</a:t>
            </a:r>
          </a:p>
          <a:p>
            <a:pPr marL="171450" indent="-171450" algn="just">
              <a:buFont typeface="Courier New" pitchFamily="49" charset="0"/>
              <a:buChar char="o"/>
            </a:pPr>
            <a:endParaRPr lang="en-US" sz="1200" dirty="0" smtClean="0"/>
          </a:p>
          <a:p>
            <a:pPr marL="171450" indent="-171450" algn="just">
              <a:buFont typeface="Courier New" pitchFamily="49" charset="0"/>
              <a:buChar char="o"/>
            </a:pPr>
            <a:r>
              <a:rPr lang="en-US" sz="1200" dirty="0" smtClean="0"/>
              <a:t> </a:t>
            </a:r>
            <a:r>
              <a:rPr lang="en-US" sz="1200" dirty="0" err="1" smtClean="0"/>
              <a:t>Djemt</a:t>
            </a:r>
            <a:r>
              <a:rPr lang="az-Cyrl-AZ" sz="1200" dirty="0" smtClean="0"/>
              <a:t>ӫ </a:t>
            </a:r>
            <a:r>
              <a:rPr lang="en-US" sz="1200" dirty="0" err="1" smtClean="0"/>
              <a:t>dhe</a:t>
            </a:r>
            <a:r>
              <a:rPr lang="en-US" sz="1200" dirty="0" smtClean="0"/>
              <a:t> </a:t>
            </a:r>
            <a:r>
              <a:rPr lang="en-US" sz="1200" dirty="0" err="1" smtClean="0"/>
              <a:t>vajzat</a:t>
            </a:r>
            <a:r>
              <a:rPr lang="en-US" sz="1200" dirty="0" smtClean="0"/>
              <a:t> </a:t>
            </a:r>
            <a:r>
              <a:rPr lang="en-US" sz="1200" dirty="0" err="1" smtClean="0"/>
              <a:t>arsimohen</a:t>
            </a:r>
            <a:r>
              <a:rPr lang="en-US" sz="1200" dirty="0" smtClean="0"/>
              <a:t> </a:t>
            </a:r>
            <a:r>
              <a:rPr lang="en-US" sz="1200" dirty="0" err="1" smtClean="0"/>
              <a:t>ve</a:t>
            </a:r>
            <a:r>
              <a:rPr lang="az-Cyrl-AZ" sz="1200" dirty="0" smtClean="0"/>
              <a:t>ҫ</a:t>
            </a:r>
            <a:r>
              <a:rPr lang="en-US" sz="1200" dirty="0" smtClean="0"/>
              <a:t>mas n</a:t>
            </a:r>
            <a:r>
              <a:rPr lang="az-Cyrl-AZ" sz="1200" dirty="0" smtClean="0"/>
              <a:t>ӫ</a:t>
            </a:r>
            <a:r>
              <a:rPr lang="en-US" sz="1200" dirty="0" smtClean="0"/>
              <a:t> Iran, </a:t>
            </a:r>
            <a:r>
              <a:rPr lang="en-US" sz="1200" dirty="0" err="1" smtClean="0"/>
              <a:t>derisa</a:t>
            </a:r>
            <a:r>
              <a:rPr lang="en-US" sz="1200" dirty="0" smtClean="0"/>
              <a:t> t</a:t>
            </a:r>
            <a:r>
              <a:rPr lang="az-Cyrl-AZ" sz="1200" dirty="0" smtClean="0"/>
              <a:t>ӫ </a:t>
            </a:r>
            <a:r>
              <a:rPr lang="en-US" sz="1200" dirty="0" err="1" smtClean="0"/>
              <a:t>mb</a:t>
            </a:r>
            <a:r>
              <a:rPr lang="az-Cyrl-AZ" sz="1200" dirty="0" smtClean="0"/>
              <a:t>ӫ</a:t>
            </a:r>
            <a:r>
              <a:rPr lang="en-US" sz="1200" dirty="0" err="1" smtClean="0"/>
              <a:t>rrijn</a:t>
            </a:r>
            <a:r>
              <a:rPr lang="az-Cyrl-AZ" sz="1200" dirty="0" smtClean="0"/>
              <a:t>ӫ </a:t>
            </a:r>
            <a:r>
              <a:rPr lang="en-US" sz="1200" dirty="0" err="1" smtClean="0"/>
              <a:t>universitetin.Edhe</a:t>
            </a:r>
            <a:r>
              <a:rPr lang="en-US" sz="1200" dirty="0" smtClean="0"/>
              <a:t> m</a:t>
            </a:r>
            <a:r>
              <a:rPr lang="az-Cyrl-AZ" sz="1200" dirty="0" smtClean="0"/>
              <a:t>ӫ</a:t>
            </a:r>
            <a:r>
              <a:rPr lang="en-US" sz="1200" dirty="0" err="1" smtClean="0"/>
              <a:t>suesit</a:t>
            </a:r>
            <a:r>
              <a:rPr lang="en-US" sz="1200" dirty="0" smtClean="0"/>
              <a:t> </a:t>
            </a:r>
            <a:r>
              <a:rPr lang="en-US" sz="1200" dirty="0" err="1" smtClean="0"/>
              <a:t>duhet</a:t>
            </a:r>
            <a:r>
              <a:rPr lang="en-US" sz="1200" dirty="0" smtClean="0"/>
              <a:t> t</a:t>
            </a:r>
            <a:r>
              <a:rPr lang="az-Cyrl-AZ" sz="1200" dirty="0" smtClean="0"/>
              <a:t>ӫ </a:t>
            </a:r>
            <a:r>
              <a:rPr lang="en-US" sz="1200" dirty="0" err="1" smtClean="0"/>
              <a:t>jen</a:t>
            </a:r>
            <a:r>
              <a:rPr lang="az-Cyrl-AZ" sz="1200" dirty="0" smtClean="0"/>
              <a:t>ӫ </a:t>
            </a:r>
            <a:r>
              <a:rPr lang="en-US" sz="1200" dirty="0" smtClean="0"/>
              <a:t>t</a:t>
            </a:r>
            <a:r>
              <a:rPr lang="az-Cyrl-AZ" sz="1200" dirty="0" smtClean="0"/>
              <a:t>ӫ </a:t>
            </a:r>
            <a:r>
              <a:rPr lang="en-US" sz="1200" dirty="0" err="1" smtClean="0"/>
              <a:t>gjinis</a:t>
            </a:r>
            <a:r>
              <a:rPr lang="az-Cyrl-AZ" sz="1200" dirty="0" smtClean="0"/>
              <a:t>ӫ </a:t>
            </a:r>
            <a:r>
              <a:rPr lang="en-US" sz="1200" dirty="0" smtClean="0"/>
              <a:t>s</a:t>
            </a:r>
            <a:r>
              <a:rPr lang="az-Cyrl-AZ" sz="1200" dirty="0" smtClean="0"/>
              <a:t>ӫ </a:t>
            </a:r>
            <a:r>
              <a:rPr lang="en-US" sz="1200" dirty="0" err="1" smtClean="0"/>
              <a:t>nj</a:t>
            </a:r>
            <a:r>
              <a:rPr lang="az-Cyrl-AZ" sz="1200" dirty="0" smtClean="0"/>
              <a:t>ӫ</a:t>
            </a:r>
            <a:r>
              <a:rPr lang="en-US" sz="1200" dirty="0" err="1" smtClean="0"/>
              <a:t>jt</a:t>
            </a:r>
            <a:r>
              <a:rPr lang="az-Cyrl-AZ" sz="1200" dirty="0" smtClean="0"/>
              <a:t>ӫ </a:t>
            </a:r>
            <a:r>
              <a:rPr lang="en-US" sz="1200" dirty="0" smtClean="0"/>
              <a:t>me </a:t>
            </a:r>
            <a:r>
              <a:rPr lang="en-US" sz="1200" dirty="0" err="1" smtClean="0"/>
              <a:t>nx</a:t>
            </a:r>
            <a:r>
              <a:rPr lang="az-Cyrl-AZ" sz="1200" dirty="0" smtClean="0"/>
              <a:t>ӫ</a:t>
            </a:r>
            <a:r>
              <a:rPr lang="en-US" sz="1200" dirty="0" smtClean="0"/>
              <a:t>n</a:t>
            </a:r>
            <a:r>
              <a:rPr lang="az-Cyrl-AZ" sz="1200" dirty="0" smtClean="0"/>
              <a:t>ӫ</a:t>
            </a:r>
            <a:r>
              <a:rPr lang="en-US" sz="1200" dirty="0" smtClean="0"/>
              <a:t>sit e </a:t>
            </a:r>
            <a:r>
              <a:rPr lang="en-US" sz="1200" dirty="0" err="1" smtClean="0"/>
              <a:t>klas</a:t>
            </a:r>
            <a:r>
              <a:rPr lang="az-Cyrl-AZ" sz="1200" dirty="0" smtClean="0"/>
              <a:t>ӫ</a:t>
            </a:r>
            <a:r>
              <a:rPr lang="en-US" sz="1200" dirty="0" smtClean="0"/>
              <a:t>s </a:t>
            </a:r>
            <a:r>
              <a:rPr lang="en-US" sz="1200" dirty="0" err="1" smtClean="0"/>
              <a:t>ku</a:t>
            </a:r>
            <a:r>
              <a:rPr lang="en-US" sz="1200" dirty="0" smtClean="0"/>
              <a:t> </a:t>
            </a:r>
            <a:r>
              <a:rPr lang="en-US" sz="1200" dirty="0" err="1" smtClean="0"/>
              <a:t>japin</a:t>
            </a:r>
            <a:r>
              <a:rPr lang="en-US" sz="1200" dirty="0" smtClean="0"/>
              <a:t> m</a:t>
            </a:r>
            <a:r>
              <a:rPr lang="az-Cyrl-AZ" sz="1200" dirty="0" smtClean="0"/>
              <a:t>ӫ</a:t>
            </a:r>
            <a:r>
              <a:rPr lang="en-US" sz="1200" dirty="0" err="1" smtClean="0"/>
              <a:t>sim</a:t>
            </a:r>
            <a:r>
              <a:rPr lang="en-US" sz="1200" dirty="0" smtClean="0"/>
              <a:t>.</a:t>
            </a:r>
          </a:p>
          <a:p>
            <a:pPr marL="171450" indent="-171450" algn="just">
              <a:buFont typeface="Courier New" pitchFamily="49" charset="0"/>
              <a:buChar char="o"/>
            </a:pPr>
            <a:r>
              <a:rPr lang="en-US" sz="1200" dirty="0" smtClean="0"/>
              <a:t> N</a:t>
            </a:r>
            <a:r>
              <a:rPr lang="az-Cyrl-AZ" sz="1200" dirty="0" smtClean="0"/>
              <a:t>ӫ </a:t>
            </a:r>
            <a:r>
              <a:rPr lang="en-US" sz="1200" dirty="0" err="1" smtClean="0"/>
              <a:t>Kenia</a:t>
            </a:r>
            <a:r>
              <a:rPr lang="en-US" sz="1200" dirty="0" smtClean="0"/>
              <a:t>, f</a:t>
            </a:r>
            <a:r>
              <a:rPr lang="az-Cyrl-AZ" sz="1200" dirty="0" smtClean="0"/>
              <a:t>ӫ</a:t>
            </a:r>
            <a:r>
              <a:rPr lang="en-US" sz="1200" dirty="0" err="1" smtClean="0"/>
              <a:t>mij</a:t>
            </a:r>
            <a:r>
              <a:rPr lang="az-Cyrl-AZ" sz="1200" dirty="0" smtClean="0"/>
              <a:t>ӫ</a:t>
            </a:r>
            <a:r>
              <a:rPr lang="en-US" sz="1200" dirty="0" smtClean="0"/>
              <a:t>t </a:t>
            </a:r>
            <a:r>
              <a:rPr lang="en-US" sz="1200" dirty="0" err="1" smtClean="0"/>
              <a:t>nuk</a:t>
            </a:r>
            <a:r>
              <a:rPr lang="en-US" sz="1200" dirty="0" smtClean="0"/>
              <a:t> </a:t>
            </a:r>
            <a:r>
              <a:rPr lang="en-US" sz="1200" dirty="0" err="1" smtClean="0"/>
              <a:t>jan</a:t>
            </a:r>
            <a:r>
              <a:rPr lang="az-Cyrl-AZ" sz="1200" dirty="0" smtClean="0"/>
              <a:t>ӫ </a:t>
            </a:r>
            <a:r>
              <a:rPr lang="en-US" sz="1200" dirty="0" err="1" smtClean="0"/>
              <a:t>ligjërisht</a:t>
            </a:r>
            <a:r>
              <a:rPr lang="en-US" sz="1200" dirty="0" smtClean="0"/>
              <a:t> t</a:t>
            </a:r>
            <a:r>
              <a:rPr lang="az-Cyrl-AZ" sz="1200" dirty="0" smtClean="0"/>
              <a:t>ӫ </a:t>
            </a:r>
            <a:r>
              <a:rPr lang="en-US" sz="1200" dirty="0" err="1" smtClean="0"/>
              <a:t>detyruar</a:t>
            </a:r>
            <a:r>
              <a:rPr lang="en-US" sz="1200" dirty="0" smtClean="0"/>
              <a:t> t</a:t>
            </a:r>
            <a:r>
              <a:rPr lang="az-Cyrl-AZ" sz="1200" dirty="0" smtClean="0"/>
              <a:t>ӫ </a:t>
            </a:r>
            <a:r>
              <a:rPr lang="en-US" sz="1200" dirty="0" err="1" smtClean="0"/>
              <a:t>shkojn</a:t>
            </a:r>
            <a:r>
              <a:rPr lang="az-Cyrl-AZ" sz="1200" dirty="0" smtClean="0"/>
              <a:t>ӫ </a:t>
            </a:r>
            <a:r>
              <a:rPr lang="en-US" sz="1200" dirty="0" smtClean="0"/>
              <a:t>n</a:t>
            </a:r>
            <a:r>
              <a:rPr lang="az-Cyrl-AZ" sz="1200" dirty="0" smtClean="0"/>
              <a:t>ӫ </a:t>
            </a:r>
            <a:r>
              <a:rPr lang="en-US" sz="1200" dirty="0" err="1" smtClean="0"/>
              <a:t>shkoll</a:t>
            </a:r>
            <a:r>
              <a:rPr lang="az-Cyrl-AZ" sz="1200" dirty="0" smtClean="0"/>
              <a:t>ӫ, </a:t>
            </a:r>
            <a:r>
              <a:rPr lang="en-US" sz="1200" dirty="0" err="1" smtClean="0"/>
              <a:t>por</a:t>
            </a:r>
            <a:r>
              <a:rPr lang="en-US" sz="1200" dirty="0" smtClean="0"/>
              <a:t> </a:t>
            </a:r>
            <a:r>
              <a:rPr lang="en-US" sz="1200" dirty="0" err="1" smtClean="0"/>
              <a:t>shumica</a:t>
            </a:r>
            <a:r>
              <a:rPr lang="en-US" sz="1200" dirty="0" smtClean="0"/>
              <a:t> e </a:t>
            </a:r>
            <a:r>
              <a:rPr lang="en-US" sz="1200" dirty="0" err="1" smtClean="0"/>
              <a:t>tyre</a:t>
            </a:r>
            <a:r>
              <a:rPr lang="en-US" sz="1200" dirty="0" smtClean="0"/>
              <a:t> e b</a:t>
            </a:r>
            <a:r>
              <a:rPr lang="az-Cyrl-AZ" sz="1200" dirty="0" smtClean="0"/>
              <a:t>ӫ</a:t>
            </a:r>
            <a:r>
              <a:rPr lang="en-US" sz="1200" dirty="0" err="1" smtClean="0"/>
              <a:t>jn</a:t>
            </a:r>
            <a:r>
              <a:rPr lang="az-Cyrl-AZ" sz="1200" dirty="0" smtClean="0"/>
              <a:t>ӫ </a:t>
            </a:r>
            <a:r>
              <a:rPr lang="en-US" sz="1200" dirty="0" smtClean="0"/>
              <a:t>k</a:t>
            </a:r>
            <a:r>
              <a:rPr lang="az-Cyrl-AZ" sz="1200" dirty="0" smtClean="0"/>
              <a:t>ӫ</a:t>
            </a:r>
            <a:r>
              <a:rPr lang="en-US" sz="1200" dirty="0" smtClean="0"/>
              <a:t>t</a:t>
            </a:r>
            <a:r>
              <a:rPr lang="az-Cyrl-AZ" sz="1200" dirty="0" smtClean="0"/>
              <a:t>ӫ.</a:t>
            </a:r>
          </a:p>
          <a:p>
            <a:pPr marL="171450" indent="-171450" algn="r">
              <a:buFont typeface="Courier New" pitchFamily="49" charset="0"/>
              <a:buChar char="o"/>
            </a:pPr>
            <a:endParaRPr lang="en-US" sz="1200" dirty="0" smtClean="0"/>
          </a:p>
          <a:p>
            <a:pPr marL="171450" indent="-171450" algn="r">
              <a:buFont typeface="Courier New" pitchFamily="49" charset="0"/>
              <a:buChar char="o"/>
            </a:pPr>
            <a:r>
              <a:rPr lang="en-US" sz="1200" dirty="0" err="1" smtClean="0"/>
              <a:t>Meleke</a:t>
            </a:r>
            <a:r>
              <a:rPr lang="en-US" sz="1200" dirty="0" smtClean="0"/>
              <a:t> </a:t>
            </a:r>
            <a:r>
              <a:rPr lang="en-US" sz="1200" dirty="0" err="1" smtClean="0"/>
              <a:t>Rexhepi</a:t>
            </a:r>
            <a:endParaRPr lang="en-US" sz="1200" dirty="0" smtClean="0"/>
          </a:p>
          <a:p>
            <a:pPr marL="171450" indent="-171450">
              <a:buFont typeface="Courier New" pitchFamily="49" charset="0"/>
              <a:buChar char="o"/>
            </a:pPr>
            <a:endParaRPr lang="en-US" sz="1200" dirty="0" smtClean="0"/>
          </a:p>
          <a:p>
            <a:pPr marL="171450" indent="-171450">
              <a:buFont typeface="Courier New" pitchFamily="49" charset="0"/>
              <a:buChar char="o"/>
            </a:pPr>
            <a:endParaRPr lang="en-US" sz="1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0835" y="1482436"/>
            <a:ext cx="1727200" cy="1295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99" y="6248400"/>
            <a:ext cx="1578927" cy="16144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1840" y="6319384"/>
            <a:ext cx="3082175" cy="2055322"/>
          </a:xfrm>
          <a:prstGeom prst="rect">
            <a:avLst/>
          </a:prstGeom>
          <a:ln>
            <a:noFill/>
          </a:ln>
          <a:effectLst>
            <a:softEdge rad="317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69000"/>
          </a:schemeClr>
        </a:solidFill>
        <a:effectLst/>
      </p:bgPr>
    </p:bg>
    <p:spTree>
      <p:nvGrpSpPr>
        <p:cNvPr id="1" name=""/>
        <p:cNvGrpSpPr/>
        <p:nvPr/>
      </p:nvGrpSpPr>
      <p:grpSpPr>
        <a:xfrm>
          <a:off x="0" y="0"/>
          <a:ext cx="0" cy="0"/>
          <a:chOff x="0" y="0"/>
          <a:chExt cx="0" cy="0"/>
        </a:xfrm>
      </p:grpSpPr>
      <p:sp>
        <p:nvSpPr>
          <p:cNvPr id="8" name="TextBox 7"/>
          <p:cNvSpPr txBox="1"/>
          <p:nvPr/>
        </p:nvSpPr>
        <p:spPr>
          <a:xfrm>
            <a:off x="2094318" y="54128"/>
            <a:ext cx="4754880" cy="457200"/>
          </a:xfrm>
          <a:prstGeom prst="rect">
            <a:avLst/>
          </a:prstGeom>
          <a:noFill/>
          <a:ln>
            <a:solidFill>
              <a:schemeClr val="tx2">
                <a:lumMod val="60000"/>
                <a:lumOff val="40000"/>
              </a:schemeClr>
            </a:solidFill>
          </a:ln>
        </p:spPr>
        <p:txBody>
          <a:bodyPr wrap="square" rtlCol="0">
            <a:spAutoFit/>
          </a:bodyPr>
          <a:lstStyle/>
          <a:p>
            <a:pPr algn="ctr"/>
            <a:r>
              <a:rPr lang="en-US" sz="2400" b="1" dirty="0" smtClean="0">
                <a:ln w="900" cmpd="sng">
                  <a:solidFill>
                    <a:schemeClr val="accent1">
                      <a:satMod val="190000"/>
                      <a:alpha val="55000"/>
                    </a:schemeClr>
                  </a:solidFill>
                  <a:prstDash val="solid"/>
                </a:ln>
                <a:solidFill>
                  <a:schemeClr val="tx2">
                    <a:lumMod val="75000"/>
                  </a:schemeClr>
                </a:solidFill>
                <a:effectLst>
                  <a:innerShdw blurRad="101600" dist="76200" dir="5400000">
                    <a:schemeClr val="accent1">
                      <a:satMod val="190000"/>
                      <a:tint val="100000"/>
                      <a:alpha val="74000"/>
                    </a:schemeClr>
                  </a:innerShdw>
                </a:effectLst>
              </a:rPr>
              <a:t>SHMK “ISMET JASHARI” LIKOVË</a:t>
            </a:r>
            <a:endParaRPr lang="en-US" sz="2400" b="1" dirty="0">
              <a:ln w="900" cmpd="sng">
                <a:solidFill>
                  <a:schemeClr val="accent1">
                    <a:satMod val="190000"/>
                    <a:alpha val="55000"/>
                  </a:schemeClr>
                </a:solidFill>
                <a:prstDash val="solid"/>
              </a:ln>
              <a:solidFill>
                <a:schemeClr val="tx2">
                  <a:lumMod val="75000"/>
                </a:schemeClr>
              </a:solidFill>
              <a:effectLst>
                <a:innerShdw blurRad="101600" dist="76200" dir="5400000">
                  <a:schemeClr val="accent1">
                    <a:satMod val="190000"/>
                    <a:tint val="100000"/>
                    <a:alpha val="74000"/>
                  </a:schemeClr>
                </a:innerShdw>
              </a:effectLst>
            </a:endParaRPr>
          </a:p>
        </p:txBody>
      </p:sp>
      <p:sp>
        <p:nvSpPr>
          <p:cNvPr id="15" name="TextBox 14"/>
          <p:cNvSpPr txBox="1"/>
          <p:nvPr/>
        </p:nvSpPr>
        <p:spPr>
          <a:xfrm>
            <a:off x="-2176" y="546570"/>
            <a:ext cx="2057400" cy="8433078"/>
          </a:xfrm>
          <a:prstGeom prst="rect">
            <a:avLst/>
          </a:prstGeom>
          <a:solidFill>
            <a:schemeClr val="bg1"/>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400" b="1" dirty="0" err="1" smtClean="0">
                <a:solidFill>
                  <a:schemeClr val="tx1"/>
                </a:solidFill>
              </a:rPr>
              <a:t>Lexues</a:t>
            </a:r>
            <a:r>
              <a:rPr lang="en-US" sz="1400" b="1" dirty="0" smtClean="0">
                <a:solidFill>
                  <a:schemeClr val="tx1"/>
                </a:solidFill>
              </a:rPr>
              <a:t> </a:t>
            </a:r>
            <a:r>
              <a:rPr lang="en-US" sz="1400" b="1" dirty="0" err="1" smtClean="0">
                <a:solidFill>
                  <a:schemeClr val="tx1"/>
                </a:solidFill>
              </a:rPr>
              <a:t>të</a:t>
            </a:r>
            <a:r>
              <a:rPr lang="en-US" sz="1400" b="1" dirty="0" smtClean="0">
                <a:solidFill>
                  <a:schemeClr val="tx1"/>
                </a:solidFill>
              </a:rPr>
              <a:t> </a:t>
            </a:r>
            <a:r>
              <a:rPr lang="en-US" sz="1400" b="1" dirty="0" err="1" smtClean="0">
                <a:solidFill>
                  <a:schemeClr val="tx1"/>
                </a:solidFill>
              </a:rPr>
              <a:t>dashur</a:t>
            </a:r>
            <a:endParaRPr lang="en-US" sz="1400" b="1" dirty="0" smtClean="0">
              <a:solidFill>
                <a:schemeClr val="tx1"/>
              </a:solidFill>
            </a:endParaRPr>
          </a:p>
          <a:p>
            <a:endParaRPr lang="en-US" sz="1400" b="1" dirty="0">
              <a:solidFill>
                <a:schemeClr val="tx1"/>
              </a:solidFill>
            </a:endParaRPr>
          </a:p>
          <a:p>
            <a:r>
              <a:rPr lang="en-US" sz="1400" b="1" dirty="0" smtClean="0">
                <a:solidFill>
                  <a:schemeClr val="tx1"/>
                </a:solidFill>
              </a:rPr>
              <a:t>Pas </a:t>
            </a:r>
            <a:r>
              <a:rPr lang="en-US" sz="1400" b="1" dirty="0" err="1">
                <a:solidFill>
                  <a:schemeClr val="tx1"/>
                </a:solidFill>
              </a:rPr>
              <a:t>nj</a:t>
            </a:r>
            <a:r>
              <a:rPr lang="az-Cyrl-AZ" sz="1400" b="1" dirty="0">
                <a:solidFill>
                  <a:schemeClr val="tx1"/>
                </a:solidFill>
              </a:rPr>
              <a:t>ӫ </a:t>
            </a:r>
            <a:r>
              <a:rPr lang="en-US" sz="1400" b="1" dirty="0" err="1">
                <a:solidFill>
                  <a:schemeClr val="tx1"/>
                </a:solidFill>
              </a:rPr>
              <a:t>pune</a:t>
            </a:r>
            <a:r>
              <a:rPr lang="en-US" sz="1400" b="1" dirty="0">
                <a:solidFill>
                  <a:schemeClr val="tx1"/>
                </a:solidFill>
              </a:rPr>
              <a:t> t</a:t>
            </a:r>
            <a:r>
              <a:rPr lang="az-Cyrl-AZ" sz="1400" b="1" dirty="0">
                <a:solidFill>
                  <a:schemeClr val="tx1"/>
                </a:solidFill>
              </a:rPr>
              <a:t>ӫ </a:t>
            </a:r>
            <a:r>
              <a:rPr lang="en-US" sz="1400" b="1" dirty="0" err="1">
                <a:solidFill>
                  <a:schemeClr val="tx1"/>
                </a:solidFill>
              </a:rPr>
              <a:t>palodhshme</a:t>
            </a:r>
            <a:r>
              <a:rPr lang="en-US" sz="1400" b="1" dirty="0">
                <a:solidFill>
                  <a:schemeClr val="tx1"/>
                </a:solidFill>
              </a:rPr>
              <a:t> </a:t>
            </a:r>
            <a:r>
              <a:rPr lang="en-US" sz="1400" b="1" dirty="0" err="1">
                <a:solidFill>
                  <a:schemeClr val="tx1"/>
                </a:solidFill>
              </a:rPr>
              <a:t>tashm</a:t>
            </a:r>
            <a:r>
              <a:rPr lang="az-Cyrl-AZ" sz="1400" b="1" dirty="0">
                <a:solidFill>
                  <a:schemeClr val="tx1"/>
                </a:solidFill>
              </a:rPr>
              <a:t>ӫ </a:t>
            </a:r>
            <a:r>
              <a:rPr lang="en-US" sz="1400" b="1" dirty="0" err="1">
                <a:solidFill>
                  <a:schemeClr val="tx1"/>
                </a:solidFill>
              </a:rPr>
              <a:t>mund</a:t>
            </a:r>
            <a:r>
              <a:rPr lang="en-US" sz="1400" b="1" dirty="0">
                <a:solidFill>
                  <a:schemeClr val="tx1"/>
                </a:solidFill>
              </a:rPr>
              <a:t> ta </a:t>
            </a:r>
            <a:r>
              <a:rPr lang="en-US" sz="1400" b="1" dirty="0" err="1">
                <a:solidFill>
                  <a:schemeClr val="tx1"/>
                </a:solidFill>
              </a:rPr>
              <a:t>keni</a:t>
            </a:r>
            <a:r>
              <a:rPr lang="en-US" sz="1400" b="1" dirty="0">
                <a:solidFill>
                  <a:schemeClr val="tx1"/>
                </a:solidFill>
              </a:rPr>
              <a:t> n</a:t>
            </a:r>
            <a:r>
              <a:rPr lang="az-Cyrl-AZ" sz="1400" b="1" dirty="0" smtClean="0">
                <a:solidFill>
                  <a:schemeClr val="tx1"/>
                </a:solidFill>
              </a:rPr>
              <a:t>ӫ </a:t>
            </a:r>
            <a:r>
              <a:rPr lang="en-US" sz="1400" b="1" dirty="0" err="1">
                <a:solidFill>
                  <a:schemeClr val="tx1"/>
                </a:solidFill>
              </a:rPr>
              <a:t>duar</a:t>
            </a:r>
            <a:r>
              <a:rPr lang="en-US" sz="1400" b="1" dirty="0">
                <a:solidFill>
                  <a:schemeClr val="tx1"/>
                </a:solidFill>
              </a:rPr>
              <a:t> </a:t>
            </a:r>
            <a:r>
              <a:rPr lang="en-US" sz="1400" b="1" dirty="0" err="1">
                <a:solidFill>
                  <a:schemeClr val="tx1"/>
                </a:solidFill>
              </a:rPr>
              <a:t>revist</a:t>
            </a:r>
            <a:r>
              <a:rPr lang="az-Cyrl-AZ" sz="1400" b="1" dirty="0">
                <a:solidFill>
                  <a:schemeClr val="tx1"/>
                </a:solidFill>
              </a:rPr>
              <a:t>ӫ</a:t>
            </a:r>
            <a:r>
              <a:rPr lang="en-US" sz="1400" b="1" dirty="0">
                <a:solidFill>
                  <a:schemeClr val="tx1"/>
                </a:solidFill>
              </a:rPr>
              <a:t>n e </a:t>
            </a:r>
            <a:r>
              <a:rPr lang="en-US" sz="1400" b="1" dirty="0" err="1">
                <a:solidFill>
                  <a:schemeClr val="tx1"/>
                </a:solidFill>
              </a:rPr>
              <a:t>shkoll</a:t>
            </a:r>
            <a:r>
              <a:rPr lang="az-Cyrl-AZ" sz="1400" b="1" dirty="0">
                <a:solidFill>
                  <a:schemeClr val="tx1"/>
                </a:solidFill>
              </a:rPr>
              <a:t>ӫ</a:t>
            </a:r>
            <a:r>
              <a:rPr lang="en-US" sz="1400" b="1" dirty="0">
                <a:solidFill>
                  <a:schemeClr val="tx1"/>
                </a:solidFill>
              </a:rPr>
              <a:t>s son</a:t>
            </a:r>
            <a:r>
              <a:rPr lang="az-Cyrl-AZ" sz="1400" b="1" dirty="0">
                <a:solidFill>
                  <a:schemeClr val="tx1"/>
                </a:solidFill>
              </a:rPr>
              <a:t>ӫ “</a:t>
            </a:r>
            <a:r>
              <a:rPr lang="en-US" sz="1400" b="1" dirty="0" err="1">
                <a:solidFill>
                  <a:schemeClr val="tx1"/>
                </a:solidFill>
              </a:rPr>
              <a:t>Gjimnazisti</a:t>
            </a:r>
            <a:r>
              <a:rPr lang="en-US" sz="1400" b="1" dirty="0">
                <a:solidFill>
                  <a:schemeClr val="tx1"/>
                </a:solidFill>
              </a:rPr>
              <a:t>”.</a:t>
            </a:r>
          </a:p>
          <a:p>
            <a:r>
              <a:rPr lang="en-US" sz="1400" b="1" dirty="0" err="1">
                <a:solidFill>
                  <a:schemeClr val="tx1"/>
                </a:solidFill>
              </a:rPr>
              <a:t>Revista</a:t>
            </a:r>
            <a:r>
              <a:rPr lang="en-US" sz="1400" b="1" dirty="0">
                <a:solidFill>
                  <a:schemeClr val="tx1"/>
                </a:solidFill>
              </a:rPr>
              <a:t> </a:t>
            </a:r>
            <a:r>
              <a:rPr lang="az-Cyrl-AZ" sz="1400" b="1" dirty="0">
                <a:solidFill>
                  <a:schemeClr val="tx1"/>
                </a:solidFill>
              </a:rPr>
              <a:t>ӫ</a:t>
            </a:r>
            <a:r>
              <a:rPr lang="en-US" sz="1400" b="1" dirty="0" err="1">
                <a:solidFill>
                  <a:schemeClr val="tx1"/>
                </a:solidFill>
              </a:rPr>
              <a:t>sht</a:t>
            </a:r>
            <a:r>
              <a:rPr lang="az-Cyrl-AZ" sz="1400" b="1" dirty="0">
                <a:solidFill>
                  <a:schemeClr val="tx1"/>
                </a:solidFill>
              </a:rPr>
              <a:t>ӫ </a:t>
            </a:r>
            <a:r>
              <a:rPr lang="en-US" sz="1400" b="1" dirty="0" err="1" smtClean="0">
                <a:solidFill>
                  <a:schemeClr val="tx1"/>
                </a:solidFill>
              </a:rPr>
              <a:t>përgatitur</a:t>
            </a:r>
            <a:r>
              <a:rPr lang="en-US" sz="1400" b="1" dirty="0" smtClean="0">
                <a:solidFill>
                  <a:schemeClr val="tx1"/>
                </a:solidFill>
              </a:rPr>
              <a:t> </a:t>
            </a:r>
            <a:r>
              <a:rPr lang="en-US" sz="1400" b="1" dirty="0" err="1">
                <a:solidFill>
                  <a:schemeClr val="tx1"/>
                </a:solidFill>
              </a:rPr>
              <a:t>nga</a:t>
            </a:r>
            <a:r>
              <a:rPr lang="en-US" sz="1400" b="1" dirty="0">
                <a:solidFill>
                  <a:schemeClr val="tx1"/>
                </a:solidFill>
              </a:rPr>
              <a:t> </a:t>
            </a:r>
            <a:r>
              <a:rPr lang="en-US" sz="1400" b="1" dirty="0" err="1" smtClean="0">
                <a:solidFill>
                  <a:schemeClr val="tx1"/>
                </a:solidFill>
              </a:rPr>
              <a:t>nj</a:t>
            </a:r>
            <a:r>
              <a:rPr lang="az-Cyrl-AZ" sz="1400" b="1" dirty="0" smtClean="0">
                <a:solidFill>
                  <a:schemeClr val="tx1"/>
                </a:solidFill>
              </a:rPr>
              <a:t>ӫ </a:t>
            </a:r>
            <a:r>
              <a:rPr lang="en-US" sz="1400" b="1" dirty="0" err="1">
                <a:solidFill>
                  <a:schemeClr val="tx1"/>
                </a:solidFill>
              </a:rPr>
              <a:t>grup</a:t>
            </a:r>
            <a:r>
              <a:rPr lang="en-US" sz="1400" b="1" dirty="0">
                <a:solidFill>
                  <a:schemeClr val="tx1"/>
                </a:solidFill>
              </a:rPr>
              <a:t> </a:t>
            </a:r>
            <a:r>
              <a:rPr lang="en-US" sz="1400" b="1" dirty="0" err="1">
                <a:solidFill>
                  <a:schemeClr val="tx1"/>
                </a:solidFill>
              </a:rPr>
              <a:t>nx</a:t>
            </a:r>
            <a:r>
              <a:rPr lang="az-Cyrl-AZ" sz="1400" b="1" dirty="0">
                <a:solidFill>
                  <a:schemeClr val="tx1"/>
                </a:solidFill>
              </a:rPr>
              <a:t>ӫ</a:t>
            </a:r>
            <a:r>
              <a:rPr lang="en-US" sz="1400" b="1" dirty="0">
                <a:solidFill>
                  <a:schemeClr val="tx1"/>
                </a:solidFill>
              </a:rPr>
              <a:t>n</a:t>
            </a:r>
            <a:r>
              <a:rPr lang="az-Cyrl-AZ" sz="1400" b="1" dirty="0">
                <a:solidFill>
                  <a:schemeClr val="tx1"/>
                </a:solidFill>
              </a:rPr>
              <a:t>ӫ</a:t>
            </a:r>
            <a:r>
              <a:rPr lang="en-US" sz="1400" b="1" dirty="0" err="1">
                <a:solidFill>
                  <a:schemeClr val="tx1"/>
                </a:solidFill>
              </a:rPr>
              <a:t>sish</a:t>
            </a:r>
            <a:r>
              <a:rPr lang="en-US" sz="1400" b="1" dirty="0">
                <a:solidFill>
                  <a:schemeClr val="tx1"/>
                </a:solidFill>
              </a:rPr>
              <a:t>, </a:t>
            </a:r>
            <a:r>
              <a:rPr lang="en-US" sz="1400" b="1" dirty="0" err="1">
                <a:solidFill>
                  <a:schemeClr val="tx1"/>
                </a:solidFill>
              </a:rPr>
              <a:t>emrat</a:t>
            </a:r>
            <a:r>
              <a:rPr lang="en-US" sz="1400" b="1" dirty="0">
                <a:solidFill>
                  <a:schemeClr val="tx1"/>
                </a:solidFill>
              </a:rPr>
              <a:t> e t</a:t>
            </a:r>
            <a:r>
              <a:rPr lang="az-Cyrl-AZ" sz="1400" b="1" dirty="0">
                <a:solidFill>
                  <a:schemeClr val="tx1"/>
                </a:solidFill>
              </a:rPr>
              <a:t>ӫ </a:t>
            </a:r>
            <a:r>
              <a:rPr lang="en-US" sz="1400" b="1" dirty="0" err="1">
                <a:solidFill>
                  <a:schemeClr val="tx1"/>
                </a:solidFill>
              </a:rPr>
              <a:t>cil</a:t>
            </a:r>
            <a:r>
              <a:rPr lang="az-Cyrl-AZ" sz="1400" b="1" dirty="0">
                <a:solidFill>
                  <a:schemeClr val="tx1"/>
                </a:solidFill>
              </a:rPr>
              <a:t>ӫ</a:t>
            </a:r>
            <a:r>
              <a:rPr lang="en-US" sz="1400" b="1" dirty="0" err="1">
                <a:solidFill>
                  <a:schemeClr val="tx1"/>
                </a:solidFill>
              </a:rPr>
              <a:t>ve</a:t>
            </a:r>
            <a:r>
              <a:rPr lang="en-US" sz="1400" b="1" dirty="0">
                <a:solidFill>
                  <a:schemeClr val="tx1"/>
                </a:solidFill>
              </a:rPr>
              <a:t> do </a:t>
            </a:r>
            <a:r>
              <a:rPr lang="en-US" sz="1400" b="1" dirty="0" err="1" smtClean="0">
                <a:solidFill>
                  <a:schemeClr val="tx1"/>
                </a:solidFill>
              </a:rPr>
              <a:t>t’i</a:t>
            </a:r>
            <a:r>
              <a:rPr lang="en-US" sz="1400" b="1" dirty="0" smtClean="0">
                <a:solidFill>
                  <a:schemeClr val="tx1"/>
                </a:solidFill>
              </a:rPr>
              <a:t> </a:t>
            </a:r>
            <a:r>
              <a:rPr lang="en-US" sz="1400" b="1" dirty="0" err="1">
                <a:solidFill>
                  <a:schemeClr val="tx1"/>
                </a:solidFill>
              </a:rPr>
              <a:t>gjeni</a:t>
            </a:r>
            <a:r>
              <a:rPr lang="en-US" sz="1400" b="1" dirty="0">
                <a:solidFill>
                  <a:schemeClr val="tx1"/>
                </a:solidFill>
              </a:rPr>
              <a:t> n</a:t>
            </a:r>
            <a:r>
              <a:rPr lang="az-Cyrl-AZ" sz="1400" b="1" dirty="0">
                <a:solidFill>
                  <a:schemeClr val="tx1"/>
                </a:solidFill>
              </a:rPr>
              <a:t>ӫ </a:t>
            </a:r>
            <a:r>
              <a:rPr lang="en-US" sz="1400" b="1" dirty="0" err="1">
                <a:solidFill>
                  <a:schemeClr val="tx1"/>
                </a:solidFill>
              </a:rPr>
              <a:t>brendi</a:t>
            </a:r>
            <a:r>
              <a:rPr lang="en-US" sz="1400" b="1" dirty="0">
                <a:solidFill>
                  <a:schemeClr val="tx1"/>
                </a:solidFill>
              </a:rPr>
              <a:t> t</a:t>
            </a:r>
            <a:r>
              <a:rPr lang="az-Cyrl-AZ" sz="1400" b="1" dirty="0">
                <a:solidFill>
                  <a:schemeClr val="tx1"/>
                </a:solidFill>
              </a:rPr>
              <a:t>ӫ </a:t>
            </a:r>
            <a:r>
              <a:rPr lang="en-US" sz="1400" b="1" dirty="0" err="1">
                <a:solidFill>
                  <a:schemeClr val="tx1"/>
                </a:solidFill>
              </a:rPr>
              <a:t>revist</a:t>
            </a:r>
            <a:r>
              <a:rPr lang="az-Cyrl-AZ" sz="1400" b="1" dirty="0">
                <a:solidFill>
                  <a:schemeClr val="tx1"/>
                </a:solidFill>
              </a:rPr>
              <a:t>ӫ</a:t>
            </a:r>
            <a:r>
              <a:rPr lang="en-US" sz="1400" b="1" dirty="0">
                <a:solidFill>
                  <a:schemeClr val="tx1"/>
                </a:solidFill>
              </a:rPr>
              <a:t>s n</a:t>
            </a:r>
            <a:r>
              <a:rPr lang="az-Cyrl-AZ" sz="1400" b="1" dirty="0">
                <a:solidFill>
                  <a:schemeClr val="tx1"/>
                </a:solidFill>
              </a:rPr>
              <a:t>ӫ</a:t>
            </a:r>
            <a:r>
              <a:rPr lang="en-US" sz="1400" b="1" dirty="0">
                <a:solidFill>
                  <a:schemeClr val="tx1"/>
                </a:solidFill>
              </a:rPr>
              <a:t>n </a:t>
            </a:r>
            <a:r>
              <a:rPr lang="en-US" sz="1400" b="1" dirty="0" err="1">
                <a:solidFill>
                  <a:schemeClr val="tx1"/>
                </a:solidFill>
              </a:rPr>
              <a:t>udh</a:t>
            </a:r>
            <a:r>
              <a:rPr lang="az-Cyrl-AZ" sz="1400" b="1" dirty="0">
                <a:solidFill>
                  <a:schemeClr val="tx1"/>
                </a:solidFill>
              </a:rPr>
              <a:t>ӫ</a:t>
            </a:r>
            <a:r>
              <a:rPr lang="en-US" sz="1400" b="1" dirty="0" err="1">
                <a:solidFill>
                  <a:schemeClr val="tx1"/>
                </a:solidFill>
              </a:rPr>
              <a:t>heqjen</a:t>
            </a:r>
            <a:r>
              <a:rPr lang="en-US" sz="1400" b="1" dirty="0">
                <a:solidFill>
                  <a:schemeClr val="tx1"/>
                </a:solidFill>
              </a:rPr>
              <a:t> e </a:t>
            </a:r>
            <a:r>
              <a:rPr lang="en-US" sz="1400" b="1" dirty="0" err="1">
                <a:solidFill>
                  <a:schemeClr val="tx1"/>
                </a:solidFill>
              </a:rPr>
              <a:t>profesoresh</a:t>
            </a:r>
            <a:r>
              <a:rPr lang="az-Cyrl-AZ" sz="1400" b="1" dirty="0">
                <a:solidFill>
                  <a:schemeClr val="tx1"/>
                </a:solidFill>
              </a:rPr>
              <a:t>ӫ</a:t>
            </a:r>
            <a:r>
              <a:rPr lang="en-US" sz="1400" b="1" dirty="0">
                <a:solidFill>
                  <a:schemeClr val="tx1"/>
                </a:solidFill>
              </a:rPr>
              <a:t>s </a:t>
            </a:r>
            <a:r>
              <a:rPr lang="en-US" sz="1400" b="1" dirty="0" err="1">
                <a:solidFill>
                  <a:schemeClr val="tx1"/>
                </a:solidFill>
              </a:rPr>
              <a:t>s</a:t>
            </a:r>
            <a:r>
              <a:rPr lang="az-Cyrl-AZ" sz="1400" b="1" dirty="0">
                <a:solidFill>
                  <a:schemeClr val="tx1"/>
                </a:solidFill>
              </a:rPr>
              <a:t>ӫ </a:t>
            </a:r>
            <a:r>
              <a:rPr lang="en-US" sz="1400" b="1" dirty="0" err="1">
                <a:solidFill>
                  <a:schemeClr val="tx1"/>
                </a:solidFill>
              </a:rPr>
              <a:t>g</a:t>
            </a:r>
            <a:r>
              <a:rPr lang="en-US" sz="1400" b="1" dirty="0" err="1" smtClean="0">
                <a:solidFill>
                  <a:schemeClr val="tx1"/>
                </a:solidFill>
              </a:rPr>
              <a:t>juh</a:t>
            </a:r>
            <a:r>
              <a:rPr lang="az-Cyrl-AZ" sz="1400" b="1" dirty="0">
                <a:solidFill>
                  <a:schemeClr val="tx1"/>
                </a:solidFill>
              </a:rPr>
              <a:t>ӫ</a:t>
            </a:r>
            <a:r>
              <a:rPr lang="en-US" sz="1400" b="1" dirty="0">
                <a:solidFill>
                  <a:schemeClr val="tx1"/>
                </a:solidFill>
              </a:rPr>
              <a:t>s </a:t>
            </a:r>
            <a:r>
              <a:rPr lang="en-US" sz="1400" b="1" dirty="0" err="1">
                <a:solidFill>
                  <a:schemeClr val="tx1"/>
                </a:solidFill>
              </a:rPr>
              <a:t>shqipe</a:t>
            </a:r>
            <a:r>
              <a:rPr lang="en-US" sz="1400" b="1" dirty="0">
                <a:solidFill>
                  <a:schemeClr val="tx1"/>
                </a:solidFill>
              </a:rPr>
              <a:t> </a:t>
            </a:r>
            <a:r>
              <a:rPr lang="en-US" sz="1400" b="1" dirty="0" err="1">
                <a:solidFill>
                  <a:schemeClr val="tx1"/>
                </a:solidFill>
              </a:rPr>
              <a:t>dhe</a:t>
            </a:r>
            <a:r>
              <a:rPr lang="en-US" sz="1400" b="1" dirty="0">
                <a:solidFill>
                  <a:schemeClr val="tx1"/>
                </a:solidFill>
              </a:rPr>
              <a:t> let</a:t>
            </a:r>
            <a:r>
              <a:rPr lang="az-Cyrl-AZ" sz="1400" b="1" dirty="0">
                <a:solidFill>
                  <a:schemeClr val="tx1"/>
                </a:solidFill>
              </a:rPr>
              <a:t>ӫ</a:t>
            </a:r>
            <a:r>
              <a:rPr lang="en-US" sz="1400" b="1" dirty="0" err="1">
                <a:solidFill>
                  <a:schemeClr val="tx1"/>
                </a:solidFill>
              </a:rPr>
              <a:t>rsis</a:t>
            </a:r>
            <a:r>
              <a:rPr lang="az-Cyrl-AZ" sz="1400" b="1" dirty="0" smtClean="0">
                <a:solidFill>
                  <a:schemeClr val="tx1"/>
                </a:solidFill>
              </a:rPr>
              <a:t>ӫ</a:t>
            </a:r>
            <a:r>
              <a:rPr lang="en-US" sz="1400" b="1" dirty="0" smtClean="0">
                <a:solidFill>
                  <a:schemeClr val="tx1"/>
                </a:solidFill>
              </a:rPr>
              <a:t>, </a:t>
            </a:r>
            <a:r>
              <a:rPr lang="az-Cyrl-AZ" sz="1400" b="1" dirty="0" smtClean="0">
                <a:solidFill>
                  <a:schemeClr val="tx1"/>
                </a:solidFill>
              </a:rPr>
              <a:t> </a:t>
            </a:r>
            <a:r>
              <a:rPr lang="en-US" sz="1400" b="1" dirty="0" err="1">
                <a:solidFill>
                  <a:schemeClr val="tx1"/>
                </a:solidFill>
              </a:rPr>
              <a:t>Sanije</a:t>
            </a:r>
            <a:r>
              <a:rPr lang="en-US" sz="1400" b="1" dirty="0">
                <a:solidFill>
                  <a:schemeClr val="tx1"/>
                </a:solidFill>
              </a:rPr>
              <a:t> </a:t>
            </a:r>
            <a:r>
              <a:rPr lang="en-US" sz="1400" b="1" dirty="0" err="1">
                <a:solidFill>
                  <a:schemeClr val="tx1"/>
                </a:solidFill>
              </a:rPr>
              <a:t>Dauti</a:t>
            </a:r>
            <a:r>
              <a:rPr lang="en-US" sz="1400" b="1" dirty="0">
                <a:solidFill>
                  <a:schemeClr val="tx1"/>
                </a:solidFill>
              </a:rPr>
              <a:t>.</a:t>
            </a:r>
          </a:p>
          <a:p>
            <a:r>
              <a:rPr lang="en-US" sz="1400" b="1" dirty="0" err="1">
                <a:solidFill>
                  <a:schemeClr val="tx1"/>
                </a:solidFill>
              </a:rPr>
              <a:t>Revista</a:t>
            </a:r>
            <a:r>
              <a:rPr lang="en-US" sz="1400" b="1" dirty="0">
                <a:solidFill>
                  <a:schemeClr val="tx1"/>
                </a:solidFill>
              </a:rPr>
              <a:t> </a:t>
            </a:r>
            <a:r>
              <a:rPr lang="en-US" sz="1400" b="1" dirty="0" err="1">
                <a:solidFill>
                  <a:schemeClr val="tx1"/>
                </a:solidFill>
              </a:rPr>
              <a:t>ju</a:t>
            </a:r>
            <a:r>
              <a:rPr lang="en-US" sz="1400" b="1" dirty="0">
                <a:solidFill>
                  <a:schemeClr val="tx1"/>
                </a:solidFill>
              </a:rPr>
              <a:t> </a:t>
            </a:r>
            <a:r>
              <a:rPr lang="en-US" sz="1400" b="1" dirty="0" err="1">
                <a:solidFill>
                  <a:schemeClr val="tx1"/>
                </a:solidFill>
              </a:rPr>
              <a:t>ofron</a:t>
            </a:r>
            <a:r>
              <a:rPr lang="en-US" sz="1400" b="1" dirty="0">
                <a:solidFill>
                  <a:schemeClr val="tx1"/>
                </a:solidFill>
              </a:rPr>
              <a:t> </a:t>
            </a:r>
            <a:r>
              <a:rPr lang="en-US" sz="1400" b="1" dirty="0" err="1">
                <a:solidFill>
                  <a:schemeClr val="tx1"/>
                </a:solidFill>
              </a:rPr>
              <a:t>materiale</a:t>
            </a:r>
            <a:r>
              <a:rPr lang="en-US" sz="1400" b="1" dirty="0">
                <a:solidFill>
                  <a:schemeClr val="tx1"/>
                </a:solidFill>
              </a:rPr>
              <a:t> t</a:t>
            </a:r>
            <a:r>
              <a:rPr lang="az-Cyrl-AZ" sz="1400" b="1" dirty="0">
                <a:solidFill>
                  <a:schemeClr val="tx1"/>
                </a:solidFill>
              </a:rPr>
              <a:t>ӫ </a:t>
            </a:r>
            <a:r>
              <a:rPr lang="en-US" sz="1400" b="1" dirty="0" err="1">
                <a:solidFill>
                  <a:schemeClr val="tx1"/>
                </a:solidFill>
              </a:rPr>
              <a:t>larmishme</a:t>
            </a:r>
            <a:r>
              <a:rPr lang="en-US" sz="1400" b="1" dirty="0">
                <a:solidFill>
                  <a:schemeClr val="tx1"/>
                </a:solidFill>
              </a:rPr>
              <a:t> </a:t>
            </a:r>
            <a:r>
              <a:rPr lang="en-US" sz="1400" b="1" dirty="0" err="1">
                <a:solidFill>
                  <a:schemeClr val="tx1"/>
                </a:solidFill>
              </a:rPr>
              <a:t>mjaft</a:t>
            </a:r>
            <a:r>
              <a:rPr lang="en-US" sz="1400" b="1" dirty="0">
                <a:solidFill>
                  <a:schemeClr val="tx1"/>
                </a:solidFill>
              </a:rPr>
              <a:t> </a:t>
            </a:r>
            <a:r>
              <a:rPr lang="en-US" sz="1400" b="1" dirty="0" err="1">
                <a:solidFill>
                  <a:schemeClr val="tx1"/>
                </a:solidFill>
              </a:rPr>
              <a:t>interesante</a:t>
            </a:r>
            <a:r>
              <a:rPr lang="en-US" sz="1400" b="1" dirty="0">
                <a:solidFill>
                  <a:schemeClr val="tx1"/>
                </a:solidFill>
              </a:rPr>
              <a:t> </a:t>
            </a:r>
            <a:r>
              <a:rPr lang="en-US" sz="1400" b="1" dirty="0" err="1">
                <a:solidFill>
                  <a:schemeClr val="tx1"/>
                </a:solidFill>
              </a:rPr>
              <a:t>nga</a:t>
            </a:r>
            <a:r>
              <a:rPr lang="en-US" sz="1400" b="1" dirty="0">
                <a:solidFill>
                  <a:schemeClr val="tx1"/>
                </a:solidFill>
              </a:rPr>
              <a:t> k</a:t>
            </a:r>
            <a:r>
              <a:rPr lang="az-Cyrl-AZ" sz="1400" b="1" dirty="0">
                <a:solidFill>
                  <a:schemeClr val="tx1"/>
                </a:solidFill>
              </a:rPr>
              <a:t>ӫ</a:t>
            </a:r>
            <a:r>
              <a:rPr lang="en-US" sz="1400" b="1" dirty="0" err="1">
                <a:solidFill>
                  <a:schemeClr val="tx1"/>
                </a:solidFill>
              </a:rPr>
              <a:t>ndv</a:t>
            </a:r>
            <a:r>
              <a:rPr lang="az-Cyrl-AZ" sz="1400" b="1" dirty="0">
                <a:solidFill>
                  <a:schemeClr val="tx1"/>
                </a:solidFill>
              </a:rPr>
              <a:t>ӫ</a:t>
            </a:r>
            <a:r>
              <a:rPr lang="en-US" sz="1400" b="1" dirty="0" err="1">
                <a:solidFill>
                  <a:schemeClr val="tx1"/>
                </a:solidFill>
              </a:rPr>
              <a:t>shtrimi</a:t>
            </a:r>
            <a:r>
              <a:rPr lang="en-US" sz="1400" b="1" dirty="0">
                <a:solidFill>
                  <a:schemeClr val="tx1"/>
                </a:solidFill>
              </a:rPr>
              <a:t> </a:t>
            </a:r>
            <a:r>
              <a:rPr lang="en-US" sz="1400" b="1" dirty="0" err="1">
                <a:solidFill>
                  <a:schemeClr val="tx1"/>
                </a:solidFill>
              </a:rPr>
              <a:t>i</a:t>
            </a:r>
            <a:r>
              <a:rPr lang="en-US" sz="1400" b="1" dirty="0">
                <a:solidFill>
                  <a:schemeClr val="tx1"/>
                </a:solidFill>
              </a:rPr>
              <a:t> </a:t>
            </a:r>
            <a:r>
              <a:rPr lang="en-US" sz="1400" b="1" dirty="0" err="1">
                <a:solidFill>
                  <a:schemeClr val="tx1"/>
                </a:solidFill>
              </a:rPr>
              <a:t>nx</a:t>
            </a:r>
            <a:r>
              <a:rPr lang="az-Cyrl-AZ" sz="1400" b="1" dirty="0">
                <a:solidFill>
                  <a:schemeClr val="tx1"/>
                </a:solidFill>
              </a:rPr>
              <a:t>ӫ</a:t>
            </a:r>
            <a:r>
              <a:rPr lang="en-US" sz="1400" b="1" dirty="0">
                <a:solidFill>
                  <a:schemeClr val="tx1"/>
                </a:solidFill>
              </a:rPr>
              <a:t>n</a:t>
            </a:r>
            <a:r>
              <a:rPr lang="az-Cyrl-AZ" sz="1400" b="1" dirty="0">
                <a:solidFill>
                  <a:schemeClr val="tx1"/>
                </a:solidFill>
              </a:rPr>
              <a:t>ӫ</a:t>
            </a:r>
            <a:r>
              <a:rPr lang="en-US" sz="1400" b="1" dirty="0">
                <a:solidFill>
                  <a:schemeClr val="tx1"/>
                </a:solidFill>
              </a:rPr>
              <a:t>s</a:t>
            </a:r>
            <a:r>
              <a:rPr lang="az-Cyrl-AZ" sz="1400" b="1" dirty="0">
                <a:solidFill>
                  <a:schemeClr val="tx1"/>
                </a:solidFill>
              </a:rPr>
              <a:t>ӫ</a:t>
            </a:r>
            <a:r>
              <a:rPr lang="en-US" sz="1400" b="1" dirty="0" err="1" smtClean="0">
                <a:solidFill>
                  <a:schemeClr val="tx1"/>
                </a:solidFill>
              </a:rPr>
              <a:t>ve</a:t>
            </a:r>
            <a:r>
              <a:rPr lang="en-US" sz="1400" b="1" dirty="0" smtClean="0">
                <a:solidFill>
                  <a:schemeClr val="tx1"/>
                </a:solidFill>
              </a:rPr>
              <a:t>: </a:t>
            </a:r>
            <a:r>
              <a:rPr lang="en-US" sz="1400" b="1" dirty="0" err="1" smtClean="0">
                <a:solidFill>
                  <a:schemeClr val="tx1"/>
                </a:solidFill>
              </a:rPr>
              <a:t>gjuh</a:t>
            </a:r>
            <a:r>
              <a:rPr lang="az-Cyrl-AZ" sz="1400" b="1" dirty="0">
                <a:solidFill>
                  <a:schemeClr val="tx1"/>
                </a:solidFill>
              </a:rPr>
              <a:t>ӫ, </a:t>
            </a:r>
            <a:r>
              <a:rPr lang="en-US" sz="1400" b="1" dirty="0" err="1">
                <a:solidFill>
                  <a:schemeClr val="tx1"/>
                </a:solidFill>
              </a:rPr>
              <a:t>intervista</a:t>
            </a:r>
            <a:r>
              <a:rPr lang="en-US" sz="1400" b="1" dirty="0">
                <a:solidFill>
                  <a:schemeClr val="tx1"/>
                </a:solidFill>
              </a:rPr>
              <a:t>, </a:t>
            </a:r>
            <a:r>
              <a:rPr lang="en-US" sz="1400" b="1" dirty="0" err="1">
                <a:solidFill>
                  <a:schemeClr val="tx1"/>
                </a:solidFill>
              </a:rPr>
              <a:t>materiale</a:t>
            </a:r>
            <a:r>
              <a:rPr lang="en-US" sz="1400" b="1" dirty="0">
                <a:solidFill>
                  <a:schemeClr val="tx1"/>
                </a:solidFill>
              </a:rPr>
              <a:t> </a:t>
            </a:r>
            <a:r>
              <a:rPr lang="en-US" sz="1400" b="1" dirty="0" err="1">
                <a:solidFill>
                  <a:schemeClr val="tx1"/>
                </a:solidFill>
              </a:rPr>
              <a:t>nga</a:t>
            </a:r>
            <a:r>
              <a:rPr lang="en-US" sz="1400" b="1" dirty="0">
                <a:solidFill>
                  <a:schemeClr val="tx1"/>
                </a:solidFill>
              </a:rPr>
              <a:t> </a:t>
            </a:r>
            <a:r>
              <a:rPr lang="en-US" sz="1400" b="1" dirty="0" err="1">
                <a:solidFill>
                  <a:schemeClr val="tx1"/>
                </a:solidFill>
              </a:rPr>
              <a:t>arti</a:t>
            </a:r>
            <a:r>
              <a:rPr lang="en-US" sz="1400" b="1" dirty="0">
                <a:solidFill>
                  <a:schemeClr val="tx1"/>
                </a:solidFill>
              </a:rPr>
              <a:t>, </a:t>
            </a:r>
            <a:r>
              <a:rPr lang="en-US" sz="1400" b="1" dirty="0" err="1">
                <a:solidFill>
                  <a:schemeClr val="tx1"/>
                </a:solidFill>
              </a:rPr>
              <a:t>sporti</a:t>
            </a:r>
            <a:r>
              <a:rPr lang="en-US" sz="1400" b="1" dirty="0">
                <a:solidFill>
                  <a:schemeClr val="tx1"/>
                </a:solidFill>
              </a:rPr>
              <a:t>, </a:t>
            </a:r>
            <a:r>
              <a:rPr lang="en-US" sz="1400" b="1" dirty="0" err="1" smtClean="0">
                <a:solidFill>
                  <a:schemeClr val="tx1"/>
                </a:solidFill>
              </a:rPr>
              <a:t>aktivitete</a:t>
            </a:r>
            <a:r>
              <a:rPr lang="en-US" sz="1400" b="1" dirty="0">
                <a:solidFill>
                  <a:schemeClr val="tx1"/>
                </a:solidFill>
              </a:rPr>
              <a:t> </a:t>
            </a:r>
            <a:r>
              <a:rPr lang="en-US" sz="1400" b="1" dirty="0" err="1" smtClean="0">
                <a:solidFill>
                  <a:schemeClr val="tx1"/>
                </a:solidFill>
              </a:rPr>
              <a:t>të</a:t>
            </a:r>
            <a:r>
              <a:rPr lang="en-US" sz="1400" b="1" dirty="0" smtClean="0">
                <a:solidFill>
                  <a:schemeClr val="tx1"/>
                </a:solidFill>
              </a:rPr>
              <a:t> </a:t>
            </a:r>
            <a:r>
              <a:rPr lang="en-US" sz="1400" b="1" dirty="0" err="1" smtClean="0">
                <a:solidFill>
                  <a:schemeClr val="tx1"/>
                </a:solidFill>
              </a:rPr>
              <a:t>ndryshme</a:t>
            </a:r>
            <a:r>
              <a:rPr lang="en-US" sz="1400" b="1" dirty="0" smtClean="0">
                <a:solidFill>
                  <a:schemeClr val="tx1"/>
                </a:solidFill>
              </a:rPr>
              <a:t> </a:t>
            </a:r>
            <a:r>
              <a:rPr lang="en-US" sz="1400" b="1" dirty="0" err="1" smtClean="0">
                <a:solidFill>
                  <a:schemeClr val="tx1"/>
                </a:solidFill>
              </a:rPr>
              <a:t>të</a:t>
            </a:r>
            <a:r>
              <a:rPr lang="en-US" sz="1400" b="1" dirty="0" smtClean="0">
                <a:solidFill>
                  <a:schemeClr val="tx1"/>
                </a:solidFill>
              </a:rPr>
              <a:t> </a:t>
            </a:r>
            <a:r>
              <a:rPr lang="en-US" sz="1400" b="1" dirty="0" err="1" smtClean="0">
                <a:solidFill>
                  <a:schemeClr val="tx1"/>
                </a:solidFill>
              </a:rPr>
              <a:t>shkollës</a:t>
            </a:r>
            <a:r>
              <a:rPr lang="en-US" sz="1400" b="1" dirty="0" smtClean="0">
                <a:solidFill>
                  <a:schemeClr val="tx1"/>
                </a:solidFill>
              </a:rPr>
              <a:t>. </a:t>
            </a:r>
            <a:r>
              <a:rPr lang="en-US" sz="1400" b="1" dirty="0" err="1" smtClean="0">
                <a:solidFill>
                  <a:schemeClr val="tx1"/>
                </a:solidFill>
              </a:rPr>
              <a:t>Nx</a:t>
            </a:r>
            <a:r>
              <a:rPr lang="az-Cyrl-AZ" sz="1400" b="1" dirty="0">
                <a:solidFill>
                  <a:schemeClr val="tx1"/>
                </a:solidFill>
              </a:rPr>
              <a:t>ӫ</a:t>
            </a:r>
            <a:r>
              <a:rPr lang="en-US" sz="1400" b="1" dirty="0">
                <a:solidFill>
                  <a:schemeClr val="tx1"/>
                </a:solidFill>
              </a:rPr>
              <a:t>n</a:t>
            </a:r>
            <a:r>
              <a:rPr lang="az-Cyrl-AZ" sz="1400" b="1" dirty="0">
                <a:solidFill>
                  <a:schemeClr val="tx1"/>
                </a:solidFill>
              </a:rPr>
              <a:t>ӫ</a:t>
            </a:r>
            <a:r>
              <a:rPr lang="en-US" sz="1400" b="1" dirty="0">
                <a:solidFill>
                  <a:schemeClr val="tx1"/>
                </a:solidFill>
              </a:rPr>
              <a:t>sit me pun</a:t>
            </a:r>
            <a:r>
              <a:rPr lang="az-Cyrl-AZ" sz="1400" b="1" dirty="0">
                <a:solidFill>
                  <a:schemeClr val="tx1"/>
                </a:solidFill>
              </a:rPr>
              <a:t>ӫ</a:t>
            </a:r>
            <a:r>
              <a:rPr lang="en-US" sz="1400" b="1" dirty="0">
                <a:solidFill>
                  <a:schemeClr val="tx1"/>
                </a:solidFill>
              </a:rPr>
              <a:t>n e </a:t>
            </a:r>
            <a:r>
              <a:rPr lang="en-US" sz="1400" b="1" dirty="0" err="1">
                <a:solidFill>
                  <a:schemeClr val="tx1"/>
                </a:solidFill>
              </a:rPr>
              <a:t>palodhshme</a:t>
            </a:r>
            <a:r>
              <a:rPr lang="en-US" sz="1400" b="1" dirty="0">
                <a:solidFill>
                  <a:schemeClr val="tx1"/>
                </a:solidFill>
              </a:rPr>
              <a:t> </a:t>
            </a:r>
            <a:r>
              <a:rPr lang="en-US" sz="1400" b="1" dirty="0" err="1">
                <a:solidFill>
                  <a:schemeClr val="tx1"/>
                </a:solidFill>
              </a:rPr>
              <a:t>dhe</a:t>
            </a:r>
            <a:r>
              <a:rPr lang="en-US" sz="1400" b="1" dirty="0">
                <a:solidFill>
                  <a:schemeClr val="tx1"/>
                </a:solidFill>
              </a:rPr>
              <a:t> </a:t>
            </a:r>
            <a:r>
              <a:rPr lang="en-US" sz="1400" b="1" dirty="0" err="1">
                <a:solidFill>
                  <a:schemeClr val="tx1"/>
                </a:solidFill>
              </a:rPr>
              <a:t>arritshm</a:t>
            </a:r>
            <a:r>
              <a:rPr lang="az-Cyrl-AZ" sz="1400" b="1" dirty="0">
                <a:solidFill>
                  <a:schemeClr val="tx1"/>
                </a:solidFill>
              </a:rPr>
              <a:t>ӫ</a:t>
            </a:r>
            <a:r>
              <a:rPr lang="en-US" sz="1400" b="1" dirty="0" err="1">
                <a:solidFill>
                  <a:schemeClr val="tx1"/>
                </a:solidFill>
              </a:rPr>
              <a:t>rit</a:t>
            </a:r>
            <a:r>
              <a:rPr lang="en-US" sz="1400" b="1" dirty="0">
                <a:solidFill>
                  <a:schemeClr val="tx1"/>
                </a:solidFill>
              </a:rPr>
              <a:t> e </a:t>
            </a:r>
            <a:r>
              <a:rPr lang="en-US" sz="1400" b="1" dirty="0" err="1">
                <a:solidFill>
                  <a:schemeClr val="tx1"/>
                </a:solidFill>
              </a:rPr>
              <a:t>shumta</a:t>
            </a:r>
            <a:r>
              <a:rPr lang="en-US" sz="1400" b="1" dirty="0">
                <a:solidFill>
                  <a:schemeClr val="tx1"/>
                </a:solidFill>
              </a:rPr>
              <a:t> d</a:t>
            </a:r>
            <a:r>
              <a:rPr lang="az-Cyrl-AZ" sz="1400" b="1" dirty="0">
                <a:solidFill>
                  <a:schemeClr val="tx1"/>
                </a:solidFill>
              </a:rPr>
              <a:t>ӫ</a:t>
            </a:r>
            <a:r>
              <a:rPr lang="en-US" sz="1400" b="1" dirty="0" err="1">
                <a:solidFill>
                  <a:schemeClr val="tx1"/>
                </a:solidFill>
              </a:rPr>
              <a:t>shmuan</a:t>
            </a:r>
            <a:r>
              <a:rPr lang="en-US" sz="1400" b="1" dirty="0">
                <a:solidFill>
                  <a:schemeClr val="tx1"/>
                </a:solidFill>
              </a:rPr>
              <a:t> se </a:t>
            </a:r>
            <a:r>
              <a:rPr lang="en-US" sz="1400" b="1" dirty="0" err="1">
                <a:solidFill>
                  <a:schemeClr val="tx1"/>
                </a:solidFill>
              </a:rPr>
              <a:t>kjo</a:t>
            </a:r>
            <a:r>
              <a:rPr lang="en-US" sz="1400" b="1" dirty="0">
                <a:solidFill>
                  <a:schemeClr val="tx1"/>
                </a:solidFill>
              </a:rPr>
              <a:t> </a:t>
            </a:r>
            <a:r>
              <a:rPr lang="en-US" sz="1400" b="1" dirty="0" err="1">
                <a:solidFill>
                  <a:schemeClr val="tx1"/>
                </a:solidFill>
              </a:rPr>
              <a:t>shkoll</a:t>
            </a:r>
            <a:r>
              <a:rPr lang="az-Cyrl-AZ" sz="1400" b="1" dirty="0">
                <a:solidFill>
                  <a:schemeClr val="tx1"/>
                </a:solidFill>
              </a:rPr>
              <a:t>ӫ ӫ</a:t>
            </a:r>
            <a:r>
              <a:rPr lang="en-US" sz="1400" b="1" dirty="0" err="1">
                <a:solidFill>
                  <a:schemeClr val="tx1"/>
                </a:solidFill>
              </a:rPr>
              <a:t>shte</a:t>
            </a:r>
            <a:r>
              <a:rPr lang="en-US" sz="1400" b="1" dirty="0">
                <a:solidFill>
                  <a:schemeClr val="tx1"/>
                </a:solidFill>
              </a:rPr>
              <a:t> n</a:t>
            </a:r>
            <a:r>
              <a:rPr lang="az-Cyrl-AZ" sz="1400" b="1" dirty="0">
                <a:solidFill>
                  <a:schemeClr val="tx1"/>
                </a:solidFill>
              </a:rPr>
              <a:t>ӫ </a:t>
            </a:r>
            <a:r>
              <a:rPr lang="en-US" sz="1400" b="1" dirty="0" err="1">
                <a:solidFill>
                  <a:schemeClr val="tx1"/>
                </a:solidFill>
              </a:rPr>
              <a:t>nj</a:t>
            </a:r>
            <a:r>
              <a:rPr lang="az-Cyrl-AZ" sz="1400" b="1" dirty="0">
                <a:solidFill>
                  <a:schemeClr val="tx1"/>
                </a:solidFill>
              </a:rPr>
              <a:t>ӫ </a:t>
            </a:r>
            <a:r>
              <a:rPr lang="en-US" sz="1400" b="1" dirty="0">
                <a:solidFill>
                  <a:schemeClr val="tx1"/>
                </a:solidFill>
              </a:rPr>
              <a:t>hap me </a:t>
            </a:r>
            <a:r>
              <a:rPr lang="en-US" sz="1400" b="1" dirty="0" err="1" smtClean="0">
                <a:solidFill>
                  <a:schemeClr val="tx1"/>
                </a:solidFill>
              </a:rPr>
              <a:t>shkollat</a:t>
            </a:r>
            <a:r>
              <a:rPr lang="en-US" sz="1400" b="1" dirty="0">
                <a:solidFill>
                  <a:schemeClr val="tx1"/>
                </a:solidFill>
              </a:rPr>
              <a:t> </a:t>
            </a:r>
            <a:r>
              <a:rPr lang="en-US" sz="1400" b="1" dirty="0" err="1" smtClean="0">
                <a:solidFill>
                  <a:schemeClr val="tx1"/>
                </a:solidFill>
              </a:rPr>
              <a:t>tjera</a:t>
            </a:r>
            <a:r>
              <a:rPr lang="en-US" sz="1400" b="1" dirty="0" smtClean="0">
                <a:solidFill>
                  <a:schemeClr val="tx1"/>
                </a:solidFill>
              </a:rPr>
              <a:t>. P</a:t>
            </a:r>
            <a:r>
              <a:rPr lang="az-Cyrl-AZ" sz="1400" b="1" dirty="0">
                <a:solidFill>
                  <a:schemeClr val="tx1"/>
                </a:solidFill>
              </a:rPr>
              <a:t>ӫ</a:t>
            </a:r>
            <a:r>
              <a:rPr lang="en-US" sz="1400" b="1" dirty="0" err="1">
                <a:solidFill>
                  <a:schemeClr val="tx1"/>
                </a:solidFill>
              </a:rPr>
              <a:t>rkrahja</a:t>
            </a:r>
            <a:r>
              <a:rPr lang="en-US" sz="1400" b="1" dirty="0">
                <a:solidFill>
                  <a:schemeClr val="tx1"/>
                </a:solidFill>
              </a:rPr>
              <a:t> e </a:t>
            </a:r>
            <a:r>
              <a:rPr lang="en-US" sz="1400" b="1" dirty="0" err="1">
                <a:solidFill>
                  <a:schemeClr val="tx1"/>
                </a:solidFill>
              </a:rPr>
              <a:t>vazhdueshme</a:t>
            </a:r>
            <a:r>
              <a:rPr lang="en-US" sz="1400" b="1" dirty="0">
                <a:solidFill>
                  <a:schemeClr val="tx1"/>
                </a:solidFill>
              </a:rPr>
              <a:t> </a:t>
            </a:r>
            <a:r>
              <a:rPr lang="en-US" sz="1400" b="1" dirty="0" smtClean="0">
                <a:solidFill>
                  <a:schemeClr val="tx1"/>
                </a:solidFill>
              </a:rPr>
              <a:t>e  </a:t>
            </a:r>
            <a:r>
              <a:rPr lang="en-US" sz="1400" b="1" dirty="0" err="1" smtClean="0">
                <a:solidFill>
                  <a:schemeClr val="tx1"/>
                </a:solidFill>
              </a:rPr>
              <a:t>nx</a:t>
            </a:r>
            <a:r>
              <a:rPr lang="az-Cyrl-AZ" sz="1400" b="1" dirty="0">
                <a:solidFill>
                  <a:schemeClr val="tx1"/>
                </a:solidFill>
              </a:rPr>
              <a:t>ӫ</a:t>
            </a:r>
            <a:r>
              <a:rPr lang="en-US" sz="1400" b="1" dirty="0">
                <a:solidFill>
                  <a:schemeClr val="tx1"/>
                </a:solidFill>
              </a:rPr>
              <a:t>n</a:t>
            </a:r>
            <a:r>
              <a:rPr lang="az-Cyrl-AZ" sz="1400" b="1" dirty="0">
                <a:solidFill>
                  <a:schemeClr val="tx1"/>
                </a:solidFill>
              </a:rPr>
              <a:t>ӫ</a:t>
            </a:r>
            <a:r>
              <a:rPr lang="en-US" sz="1400" b="1" dirty="0" err="1" smtClean="0">
                <a:solidFill>
                  <a:schemeClr val="tx1"/>
                </a:solidFill>
              </a:rPr>
              <a:t>sve</a:t>
            </a:r>
            <a:r>
              <a:rPr lang="en-US" sz="1400" b="1" dirty="0" smtClean="0">
                <a:solidFill>
                  <a:schemeClr val="tx1"/>
                </a:solidFill>
              </a:rPr>
              <a:t>, m</a:t>
            </a:r>
            <a:r>
              <a:rPr lang="az-Cyrl-AZ" sz="1400" b="1" dirty="0">
                <a:solidFill>
                  <a:schemeClr val="tx1"/>
                </a:solidFill>
              </a:rPr>
              <a:t>ӫ</a:t>
            </a:r>
            <a:r>
              <a:rPr lang="en-US" sz="1400" b="1" dirty="0" err="1">
                <a:solidFill>
                  <a:schemeClr val="tx1"/>
                </a:solidFill>
              </a:rPr>
              <a:t>simdh</a:t>
            </a:r>
            <a:r>
              <a:rPr lang="az-Cyrl-AZ" sz="1400" b="1" dirty="0">
                <a:solidFill>
                  <a:schemeClr val="tx1"/>
                </a:solidFill>
              </a:rPr>
              <a:t>ӫ</a:t>
            </a:r>
            <a:r>
              <a:rPr lang="en-US" sz="1400" b="1" dirty="0" err="1" smtClean="0">
                <a:solidFill>
                  <a:schemeClr val="tx1"/>
                </a:solidFill>
              </a:rPr>
              <a:t>nësve</a:t>
            </a:r>
            <a:r>
              <a:rPr lang="en-US" sz="1400" b="1" dirty="0" smtClean="0">
                <a:solidFill>
                  <a:schemeClr val="tx1"/>
                </a:solidFill>
              </a:rPr>
              <a:t> </a:t>
            </a:r>
            <a:r>
              <a:rPr lang="en-US" sz="1400" b="1" dirty="0" err="1">
                <a:solidFill>
                  <a:schemeClr val="tx1"/>
                </a:solidFill>
              </a:rPr>
              <a:t>vazhdoi</a:t>
            </a:r>
            <a:r>
              <a:rPr lang="en-US" sz="1400" b="1" dirty="0">
                <a:solidFill>
                  <a:schemeClr val="tx1"/>
                </a:solidFill>
              </a:rPr>
              <a:t> t</a:t>
            </a:r>
            <a:r>
              <a:rPr lang="az-Cyrl-AZ" sz="1400" b="1" dirty="0">
                <a:solidFill>
                  <a:schemeClr val="tx1"/>
                </a:solidFill>
              </a:rPr>
              <a:t>ӫ </a:t>
            </a:r>
            <a:r>
              <a:rPr lang="en-US" sz="1400" b="1" dirty="0" err="1">
                <a:solidFill>
                  <a:schemeClr val="tx1"/>
                </a:solidFill>
              </a:rPr>
              <a:t>na</a:t>
            </a:r>
            <a:r>
              <a:rPr lang="en-US" sz="1400" b="1" dirty="0">
                <a:solidFill>
                  <a:schemeClr val="tx1"/>
                </a:solidFill>
              </a:rPr>
              <a:t> </a:t>
            </a:r>
            <a:r>
              <a:rPr lang="en-US" sz="1400" b="1" dirty="0" err="1" smtClean="0">
                <a:solidFill>
                  <a:schemeClr val="tx1"/>
                </a:solidFill>
              </a:rPr>
              <a:t>motivoj</a:t>
            </a:r>
            <a:r>
              <a:rPr lang="az-Cyrl-AZ" sz="1400" b="1" dirty="0" smtClean="0">
                <a:solidFill>
                  <a:schemeClr val="tx1"/>
                </a:solidFill>
              </a:rPr>
              <a:t> </a:t>
            </a:r>
            <a:r>
              <a:rPr lang="en-US" sz="1400" b="1" dirty="0">
                <a:solidFill>
                  <a:schemeClr val="tx1"/>
                </a:solidFill>
              </a:rPr>
              <a:t>q</a:t>
            </a:r>
            <a:r>
              <a:rPr lang="az-Cyrl-AZ" sz="1400" b="1" dirty="0">
                <a:solidFill>
                  <a:schemeClr val="tx1"/>
                </a:solidFill>
              </a:rPr>
              <a:t>ӫ </a:t>
            </a:r>
            <a:r>
              <a:rPr lang="en-US" sz="1400" b="1" dirty="0">
                <a:solidFill>
                  <a:schemeClr val="tx1"/>
                </a:solidFill>
              </a:rPr>
              <a:t>t</a:t>
            </a:r>
            <a:r>
              <a:rPr lang="az-Cyrl-AZ" sz="1400" b="1" dirty="0">
                <a:solidFill>
                  <a:schemeClr val="tx1"/>
                </a:solidFill>
              </a:rPr>
              <a:t>ӫ </a:t>
            </a:r>
            <a:r>
              <a:rPr lang="en-US" sz="1400" b="1" dirty="0">
                <a:solidFill>
                  <a:schemeClr val="tx1"/>
                </a:solidFill>
              </a:rPr>
              <a:t>m</a:t>
            </a:r>
            <a:r>
              <a:rPr lang="az-Cyrl-AZ" sz="1400" b="1" dirty="0">
                <a:solidFill>
                  <a:schemeClr val="tx1"/>
                </a:solidFill>
              </a:rPr>
              <a:t>ӫ</a:t>
            </a:r>
            <a:r>
              <a:rPr lang="en-US" sz="1400" b="1" dirty="0" err="1">
                <a:solidFill>
                  <a:schemeClr val="tx1"/>
                </a:solidFill>
              </a:rPr>
              <a:t>sojm</a:t>
            </a:r>
            <a:r>
              <a:rPr lang="az-Cyrl-AZ" sz="1400" b="1" dirty="0">
                <a:solidFill>
                  <a:schemeClr val="tx1"/>
                </a:solidFill>
              </a:rPr>
              <a:t>ӫ, </a:t>
            </a:r>
            <a:r>
              <a:rPr lang="en-US" sz="1400" b="1" dirty="0">
                <a:solidFill>
                  <a:schemeClr val="tx1"/>
                </a:solidFill>
              </a:rPr>
              <a:t>t</a:t>
            </a:r>
            <a:r>
              <a:rPr lang="az-Cyrl-AZ" sz="1400" b="1" dirty="0">
                <a:solidFill>
                  <a:schemeClr val="tx1"/>
                </a:solidFill>
              </a:rPr>
              <a:t>ӫ </a:t>
            </a:r>
            <a:r>
              <a:rPr lang="en-US" sz="1400" b="1" dirty="0" err="1">
                <a:solidFill>
                  <a:schemeClr val="tx1"/>
                </a:solidFill>
              </a:rPr>
              <a:t>punojm</a:t>
            </a:r>
            <a:r>
              <a:rPr lang="az-Cyrl-AZ" sz="1400" b="1" dirty="0">
                <a:solidFill>
                  <a:schemeClr val="tx1"/>
                </a:solidFill>
              </a:rPr>
              <a:t>ӫ </a:t>
            </a:r>
            <a:r>
              <a:rPr lang="en-US" sz="1400" b="1" dirty="0">
                <a:solidFill>
                  <a:schemeClr val="tx1"/>
                </a:solidFill>
              </a:rPr>
              <a:t>t</a:t>
            </a:r>
            <a:r>
              <a:rPr lang="az-Cyrl-AZ" sz="1400" b="1" dirty="0">
                <a:solidFill>
                  <a:schemeClr val="tx1"/>
                </a:solidFill>
              </a:rPr>
              <a:t>ӫ </a:t>
            </a:r>
            <a:r>
              <a:rPr lang="en-US" sz="1400" b="1" dirty="0" err="1">
                <a:solidFill>
                  <a:schemeClr val="tx1"/>
                </a:solidFill>
              </a:rPr>
              <a:t>arg</a:t>
            </a:r>
            <a:r>
              <a:rPr lang="az-Cyrl-AZ" sz="1400" b="1" dirty="0">
                <a:solidFill>
                  <a:schemeClr val="tx1"/>
                </a:solidFill>
              </a:rPr>
              <a:t>ӫ</a:t>
            </a:r>
            <a:r>
              <a:rPr lang="en-US" sz="1400" b="1" dirty="0" err="1">
                <a:solidFill>
                  <a:schemeClr val="tx1"/>
                </a:solidFill>
              </a:rPr>
              <a:t>tohemi</a:t>
            </a:r>
            <a:r>
              <a:rPr lang="en-US" sz="1400" b="1" dirty="0">
                <a:solidFill>
                  <a:schemeClr val="tx1"/>
                </a:solidFill>
              </a:rPr>
              <a:t> </a:t>
            </a:r>
            <a:r>
              <a:rPr lang="en-US" sz="1400" b="1" dirty="0" err="1">
                <a:solidFill>
                  <a:schemeClr val="tx1"/>
                </a:solidFill>
              </a:rPr>
              <a:t>gjat</a:t>
            </a:r>
            <a:r>
              <a:rPr lang="az-Cyrl-AZ" sz="1400" b="1" dirty="0">
                <a:solidFill>
                  <a:schemeClr val="tx1"/>
                </a:solidFill>
              </a:rPr>
              <a:t>ӫ </a:t>
            </a:r>
            <a:r>
              <a:rPr lang="en-US" sz="1400" b="1" dirty="0">
                <a:solidFill>
                  <a:schemeClr val="tx1"/>
                </a:solidFill>
              </a:rPr>
              <a:t>pun</a:t>
            </a:r>
            <a:r>
              <a:rPr lang="az-Cyrl-AZ" sz="1400" b="1" dirty="0">
                <a:solidFill>
                  <a:schemeClr val="tx1"/>
                </a:solidFill>
              </a:rPr>
              <a:t>ӫ</a:t>
            </a:r>
            <a:r>
              <a:rPr lang="en-US" sz="1400" b="1" dirty="0">
                <a:solidFill>
                  <a:schemeClr val="tx1"/>
                </a:solidFill>
              </a:rPr>
              <a:t>s e t</a:t>
            </a:r>
            <a:r>
              <a:rPr lang="az-Cyrl-AZ" sz="1400" b="1" dirty="0">
                <a:solidFill>
                  <a:schemeClr val="tx1"/>
                </a:solidFill>
              </a:rPr>
              <a:t>ӫ </a:t>
            </a:r>
            <a:r>
              <a:rPr lang="en-US" sz="1400" b="1" dirty="0" err="1">
                <a:solidFill>
                  <a:schemeClr val="tx1"/>
                </a:solidFill>
              </a:rPr>
              <a:t>jemi</a:t>
            </a:r>
            <a:r>
              <a:rPr lang="en-US" sz="1400" b="1" dirty="0">
                <a:solidFill>
                  <a:schemeClr val="tx1"/>
                </a:solidFill>
              </a:rPr>
              <a:t> </a:t>
            </a:r>
            <a:r>
              <a:rPr lang="en-US" sz="1400" b="1" dirty="0" err="1">
                <a:solidFill>
                  <a:schemeClr val="tx1"/>
                </a:solidFill>
              </a:rPr>
              <a:t>kreativ</a:t>
            </a:r>
            <a:r>
              <a:rPr lang="en-US" sz="1400" b="1" dirty="0">
                <a:solidFill>
                  <a:schemeClr val="tx1"/>
                </a:solidFill>
              </a:rPr>
              <a:t> </a:t>
            </a:r>
            <a:r>
              <a:rPr lang="en-US" sz="1400" b="1" dirty="0" err="1">
                <a:solidFill>
                  <a:schemeClr val="tx1"/>
                </a:solidFill>
              </a:rPr>
              <a:t>gjat</a:t>
            </a:r>
            <a:r>
              <a:rPr lang="az-Cyrl-AZ" sz="1400" b="1" dirty="0">
                <a:solidFill>
                  <a:schemeClr val="tx1"/>
                </a:solidFill>
              </a:rPr>
              <a:t>ӫ </a:t>
            </a:r>
            <a:r>
              <a:rPr lang="en-US" sz="1400" b="1" dirty="0" err="1">
                <a:solidFill>
                  <a:schemeClr val="tx1"/>
                </a:solidFill>
              </a:rPr>
              <a:t>saj</a:t>
            </a:r>
            <a:r>
              <a:rPr lang="en-US" sz="1400" b="1" dirty="0">
                <a:solidFill>
                  <a:schemeClr val="tx1"/>
                </a:solidFill>
              </a:rPr>
              <a:t> </a:t>
            </a:r>
            <a:r>
              <a:rPr lang="en-US" sz="1400" b="1" dirty="0" err="1">
                <a:solidFill>
                  <a:schemeClr val="tx1"/>
                </a:solidFill>
              </a:rPr>
              <a:t>po</a:t>
            </a:r>
            <a:r>
              <a:rPr lang="en-US" sz="1400" b="1" dirty="0">
                <a:solidFill>
                  <a:schemeClr val="tx1"/>
                </a:solidFill>
              </a:rPr>
              <a:t> </a:t>
            </a:r>
            <a:r>
              <a:rPr lang="en-US" sz="1400" b="1" dirty="0" err="1">
                <a:solidFill>
                  <a:schemeClr val="tx1"/>
                </a:solidFill>
              </a:rPr>
              <a:t>ashtu</a:t>
            </a:r>
            <a:r>
              <a:rPr lang="en-US" sz="1400" b="1" dirty="0">
                <a:solidFill>
                  <a:schemeClr val="tx1"/>
                </a:solidFill>
              </a:rPr>
              <a:t>.</a:t>
            </a:r>
          </a:p>
          <a:p>
            <a:endParaRPr lang="en-US" sz="1200" b="1" dirty="0">
              <a:solidFill>
                <a:schemeClr val="tx1"/>
              </a:solidFill>
            </a:endParaRPr>
          </a:p>
          <a:p>
            <a:r>
              <a:rPr lang="en-US" sz="1200" b="1" dirty="0">
                <a:solidFill>
                  <a:schemeClr val="tx1"/>
                </a:solidFill>
              </a:rPr>
              <a:t> </a:t>
            </a:r>
          </a:p>
        </p:txBody>
      </p:sp>
      <p:sp>
        <p:nvSpPr>
          <p:cNvPr id="16" name="Slide Number Placeholder 15"/>
          <p:cNvSpPr>
            <a:spLocks noGrp="1"/>
          </p:cNvSpPr>
          <p:nvPr>
            <p:ph type="sldNum" sz="quarter" idx="12"/>
          </p:nvPr>
        </p:nvSpPr>
        <p:spPr>
          <a:xfrm>
            <a:off x="4876800" y="9378597"/>
            <a:ext cx="1524000" cy="527403"/>
          </a:xfrm>
        </p:spPr>
        <p:txBody>
          <a:bodyPr/>
          <a:lstStyle/>
          <a:p>
            <a:r>
              <a:rPr lang="en-US" sz="1500" b="1" dirty="0" smtClean="0">
                <a:solidFill>
                  <a:schemeClr val="tx1"/>
                </a:solidFill>
              </a:rPr>
              <a:t>2</a:t>
            </a:r>
            <a:endParaRPr lang="en-US" sz="1500" b="1" dirty="0">
              <a:solidFill>
                <a:schemeClr val="tx1"/>
              </a:solidFill>
            </a:endParaRPr>
          </a:p>
        </p:txBody>
      </p:sp>
      <p:sp>
        <p:nvSpPr>
          <p:cNvPr id="2" name="TextBox 1"/>
          <p:cNvSpPr txBox="1"/>
          <p:nvPr/>
        </p:nvSpPr>
        <p:spPr>
          <a:xfrm>
            <a:off x="2057400" y="3657600"/>
            <a:ext cx="4876800" cy="4832092"/>
          </a:xfrm>
          <a:prstGeom prst="rect">
            <a:avLst/>
          </a:prstGeom>
          <a:noFill/>
        </p:spPr>
        <p:txBody>
          <a:bodyPr wrap="square" rtlCol="0">
            <a:spAutoFit/>
          </a:bodyPr>
          <a:lstStyle/>
          <a:p>
            <a:r>
              <a:rPr lang="en-US" sz="1400" dirty="0" smtClean="0"/>
              <a:t>  N</a:t>
            </a:r>
            <a:r>
              <a:rPr lang="az-Cyrl-AZ" sz="1400" dirty="0"/>
              <a:t>ӫ </a:t>
            </a:r>
            <a:r>
              <a:rPr lang="en-US" sz="1400" dirty="0" err="1"/>
              <a:t>nj</a:t>
            </a:r>
            <a:r>
              <a:rPr lang="az-Cyrl-AZ" sz="1400" dirty="0"/>
              <a:t>ӫ </a:t>
            </a:r>
            <a:r>
              <a:rPr lang="en-US" sz="1400" dirty="0"/>
              <a:t>ambient t</a:t>
            </a:r>
            <a:r>
              <a:rPr lang="az-Cyrl-AZ" sz="1400" dirty="0"/>
              <a:t>ӫ </a:t>
            </a:r>
            <a:r>
              <a:rPr lang="en-US" sz="1400" dirty="0"/>
              <a:t>k</a:t>
            </a:r>
            <a:r>
              <a:rPr lang="az-Cyrl-AZ" sz="1400" dirty="0"/>
              <a:t>ӫ</a:t>
            </a:r>
            <a:r>
              <a:rPr lang="en-US" sz="1400" dirty="0" err="1"/>
              <a:t>ndsh</a:t>
            </a:r>
            <a:r>
              <a:rPr lang="az-Cyrl-AZ" sz="1400" dirty="0"/>
              <a:t>ӫ</a:t>
            </a:r>
            <a:r>
              <a:rPr lang="en-US" sz="1400" dirty="0"/>
              <a:t>m e t</a:t>
            </a:r>
            <a:r>
              <a:rPr lang="az-Cyrl-AZ" sz="1400" dirty="0"/>
              <a:t>ӫ </a:t>
            </a:r>
            <a:r>
              <a:rPr lang="en-US" sz="1400" dirty="0" err="1"/>
              <a:t>pajisur</a:t>
            </a:r>
            <a:r>
              <a:rPr lang="en-US" sz="1400" dirty="0"/>
              <a:t> me </a:t>
            </a:r>
            <a:r>
              <a:rPr lang="en-US" sz="1400" dirty="0" err="1"/>
              <a:t>fjal</a:t>
            </a:r>
            <a:r>
              <a:rPr lang="az-Cyrl-AZ" sz="1400" dirty="0"/>
              <a:t>ӫ</a:t>
            </a:r>
            <a:r>
              <a:rPr lang="en-US" sz="1400" dirty="0"/>
              <a:t>n e </a:t>
            </a:r>
            <a:r>
              <a:rPr lang="en-US" sz="1400" dirty="0" err="1"/>
              <a:t>fundit</a:t>
            </a:r>
            <a:r>
              <a:rPr lang="en-US" sz="1400" dirty="0"/>
              <a:t> t</a:t>
            </a:r>
            <a:r>
              <a:rPr lang="az-Cyrl-AZ" sz="1400" dirty="0"/>
              <a:t>ӫ </a:t>
            </a:r>
            <a:r>
              <a:rPr lang="en-US" sz="1400" dirty="0" err="1"/>
              <a:t>teknologjis</a:t>
            </a:r>
            <a:r>
              <a:rPr lang="az-Cyrl-AZ" sz="1400" dirty="0"/>
              <a:t>ӫ </a:t>
            </a:r>
            <a:r>
              <a:rPr lang="en-US" sz="1400" dirty="0" err="1"/>
              <a:t>arrit</a:t>
            </a:r>
            <a:r>
              <a:rPr lang="az-Cyrl-AZ" sz="1400" dirty="0"/>
              <a:t>ӫ</a:t>
            </a:r>
            <a:r>
              <a:rPr lang="en-US" sz="1400" dirty="0"/>
              <a:t>m q</a:t>
            </a:r>
            <a:r>
              <a:rPr lang="az-Cyrl-AZ" sz="1400" dirty="0"/>
              <a:t>ӫ </a:t>
            </a:r>
            <a:r>
              <a:rPr lang="en-US" sz="1400" dirty="0" err="1"/>
              <a:t>t’u</a:t>
            </a:r>
            <a:r>
              <a:rPr lang="en-US" sz="1400" dirty="0"/>
              <a:t> </a:t>
            </a:r>
            <a:r>
              <a:rPr lang="en-US" sz="1400" dirty="0" err="1"/>
              <a:t>japim</a:t>
            </a:r>
            <a:r>
              <a:rPr lang="en-US" sz="1400" dirty="0"/>
              <a:t> form</a:t>
            </a:r>
            <a:r>
              <a:rPr lang="az-Cyrl-AZ" sz="1400" dirty="0"/>
              <a:t>ӫ </a:t>
            </a:r>
            <a:r>
              <a:rPr lang="en-US" sz="1400" dirty="0"/>
              <a:t>e </a:t>
            </a:r>
            <a:r>
              <a:rPr lang="en-US" sz="1400" dirty="0" err="1"/>
              <a:t>t’i</a:t>
            </a:r>
            <a:r>
              <a:rPr lang="en-US" sz="1400" dirty="0"/>
              <a:t> v</a:t>
            </a:r>
            <a:r>
              <a:rPr lang="az-Cyrl-AZ" sz="1400" dirty="0"/>
              <a:t>ӫ</a:t>
            </a:r>
            <a:r>
              <a:rPr lang="en-US" sz="1400" dirty="0"/>
              <a:t>m</a:t>
            </a:r>
            <a:r>
              <a:rPr lang="az-Cyrl-AZ" sz="1400" dirty="0"/>
              <a:t>ӫ </a:t>
            </a:r>
            <a:r>
              <a:rPr lang="en-US" sz="1400" dirty="0"/>
              <a:t>n</a:t>
            </a:r>
            <a:r>
              <a:rPr lang="az-Cyrl-AZ" sz="1400" dirty="0"/>
              <a:t>ӫ </a:t>
            </a:r>
            <a:r>
              <a:rPr lang="en-US" sz="1400" dirty="0"/>
              <a:t>jet</a:t>
            </a:r>
            <a:r>
              <a:rPr lang="az-Cyrl-AZ" sz="1400" dirty="0"/>
              <a:t>ӫ </a:t>
            </a:r>
            <a:r>
              <a:rPr lang="en-US" sz="1400" dirty="0" err="1"/>
              <a:t>idet</a:t>
            </a:r>
            <a:r>
              <a:rPr lang="az-Cyrl-AZ" sz="1400" dirty="0"/>
              <a:t>ӫ </a:t>
            </a:r>
            <a:r>
              <a:rPr lang="en-US" sz="1400" dirty="0" err="1" smtClean="0"/>
              <a:t>tona</a:t>
            </a:r>
            <a:r>
              <a:rPr lang="en-US" sz="1400" dirty="0" smtClean="0"/>
              <a:t>. </a:t>
            </a:r>
            <a:r>
              <a:rPr lang="en-US" sz="1400" dirty="0" err="1" smtClean="0"/>
              <a:t>Në</a:t>
            </a:r>
            <a:r>
              <a:rPr lang="en-US" sz="1400" dirty="0" smtClean="0"/>
              <a:t> </a:t>
            </a:r>
            <a:r>
              <a:rPr lang="en-US" sz="1400" dirty="0" err="1" smtClean="0"/>
              <a:t>këtë</a:t>
            </a:r>
            <a:r>
              <a:rPr lang="en-US" sz="1400" dirty="0" smtClean="0"/>
              <a:t> </a:t>
            </a:r>
            <a:r>
              <a:rPr lang="en-US" sz="1400" dirty="0" err="1" smtClean="0"/>
              <a:t>numër</a:t>
            </a:r>
            <a:r>
              <a:rPr lang="en-US" sz="1400" dirty="0" smtClean="0"/>
              <a:t> </a:t>
            </a:r>
            <a:r>
              <a:rPr lang="en-US" sz="1400" dirty="0" err="1" smtClean="0"/>
              <a:t>të</a:t>
            </a:r>
            <a:r>
              <a:rPr lang="en-US" sz="1400" dirty="0" smtClean="0"/>
              <a:t> </a:t>
            </a:r>
            <a:r>
              <a:rPr lang="en-US" sz="1400" dirty="0" err="1" smtClean="0"/>
              <a:t>parë</a:t>
            </a:r>
            <a:r>
              <a:rPr lang="en-US" sz="1400" dirty="0" smtClean="0"/>
              <a:t> </a:t>
            </a:r>
            <a:r>
              <a:rPr lang="en-US" sz="1400" dirty="0" err="1" smtClean="0"/>
              <a:t>të</a:t>
            </a:r>
            <a:r>
              <a:rPr lang="en-US" sz="1400" dirty="0" smtClean="0"/>
              <a:t> </a:t>
            </a:r>
            <a:r>
              <a:rPr lang="en-US" sz="1400" dirty="0" err="1" smtClean="0"/>
              <a:t>revistës</a:t>
            </a:r>
            <a:r>
              <a:rPr lang="en-US" sz="1400" dirty="0" smtClean="0"/>
              <a:t> </a:t>
            </a:r>
            <a:r>
              <a:rPr lang="en-US" sz="1400" dirty="0" err="1" smtClean="0"/>
              <a:t>kemi</a:t>
            </a:r>
            <a:r>
              <a:rPr lang="en-US" sz="1400" dirty="0" smtClean="0"/>
              <a:t> </a:t>
            </a:r>
            <a:r>
              <a:rPr lang="en-US" sz="1400" dirty="0" err="1" smtClean="0"/>
              <a:t>punuar</a:t>
            </a:r>
            <a:r>
              <a:rPr lang="en-US" sz="1400" dirty="0" smtClean="0"/>
              <a:t> </a:t>
            </a:r>
            <a:r>
              <a:rPr lang="en-US" sz="1400" dirty="0" err="1" smtClean="0"/>
              <a:t>për</a:t>
            </a:r>
            <a:r>
              <a:rPr lang="en-US" sz="1400" dirty="0" smtClean="0"/>
              <a:t> </a:t>
            </a:r>
            <a:r>
              <a:rPr lang="en-US" sz="1400" dirty="0" err="1" smtClean="0"/>
              <a:t>të</a:t>
            </a:r>
            <a:r>
              <a:rPr lang="en-US" sz="1400" dirty="0" smtClean="0"/>
              <a:t> </a:t>
            </a:r>
            <a:r>
              <a:rPr lang="en-US" sz="1400" dirty="0" err="1" smtClean="0"/>
              <a:t>bërë</a:t>
            </a:r>
            <a:r>
              <a:rPr lang="en-US" sz="1400" dirty="0" smtClean="0"/>
              <a:t> </a:t>
            </a:r>
            <a:r>
              <a:rPr lang="en-US" sz="1400" dirty="0" err="1" smtClean="0"/>
              <a:t>gërshetimin</a:t>
            </a:r>
            <a:r>
              <a:rPr lang="en-US" sz="1400" dirty="0" smtClean="0"/>
              <a:t> e </a:t>
            </a:r>
            <a:r>
              <a:rPr lang="en-US" sz="1400" dirty="0" err="1" smtClean="0"/>
              <a:t>ideve</a:t>
            </a:r>
            <a:r>
              <a:rPr lang="en-US" sz="1400" dirty="0" smtClean="0"/>
              <a:t> </a:t>
            </a:r>
            <a:r>
              <a:rPr lang="en-US" sz="1400" dirty="0" err="1" smtClean="0"/>
              <a:t>dhe</a:t>
            </a:r>
            <a:r>
              <a:rPr lang="en-US" sz="1400" dirty="0" smtClean="0"/>
              <a:t> </a:t>
            </a:r>
            <a:r>
              <a:rPr lang="en-US" sz="1400" dirty="0" err="1" smtClean="0"/>
              <a:t>për</a:t>
            </a:r>
            <a:r>
              <a:rPr lang="en-US" sz="1400" dirty="0" smtClean="0"/>
              <a:t> </a:t>
            </a:r>
            <a:r>
              <a:rPr lang="en-US" sz="1400" dirty="0" err="1" smtClean="0"/>
              <a:t>të</a:t>
            </a:r>
            <a:r>
              <a:rPr lang="en-US" sz="1400" dirty="0" smtClean="0"/>
              <a:t> </a:t>
            </a:r>
            <a:r>
              <a:rPr lang="en-US" sz="1400" dirty="0" err="1" smtClean="0"/>
              <a:t>vë</a:t>
            </a:r>
            <a:r>
              <a:rPr lang="en-US" sz="1400" dirty="0" smtClean="0"/>
              <a:t> </a:t>
            </a:r>
            <a:r>
              <a:rPr lang="en-US" sz="1400" dirty="0" err="1" smtClean="0"/>
              <a:t>në</a:t>
            </a:r>
            <a:r>
              <a:rPr lang="en-US" sz="1400" dirty="0" smtClean="0"/>
              <a:t> </a:t>
            </a:r>
            <a:r>
              <a:rPr lang="en-US" sz="1400" dirty="0" err="1" smtClean="0"/>
              <a:t>pah</a:t>
            </a:r>
            <a:r>
              <a:rPr lang="en-US" sz="1400" dirty="0" smtClean="0"/>
              <a:t> </a:t>
            </a:r>
            <a:r>
              <a:rPr lang="en-US" sz="1400" dirty="0" err="1" smtClean="0"/>
              <a:t>punën</a:t>
            </a:r>
            <a:r>
              <a:rPr lang="en-US" sz="1400" dirty="0" smtClean="0"/>
              <a:t> e </a:t>
            </a:r>
            <a:r>
              <a:rPr lang="en-US" sz="1400" dirty="0" err="1" smtClean="0"/>
              <a:t>nxënësve,kështu</a:t>
            </a:r>
            <a:r>
              <a:rPr lang="en-US" sz="1400" dirty="0" smtClean="0"/>
              <a:t> </a:t>
            </a:r>
            <a:r>
              <a:rPr lang="en-US" sz="1400" dirty="0" err="1" smtClean="0"/>
              <a:t>që</a:t>
            </a:r>
            <a:r>
              <a:rPr lang="en-US" sz="1400" dirty="0" smtClean="0"/>
              <a:t> </a:t>
            </a:r>
            <a:r>
              <a:rPr lang="en-US" sz="1400" dirty="0" err="1" smtClean="0"/>
              <a:t>edhe</a:t>
            </a:r>
            <a:r>
              <a:rPr lang="en-US" sz="1400" dirty="0" smtClean="0"/>
              <a:t> </a:t>
            </a:r>
            <a:r>
              <a:rPr lang="en-US" sz="1400" dirty="0" err="1" smtClean="0"/>
              <a:t>për</a:t>
            </a:r>
            <a:r>
              <a:rPr lang="en-US" sz="1400" dirty="0" smtClean="0"/>
              <a:t> </a:t>
            </a:r>
            <a:r>
              <a:rPr lang="en-US" sz="1400" dirty="0" err="1" smtClean="0"/>
              <a:t>të</a:t>
            </a:r>
            <a:r>
              <a:rPr lang="en-US" sz="1400" dirty="0" smtClean="0"/>
              <a:t> </a:t>
            </a:r>
            <a:r>
              <a:rPr lang="en-US" sz="1400" dirty="0" err="1" smtClean="0"/>
              <a:t>mbetur</a:t>
            </a:r>
            <a:r>
              <a:rPr lang="en-US" sz="1400" dirty="0" smtClean="0"/>
              <a:t> </a:t>
            </a:r>
            <a:r>
              <a:rPr lang="en-US" sz="1400" dirty="0" err="1" smtClean="0"/>
              <a:t>kujtim</a:t>
            </a:r>
            <a:r>
              <a:rPr lang="en-US" sz="1400" dirty="0" smtClean="0"/>
              <a:t> i </a:t>
            </a:r>
            <a:r>
              <a:rPr lang="en-US" sz="1400" dirty="0" err="1" smtClean="0"/>
              <a:t>mirë</a:t>
            </a:r>
            <a:r>
              <a:rPr lang="en-US" sz="1400" dirty="0" smtClean="0"/>
              <a:t> </a:t>
            </a:r>
            <a:r>
              <a:rPr lang="en-US" sz="1400" dirty="0" err="1" smtClean="0"/>
              <a:t>për</a:t>
            </a:r>
            <a:r>
              <a:rPr lang="en-US" sz="1400" dirty="0" smtClean="0"/>
              <a:t> ta </a:t>
            </a:r>
            <a:r>
              <a:rPr lang="en-US" sz="1400" dirty="0" err="1" smtClean="0"/>
              <a:t>dhe</a:t>
            </a:r>
            <a:r>
              <a:rPr lang="en-US" sz="1400" dirty="0" smtClean="0"/>
              <a:t> </a:t>
            </a:r>
            <a:r>
              <a:rPr lang="en-US" sz="1400" dirty="0" err="1" smtClean="0"/>
              <a:t>në</a:t>
            </a:r>
            <a:r>
              <a:rPr lang="en-US" sz="1400" dirty="0" smtClean="0"/>
              <a:t> </a:t>
            </a:r>
            <a:r>
              <a:rPr lang="en-US" sz="1400" dirty="0" err="1" smtClean="0"/>
              <a:t>arkivin</a:t>
            </a:r>
            <a:r>
              <a:rPr lang="en-US" sz="1400" dirty="0" smtClean="0"/>
              <a:t> e </a:t>
            </a:r>
            <a:r>
              <a:rPr lang="en-US" sz="1400" dirty="0" err="1" smtClean="0"/>
              <a:t>shkollës</a:t>
            </a:r>
            <a:r>
              <a:rPr lang="en-US" sz="1400" dirty="0" smtClean="0"/>
              <a:t>. </a:t>
            </a:r>
            <a:r>
              <a:rPr lang="en-US" sz="1400" dirty="0" err="1" smtClean="0"/>
              <a:t>Vlenë</a:t>
            </a:r>
            <a:r>
              <a:rPr lang="en-US" sz="1400" dirty="0" smtClean="0"/>
              <a:t> </a:t>
            </a:r>
            <a:r>
              <a:rPr lang="en-US" sz="1400" dirty="0" err="1" smtClean="0"/>
              <a:t>të</a:t>
            </a:r>
            <a:r>
              <a:rPr lang="en-US" sz="1400" dirty="0" smtClean="0"/>
              <a:t> </a:t>
            </a:r>
            <a:r>
              <a:rPr lang="en-US" sz="1400" dirty="0" err="1" smtClean="0"/>
              <a:t>theksojmë</a:t>
            </a:r>
            <a:r>
              <a:rPr lang="en-US" sz="1400" dirty="0" smtClean="0"/>
              <a:t> se me </a:t>
            </a:r>
            <a:r>
              <a:rPr lang="en-US" sz="1400" dirty="0" err="1" smtClean="0"/>
              <a:t>punën</a:t>
            </a:r>
            <a:r>
              <a:rPr lang="en-US" sz="1400" dirty="0" smtClean="0"/>
              <a:t> e </a:t>
            </a:r>
            <a:r>
              <a:rPr lang="en-US" sz="1400" dirty="0" err="1" smtClean="0"/>
              <a:t>nxënësve</a:t>
            </a:r>
            <a:r>
              <a:rPr lang="en-US" sz="1400" dirty="0" smtClean="0"/>
              <a:t> </a:t>
            </a:r>
            <a:r>
              <a:rPr lang="en-US" sz="1400" dirty="0" err="1" smtClean="0"/>
              <a:t>tanë</a:t>
            </a:r>
            <a:r>
              <a:rPr lang="en-US" sz="1400" dirty="0" smtClean="0"/>
              <a:t> </a:t>
            </a:r>
            <a:r>
              <a:rPr lang="en-US" sz="1400" dirty="0" err="1" smtClean="0"/>
              <a:t>mburremi</a:t>
            </a:r>
            <a:r>
              <a:rPr lang="en-US" sz="1400" dirty="0" smtClean="0"/>
              <a:t>. </a:t>
            </a:r>
            <a:r>
              <a:rPr lang="en-US" sz="1400" dirty="0" err="1" smtClean="0"/>
              <a:t>Rrjedhimisht</a:t>
            </a:r>
            <a:r>
              <a:rPr lang="en-US" sz="1400" dirty="0" smtClean="0"/>
              <a:t> pas </a:t>
            </a:r>
            <a:r>
              <a:rPr lang="en-US" sz="1400" dirty="0" err="1" smtClean="0"/>
              <a:t>shumë</a:t>
            </a:r>
            <a:r>
              <a:rPr lang="en-US" sz="1400" dirty="0" smtClean="0"/>
              <a:t> </a:t>
            </a:r>
            <a:r>
              <a:rPr lang="en-US" sz="1400" dirty="0" err="1" smtClean="0"/>
              <a:t>punimeve</a:t>
            </a:r>
            <a:r>
              <a:rPr lang="en-US" sz="1400" dirty="0" smtClean="0"/>
              <a:t> </a:t>
            </a:r>
            <a:r>
              <a:rPr lang="en-US" sz="1400" dirty="0" err="1" smtClean="0"/>
              <a:t>të</a:t>
            </a:r>
            <a:r>
              <a:rPr lang="en-US" sz="1400" dirty="0" smtClean="0"/>
              <a:t> </a:t>
            </a:r>
            <a:r>
              <a:rPr lang="en-US" sz="1400" dirty="0" err="1" smtClean="0"/>
              <a:t>dorëzuara</a:t>
            </a:r>
            <a:r>
              <a:rPr lang="en-US" sz="1400" dirty="0" smtClean="0"/>
              <a:t> </a:t>
            </a:r>
            <a:r>
              <a:rPr lang="en-US" sz="1400" dirty="0" err="1" smtClean="0"/>
              <a:t>në</a:t>
            </a:r>
            <a:r>
              <a:rPr lang="en-US" sz="1400" dirty="0" smtClean="0"/>
              <a:t> </a:t>
            </a:r>
            <a:r>
              <a:rPr lang="en-US" sz="1400" dirty="0" err="1" smtClean="0"/>
              <a:t>redaksi</a:t>
            </a:r>
            <a:r>
              <a:rPr lang="en-US" sz="1400" dirty="0" smtClean="0"/>
              <a:t> </a:t>
            </a:r>
            <a:r>
              <a:rPr lang="en-US" sz="1400" dirty="0" err="1" smtClean="0"/>
              <a:t>ishte</a:t>
            </a:r>
            <a:r>
              <a:rPr lang="en-US" sz="1400" dirty="0" smtClean="0"/>
              <a:t> e </a:t>
            </a:r>
            <a:r>
              <a:rPr lang="en-US" sz="1400" dirty="0" err="1" smtClean="0"/>
              <a:t>pamundur</a:t>
            </a:r>
            <a:r>
              <a:rPr lang="en-US" sz="1400" dirty="0"/>
              <a:t> </a:t>
            </a:r>
            <a:r>
              <a:rPr lang="en-US" sz="1400" dirty="0" err="1" smtClean="0"/>
              <a:t>t’i</a:t>
            </a:r>
            <a:r>
              <a:rPr lang="en-US" sz="1400" dirty="0" smtClean="0"/>
              <a:t> </a:t>
            </a:r>
            <a:r>
              <a:rPr lang="en-US" sz="1400" dirty="0" err="1" smtClean="0"/>
              <a:t>përfshijmë</a:t>
            </a:r>
            <a:r>
              <a:rPr lang="en-US" sz="1400" dirty="0" smtClean="0"/>
              <a:t> </a:t>
            </a:r>
            <a:r>
              <a:rPr lang="en-US" sz="1400" dirty="0" err="1" smtClean="0"/>
              <a:t>të</a:t>
            </a:r>
            <a:r>
              <a:rPr lang="en-US" sz="1400" dirty="0" smtClean="0"/>
              <a:t> </a:t>
            </a:r>
            <a:r>
              <a:rPr lang="en-US" sz="1400" dirty="0" err="1" smtClean="0"/>
              <a:t>gjitha</a:t>
            </a:r>
            <a:r>
              <a:rPr lang="en-US" sz="1400" dirty="0" smtClean="0"/>
              <a:t> </a:t>
            </a:r>
            <a:r>
              <a:rPr lang="en-US" sz="1400" dirty="0" err="1" smtClean="0"/>
              <a:t>në</a:t>
            </a:r>
            <a:r>
              <a:rPr lang="en-US" sz="1400" dirty="0" smtClean="0"/>
              <a:t> </a:t>
            </a:r>
            <a:r>
              <a:rPr lang="en-US" sz="1400" dirty="0" err="1" smtClean="0"/>
              <a:t>këto</a:t>
            </a:r>
            <a:r>
              <a:rPr lang="en-US" sz="1400" dirty="0" smtClean="0"/>
              <a:t> </a:t>
            </a:r>
            <a:r>
              <a:rPr lang="en-US" sz="1400" dirty="0" err="1" smtClean="0"/>
              <a:t>faqe</a:t>
            </a:r>
            <a:r>
              <a:rPr lang="en-US" sz="1400" dirty="0" smtClean="0"/>
              <a:t>, </a:t>
            </a:r>
            <a:r>
              <a:rPr lang="en-US" sz="1400" dirty="0" err="1" smtClean="0"/>
              <a:t>por</a:t>
            </a:r>
            <a:r>
              <a:rPr lang="en-US" sz="1400" dirty="0" smtClean="0"/>
              <a:t> </a:t>
            </a:r>
            <a:r>
              <a:rPr lang="en-US" sz="1400" dirty="0" err="1" smtClean="0"/>
              <a:t>ishte</a:t>
            </a:r>
            <a:r>
              <a:rPr lang="en-US" sz="1400" dirty="0" smtClean="0"/>
              <a:t> </a:t>
            </a:r>
            <a:r>
              <a:rPr lang="en-US" sz="1400" dirty="0" err="1" smtClean="0"/>
              <a:t>dhe</a:t>
            </a:r>
            <a:r>
              <a:rPr lang="en-US" sz="1400" dirty="0" smtClean="0"/>
              <a:t> </a:t>
            </a:r>
            <a:r>
              <a:rPr lang="en-US" sz="1400" dirty="0" err="1" smtClean="0"/>
              <a:t>shumë</a:t>
            </a:r>
            <a:r>
              <a:rPr lang="en-US" sz="1400" dirty="0" smtClean="0"/>
              <a:t> </a:t>
            </a:r>
            <a:r>
              <a:rPr lang="en-US" sz="1400" dirty="0" err="1" smtClean="0"/>
              <a:t>sfiduese</a:t>
            </a:r>
            <a:r>
              <a:rPr lang="en-US" sz="1400" dirty="0" smtClean="0"/>
              <a:t> se </a:t>
            </a:r>
            <a:r>
              <a:rPr lang="en-US" sz="1400" dirty="0" err="1" smtClean="0"/>
              <a:t>cilat</a:t>
            </a:r>
            <a:r>
              <a:rPr lang="en-US" sz="1400" dirty="0" smtClean="0"/>
              <a:t> </a:t>
            </a:r>
            <a:r>
              <a:rPr lang="en-US" sz="1400" dirty="0" err="1" smtClean="0"/>
              <a:t>punime</a:t>
            </a:r>
            <a:r>
              <a:rPr lang="en-US" sz="1400" dirty="0" smtClean="0"/>
              <a:t> </a:t>
            </a:r>
            <a:r>
              <a:rPr lang="en-US" sz="1400" dirty="0" err="1" smtClean="0"/>
              <a:t>të</a:t>
            </a:r>
            <a:r>
              <a:rPr lang="en-US" sz="1400" dirty="0" smtClean="0"/>
              <a:t> </a:t>
            </a:r>
            <a:r>
              <a:rPr lang="en-US" sz="1400" dirty="0" err="1" smtClean="0"/>
              <a:t>botohen</a:t>
            </a:r>
            <a:r>
              <a:rPr lang="en-US" sz="1400" dirty="0" smtClean="0"/>
              <a:t>. Ne u </a:t>
            </a:r>
            <a:r>
              <a:rPr lang="en-US" sz="1400" dirty="0" err="1" smtClean="0"/>
              <a:t>munduam</a:t>
            </a:r>
            <a:r>
              <a:rPr lang="en-US" sz="1400" dirty="0" smtClean="0"/>
              <a:t> </a:t>
            </a:r>
            <a:r>
              <a:rPr lang="en-US" sz="1400" dirty="0" err="1" smtClean="0"/>
              <a:t>të</a:t>
            </a:r>
            <a:r>
              <a:rPr lang="en-US" sz="1400" dirty="0" smtClean="0"/>
              <a:t> </a:t>
            </a:r>
            <a:r>
              <a:rPr lang="en-US" sz="1400" dirty="0" err="1" smtClean="0"/>
              <a:t>përzgjedhim</a:t>
            </a:r>
            <a:r>
              <a:rPr lang="en-US" sz="1400" dirty="0" smtClean="0"/>
              <a:t> </a:t>
            </a:r>
            <a:r>
              <a:rPr lang="en-US" sz="1400" dirty="0" err="1" smtClean="0"/>
              <a:t>më</a:t>
            </a:r>
            <a:r>
              <a:rPr lang="en-US" sz="1400" dirty="0" smtClean="0"/>
              <a:t> </a:t>
            </a:r>
            <a:r>
              <a:rPr lang="en-US" sz="1400" dirty="0" err="1" smtClean="0"/>
              <a:t>të</a:t>
            </a:r>
            <a:r>
              <a:rPr lang="en-US" sz="1400" dirty="0" smtClean="0"/>
              <a:t> </a:t>
            </a:r>
            <a:r>
              <a:rPr lang="en-US" sz="1400" dirty="0" err="1" smtClean="0"/>
              <a:t>mirën</a:t>
            </a:r>
            <a:r>
              <a:rPr lang="en-US" sz="1400" dirty="0" smtClean="0"/>
              <a:t> </a:t>
            </a:r>
            <a:r>
              <a:rPr lang="en-US" sz="1400" dirty="0" err="1" smtClean="0"/>
              <a:t>për</a:t>
            </a:r>
            <a:r>
              <a:rPr lang="en-US" sz="1400" dirty="0" smtClean="0"/>
              <a:t> </a:t>
            </a:r>
            <a:r>
              <a:rPr lang="en-US" sz="1400" dirty="0" err="1" smtClean="0"/>
              <a:t>lexuesin</a:t>
            </a:r>
            <a:r>
              <a:rPr lang="en-US" sz="1400" dirty="0" smtClean="0"/>
              <a:t>. </a:t>
            </a:r>
          </a:p>
          <a:p>
            <a:r>
              <a:rPr lang="en-US" sz="1400" dirty="0" err="1" smtClean="0"/>
              <a:t>Për</a:t>
            </a:r>
            <a:r>
              <a:rPr lang="en-US" sz="1400" dirty="0" smtClean="0"/>
              <a:t> </a:t>
            </a:r>
            <a:r>
              <a:rPr lang="en-US" sz="1400" dirty="0" err="1" smtClean="0"/>
              <a:t>më</a:t>
            </a:r>
            <a:r>
              <a:rPr lang="en-US" sz="1400" dirty="0" smtClean="0"/>
              <a:t> </a:t>
            </a:r>
            <a:r>
              <a:rPr lang="en-US" sz="1400" dirty="0" err="1" smtClean="0"/>
              <a:t>shumë</a:t>
            </a:r>
            <a:r>
              <a:rPr lang="en-US" sz="1400" dirty="0" smtClean="0"/>
              <a:t> </a:t>
            </a:r>
            <a:r>
              <a:rPr lang="en-US" sz="1400" dirty="0" err="1" smtClean="0"/>
              <a:t>ju</a:t>
            </a:r>
            <a:r>
              <a:rPr lang="en-US" sz="1400" dirty="0" smtClean="0"/>
              <a:t> </a:t>
            </a:r>
            <a:r>
              <a:rPr lang="en-US" sz="1400" dirty="0" err="1" smtClean="0"/>
              <a:t>sugjerojmë</a:t>
            </a:r>
            <a:r>
              <a:rPr lang="en-US" sz="1400" dirty="0" smtClean="0"/>
              <a:t> </a:t>
            </a:r>
            <a:r>
              <a:rPr lang="en-US" sz="1400" dirty="0" err="1" smtClean="0"/>
              <a:t>të</a:t>
            </a:r>
            <a:r>
              <a:rPr lang="en-US" sz="1400" dirty="0" smtClean="0"/>
              <a:t> </a:t>
            </a:r>
            <a:r>
              <a:rPr lang="en-US" sz="1400" dirty="0" err="1" smtClean="0"/>
              <a:t>lexoni</a:t>
            </a:r>
            <a:r>
              <a:rPr lang="en-US" sz="1400" dirty="0" smtClean="0"/>
              <a:t> </a:t>
            </a:r>
            <a:r>
              <a:rPr lang="en-US" sz="1400" dirty="0" err="1" smtClean="0"/>
              <a:t>revistën</a:t>
            </a:r>
            <a:r>
              <a:rPr lang="en-US" sz="1400" dirty="0" smtClean="0"/>
              <a:t> e </a:t>
            </a:r>
            <a:r>
              <a:rPr lang="en-US" sz="1400" dirty="0" err="1" smtClean="0"/>
              <a:t>përgatitur</a:t>
            </a:r>
            <a:r>
              <a:rPr lang="en-US" sz="1400" dirty="0" smtClean="0"/>
              <a:t>  </a:t>
            </a:r>
            <a:r>
              <a:rPr lang="en-US" sz="1400" dirty="0" err="1" smtClean="0"/>
              <a:t>enkas</a:t>
            </a:r>
            <a:r>
              <a:rPr lang="en-US" sz="1400" dirty="0" smtClean="0"/>
              <a:t> </a:t>
            </a:r>
            <a:r>
              <a:rPr lang="en-US" sz="1400" dirty="0" err="1" smtClean="0"/>
              <a:t>për</a:t>
            </a:r>
            <a:r>
              <a:rPr lang="en-US" sz="1400" dirty="0" smtClean="0"/>
              <a:t> </a:t>
            </a:r>
            <a:r>
              <a:rPr lang="en-US" sz="1400" dirty="0" err="1" smtClean="0"/>
              <a:t>ju</a:t>
            </a:r>
            <a:r>
              <a:rPr lang="en-US" sz="1400" dirty="0" smtClean="0"/>
              <a:t> </a:t>
            </a:r>
            <a:r>
              <a:rPr lang="en-US" sz="1400" dirty="0" err="1" smtClean="0"/>
              <a:t>lexues</a:t>
            </a:r>
            <a:r>
              <a:rPr lang="en-US" sz="1400" dirty="0" smtClean="0"/>
              <a:t> </a:t>
            </a:r>
            <a:r>
              <a:rPr lang="en-US" sz="1400" dirty="0" err="1" smtClean="0"/>
              <a:t>të</a:t>
            </a:r>
            <a:r>
              <a:rPr lang="en-US" sz="1400" dirty="0" smtClean="0"/>
              <a:t> </a:t>
            </a:r>
            <a:r>
              <a:rPr lang="en-US" sz="1400" dirty="0" err="1" smtClean="0"/>
              <a:t>nderuar</a:t>
            </a:r>
            <a:r>
              <a:rPr lang="en-US" sz="1400" dirty="0" smtClean="0"/>
              <a:t>.</a:t>
            </a:r>
            <a:endParaRPr lang="en-US" sz="1400" dirty="0"/>
          </a:p>
          <a:p>
            <a:endParaRPr lang="en-US" sz="1400" dirty="0" smtClean="0"/>
          </a:p>
          <a:p>
            <a:r>
              <a:rPr lang="en-US" sz="1400" dirty="0" err="1" smtClean="0"/>
              <a:t>Falënderojm</a:t>
            </a:r>
            <a:r>
              <a:rPr lang="az-Cyrl-AZ" sz="1400" dirty="0"/>
              <a:t>ӫ </a:t>
            </a:r>
            <a:r>
              <a:rPr lang="en-US" sz="1400" dirty="0"/>
              <a:t>t</a:t>
            </a:r>
            <a:r>
              <a:rPr lang="az-Cyrl-AZ" sz="1400" dirty="0"/>
              <a:t>ӫ </a:t>
            </a:r>
            <a:r>
              <a:rPr lang="en-US" sz="1400" dirty="0" err="1"/>
              <a:t>gjith</a:t>
            </a:r>
            <a:r>
              <a:rPr lang="az-Cyrl-AZ" sz="1400" dirty="0"/>
              <a:t>ӫ </a:t>
            </a:r>
            <a:r>
              <a:rPr lang="en-US" sz="1400" dirty="0" err="1"/>
              <a:t>ata</a:t>
            </a:r>
            <a:r>
              <a:rPr lang="en-US" sz="1400" dirty="0"/>
              <a:t> q</a:t>
            </a:r>
            <a:r>
              <a:rPr lang="az-Cyrl-AZ" sz="1400" dirty="0"/>
              <a:t>ӫ </a:t>
            </a:r>
            <a:r>
              <a:rPr lang="en-US" sz="1400" dirty="0" err="1"/>
              <a:t>ndihmuan</a:t>
            </a:r>
            <a:r>
              <a:rPr lang="en-US" sz="1400" dirty="0"/>
              <a:t> </a:t>
            </a:r>
            <a:r>
              <a:rPr lang="en-US" sz="1400" dirty="0" err="1"/>
              <a:t>nxjerrjen</a:t>
            </a:r>
            <a:r>
              <a:rPr lang="en-US" sz="1400" dirty="0"/>
              <a:t> e k</a:t>
            </a:r>
            <a:r>
              <a:rPr lang="az-Cyrl-AZ" sz="1400" dirty="0"/>
              <a:t>ӫ</a:t>
            </a:r>
            <a:r>
              <a:rPr lang="en-US" sz="1400" dirty="0" err="1"/>
              <a:t>tij</a:t>
            </a:r>
            <a:r>
              <a:rPr lang="en-US" sz="1400" dirty="0"/>
              <a:t> </a:t>
            </a:r>
            <a:r>
              <a:rPr lang="en-US" sz="1400" dirty="0" err="1"/>
              <a:t>numri</a:t>
            </a:r>
            <a:r>
              <a:rPr lang="en-US" sz="1400" dirty="0"/>
              <a:t> t</a:t>
            </a:r>
            <a:r>
              <a:rPr lang="az-Cyrl-AZ" sz="1400" dirty="0"/>
              <a:t>ӫ </a:t>
            </a:r>
            <a:r>
              <a:rPr lang="en-US" sz="1400" dirty="0" err="1" smtClean="0"/>
              <a:t>parë</a:t>
            </a:r>
            <a:r>
              <a:rPr lang="en-US" sz="1400" dirty="0" smtClean="0"/>
              <a:t> </a:t>
            </a:r>
            <a:r>
              <a:rPr lang="en-US" sz="1400" dirty="0" err="1" smtClean="0"/>
              <a:t>të</a:t>
            </a:r>
            <a:r>
              <a:rPr lang="en-US" sz="1400" dirty="0" smtClean="0"/>
              <a:t> k</a:t>
            </a:r>
            <a:r>
              <a:rPr lang="az-Cyrl-AZ" sz="1400" dirty="0"/>
              <a:t>ӫ</a:t>
            </a:r>
            <a:r>
              <a:rPr lang="en-US" sz="1400" dirty="0" err="1"/>
              <a:t>saj</a:t>
            </a:r>
            <a:r>
              <a:rPr lang="en-US" sz="1400" dirty="0"/>
              <a:t> </a:t>
            </a:r>
            <a:r>
              <a:rPr lang="en-US" sz="1400" dirty="0" err="1" smtClean="0"/>
              <a:t>reviste</a:t>
            </a:r>
            <a:r>
              <a:rPr lang="en-US" sz="1400" dirty="0"/>
              <a:t>.</a:t>
            </a:r>
            <a:endParaRPr lang="en-US" sz="1400" dirty="0" smtClean="0"/>
          </a:p>
          <a:p>
            <a:endParaRPr lang="en-US" sz="1400" dirty="0"/>
          </a:p>
          <a:p>
            <a:endParaRPr lang="en-US" sz="1400" dirty="0" smtClean="0"/>
          </a:p>
          <a:p>
            <a:endParaRPr lang="en-US" sz="1400" dirty="0" smtClean="0"/>
          </a:p>
          <a:p>
            <a:endParaRPr lang="en-US" sz="1400" dirty="0"/>
          </a:p>
          <a:p>
            <a:r>
              <a:rPr lang="en-US" sz="1400" dirty="0" smtClean="0"/>
              <a:t>  Me </a:t>
            </a:r>
            <a:r>
              <a:rPr lang="en-US" sz="1400" dirty="0" err="1" smtClean="0"/>
              <a:t>respekt</a:t>
            </a:r>
            <a:r>
              <a:rPr lang="en-US" sz="1400" dirty="0" smtClean="0"/>
              <a:t> </a:t>
            </a:r>
            <a:r>
              <a:rPr lang="en-US" sz="1400" dirty="0" err="1" smtClean="0"/>
              <a:t>prof.Sanije</a:t>
            </a:r>
            <a:r>
              <a:rPr lang="en-US" sz="1400" dirty="0" smtClean="0"/>
              <a:t> </a:t>
            </a:r>
            <a:r>
              <a:rPr lang="en-US" sz="1400" dirty="0" err="1" smtClean="0"/>
              <a:t>Dauti</a:t>
            </a:r>
            <a:endParaRPr lang="en-US" sz="1400" dirty="0" smtClean="0"/>
          </a:p>
          <a:p>
            <a:endParaRPr lang="en-US" sz="1400" dirty="0"/>
          </a:p>
        </p:txBody>
      </p:sp>
      <p:sp>
        <p:nvSpPr>
          <p:cNvPr id="3" name="TextBox 2"/>
          <p:cNvSpPr txBox="1"/>
          <p:nvPr/>
        </p:nvSpPr>
        <p:spPr>
          <a:xfrm>
            <a:off x="-2176" y="54128"/>
            <a:ext cx="2103120" cy="461665"/>
          </a:xfrm>
          <a:prstGeom prst="rect">
            <a:avLst/>
          </a:prstGeom>
          <a:solidFill>
            <a:srgbClr val="FFFF00"/>
          </a:solidFill>
        </p:spPr>
        <p:txBody>
          <a:bodyPr wrap="square" rtlCol="0">
            <a:spAutoFit/>
          </a:bodyPr>
          <a:lstStyle/>
          <a:p>
            <a:pPr algn="ctr"/>
            <a:r>
              <a:rPr lang="en-US" sz="2400" b="1" dirty="0" smtClean="0">
                <a:solidFill>
                  <a:srgbClr val="FF0000"/>
                </a:solidFill>
                <a:latin typeface="Aharoni" pitchFamily="2" charset="-79"/>
                <a:ea typeface="Microsoft Yi Baiti" pitchFamily="66" charset="0"/>
                <a:cs typeface="Aharoni" pitchFamily="2" charset="-79"/>
              </a:rPr>
              <a:t>EDITORIAL</a:t>
            </a:r>
            <a:endParaRPr lang="en-US" sz="2400" b="1" dirty="0">
              <a:solidFill>
                <a:srgbClr val="FF0000"/>
              </a:solidFill>
              <a:latin typeface="Aharoni" pitchFamily="2" charset="-79"/>
              <a:ea typeface="Microsoft Yi Baiti" pitchFamily="66" charset="0"/>
              <a:cs typeface="Aharoni" pitchFamily="2" charset="-79"/>
            </a:endParaRPr>
          </a:p>
        </p:txBody>
      </p:sp>
      <p:pic>
        <p:nvPicPr>
          <p:cNvPr id="1026" name="Picture 2" descr="C:\Users\rrustem\Downloads\FB_IMG_158229926255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10864" y="661244"/>
            <a:ext cx="4417472" cy="266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4" name="TextBox 3"/>
          <p:cNvSpPr txBox="1"/>
          <p:nvPr/>
        </p:nvSpPr>
        <p:spPr>
          <a:xfrm>
            <a:off x="0" y="0"/>
            <a:ext cx="6858000" cy="822960"/>
          </a:xfrm>
          <a:prstGeom prst="rect">
            <a:avLst/>
          </a:prstGeom>
          <a:solidFill>
            <a:srgbClr val="00B0F0"/>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b="1" cap="all" dirty="0" err="1"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latin typeface="Goudy Stout" pitchFamily="18" charset="0"/>
              </a:rPr>
              <a:t>Kuriozitete</a:t>
            </a:r>
            <a:endParaRPr lang="en-US" sz="2800" b="1" i="1" cap="all"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latin typeface="Goudy Stout" pitchFamily="18" charset="0"/>
            </a:endParaRPr>
          </a:p>
          <a:p>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oudy Stout" pitchFamily="18" charset="0"/>
              </a:rPr>
              <a:t> </a:t>
            </a:r>
          </a:p>
          <a:p>
            <a:pPr algn="ct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oudy Stout" pitchFamily="18" charset="0"/>
            </a:endParaRPr>
          </a:p>
        </p:txBody>
      </p:sp>
      <p:sp>
        <p:nvSpPr>
          <p:cNvPr id="5" name="TextBox 4"/>
          <p:cNvSpPr txBox="1"/>
          <p:nvPr/>
        </p:nvSpPr>
        <p:spPr>
          <a:xfrm>
            <a:off x="0" y="822960"/>
            <a:ext cx="6858000" cy="7709803"/>
          </a:xfrm>
          <a:prstGeom prst="rect">
            <a:avLst/>
          </a:prstGeom>
          <a:noFill/>
        </p:spPr>
        <p:txBody>
          <a:bodyPr wrap="square" rtlCol="0">
            <a:spAutoFit/>
          </a:bodyPr>
          <a:lstStyle/>
          <a:p>
            <a:pPr marL="285750" indent="-285750">
              <a:buFont typeface="Wingdings" pitchFamily="2" charset="2"/>
              <a:buChar char="Ø"/>
            </a:pPr>
            <a:r>
              <a:rPr lang="en-US" sz="1500" b="1" dirty="0" smtClean="0">
                <a:solidFill>
                  <a:srgbClr val="002060"/>
                </a:solidFill>
              </a:rPr>
              <a:t>N</a:t>
            </a:r>
            <a:r>
              <a:rPr lang="az-Cyrl-AZ" sz="1500" b="1" dirty="0" smtClean="0">
                <a:solidFill>
                  <a:srgbClr val="002060"/>
                </a:solidFill>
              </a:rPr>
              <a:t>ӫ 1</a:t>
            </a:r>
            <a:r>
              <a:rPr lang="en-US" sz="1500" b="1" dirty="0" smtClean="0">
                <a:solidFill>
                  <a:srgbClr val="002060"/>
                </a:solidFill>
              </a:rPr>
              <a:t>kg </a:t>
            </a:r>
            <a:r>
              <a:rPr lang="en-US" sz="1500" b="1" dirty="0" err="1" smtClean="0">
                <a:solidFill>
                  <a:srgbClr val="002060"/>
                </a:solidFill>
              </a:rPr>
              <a:t>limon</a:t>
            </a:r>
            <a:r>
              <a:rPr lang="en-US" sz="1500" b="1" dirty="0" smtClean="0">
                <a:solidFill>
                  <a:srgbClr val="002060"/>
                </a:solidFill>
              </a:rPr>
              <a:t> ka m</a:t>
            </a:r>
            <a:r>
              <a:rPr lang="az-Cyrl-AZ" sz="1500" b="1" dirty="0" smtClean="0">
                <a:solidFill>
                  <a:srgbClr val="002060"/>
                </a:solidFill>
              </a:rPr>
              <a:t>ӫ </a:t>
            </a:r>
            <a:r>
              <a:rPr lang="en-US" sz="1500" b="1" dirty="0" err="1" smtClean="0">
                <a:solidFill>
                  <a:srgbClr val="002060"/>
                </a:solidFill>
              </a:rPr>
              <a:t>tep</a:t>
            </a:r>
            <a:r>
              <a:rPr lang="az-Cyrl-AZ" sz="1500" b="1" dirty="0" smtClean="0">
                <a:solidFill>
                  <a:srgbClr val="002060"/>
                </a:solidFill>
              </a:rPr>
              <a:t>ӫ</a:t>
            </a:r>
            <a:r>
              <a:rPr lang="en-US" sz="1500" b="1" dirty="0" smtClean="0">
                <a:solidFill>
                  <a:srgbClr val="002060"/>
                </a:solidFill>
              </a:rPr>
              <a:t>r </a:t>
            </a:r>
            <a:r>
              <a:rPr lang="en-US" sz="1500" b="1" dirty="0" err="1" smtClean="0">
                <a:solidFill>
                  <a:srgbClr val="002060"/>
                </a:solidFill>
              </a:rPr>
              <a:t>sheqer</a:t>
            </a:r>
            <a:r>
              <a:rPr lang="en-US" sz="1500" b="1" dirty="0" smtClean="0">
                <a:solidFill>
                  <a:srgbClr val="002060"/>
                </a:solidFill>
              </a:rPr>
              <a:t> se </a:t>
            </a:r>
            <a:r>
              <a:rPr lang="en-US" sz="1500" b="1" dirty="0" err="1" smtClean="0">
                <a:solidFill>
                  <a:srgbClr val="002060"/>
                </a:solidFill>
              </a:rPr>
              <a:t>sa</a:t>
            </a:r>
            <a:r>
              <a:rPr lang="en-US" sz="1500" b="1" dirty="0" smtClean="0">
                <a:solidFill>
                  <a:srgbClr val="002060"/>
                </a:solidFill>
              </a:rPr>
              <a:t> n</a:t>
            </a:r>
            <a:r>
              <a:rPr lang="az-Cyrl-AZ" sz="1500" b="1" dirty="0" smtClean="0">
                <a:solidFill>
                  <a:srgbClr val="002060"/>
                </a:solidFill>
              </a:rPr>
              <a:t>ӫ 1</a:t>
            </a:r>
            <a:r>
              <a:rPr lang="en-US" sz="1500" b="1" dirty="0" smtClean="0">
                <a:solidFill>
                  <a:srgbClr val="002060"/>
                </a:solidFill>
              </a:rPr>
              <a:t>kg </a:t>
            </a:r>
            <a:r>
              <a:rPr lang="en-US" sz="1500" b="1" dirty="0" err="1" smtClean="0">
                <a:solidFill>
                  <a:srgbClr val="002060"/>
                </a:solidFill>
              </a:rPr>
              <a:t>luleshtrydhe</a:t>
            </a:r>
            <a:r>
              <a:rPr lang="en-US" sz="1500" b="1" dirty="0" smtClean="0">
                <a:solidFill>
                  <a:srgbClr val="002060"/>
                </a:solidFill>
              </a:rPr>
              <a:t>.</a:t>
            </a:r>
          </a:p>
          <a:p>
            <a:pPr>
              <a:buFont typeface="Wingdings" pitchFamily="2" charset="2"/>
              <a:buChar char="Ø"/>
            </a:pPr>
            <a:r>
              <a:rPr lang="en-US" sz="1500" b="1" dirty="0" smtClean="0">
                <a:solidFill>
                  <a:srgbClr val="002060"/>
                </a:solidFill>
              </a:rPr>
              <a:t>  N</a:t>
            </a:r>
            <a:r>
              <a:rPr lang="az-Cyrl-AZ" sz="1500" b="1" dirty="0" smtClean="0">
                <a:solidFill>
                  <a:srgbClr val="002060"/>
                </a:solidFill>
              </a:rPr>
              <a:t>ӫ </a:t>
            </a:r>
            <a:r>
              <a:rPr lang="en-US" sz="1500" b="1" dirty="0" err="1" smtClean="0">
                <a:solidFill>
                  <a:srgbClr val="002060"/>
                </a:solidFill>
              </a:rPr>
              <a:t>trupin</a:t>
            </a:r>
            <a:r>
              <a:rPr lang="en-US" sz="1500" b="1" dirty="0" smtClean="0">
                <a:solidFill>
                  <a:srgbClr val="002060"/>
                </a:solidFill>
              </a:rPr>
              <a:t> e </a:t>
            </a:r>
            <a:r>
              <a:rPr lang="en-US" sz="1500" b="1" dirty="0" err="1" smtClean="0">
                <a:solidFill>
                  <a:srgbClr val="002060"/>
                </a:solidFill>
              </a:rPr>
              <a:t>njeriut</a:t>
            </a:r>
            <a:r>
              <a:rPr lang="en-US" sz="1500" b="1" dirty="0" smtClean="0">
                <a:solidFill>
                  <a:srgbClr val="002060"/>
                </a:solidFill>
              </a:rPr>
              <a:t> </a:t>
            </a:r>
            <a:r>
              <a:rPr lang="en-US" sz="1500" b="1" dirty="0" err="1" smtClean="0">
                <a:solidFill>
                  <a:srgbClr val="002060"/>
                </a:solidFill>
              </a:rPr>
              <a:t>muskuli</a:t>
            </a:r>
            <a:r>
              <a:rPr lang="en-US" sz="1500" b="1" dirty="0" smtClean="0">
                <a:solidFill>
                  <a:srgbClr val="002060"/>
                </a:solidFill>
              </a:rPr>
              <a:t> m</a:t>
            </a:r>
            <a:r>
              <a:rPr lang="az-Cyrl-AZ" sz="1500" b="1" dirty="0" smtClean="0">
                <a:solidFill>
                  <a:srgbClr val="002060"/>
                </a:solidFill>
              </a:rPr>
              <a:t>ӫ </a:t>
            </a:r>
            <a:r>
              <a:rPr lang="en-US" sz="1500" b="1" dirty="0" err="1" smtClean="0">
                <a:solidFill>
                  <a:srgbClr val="002060"/>
                </a:solidFill>
              </a:rPr>
              <a:t>i</a:t>
            </a:r>
            <a:r>
              <a:rPr lang="en-US" sz="1500" b="1" dirty="0" smtClean="0">
                <a:solidFill>
                  <a:srgbClr val="002060"/>
                </a:solidFill>
              </a:rPr>
              <a:t> fort</a:t>
            </a:r>
            <a:r>
              <a:rPr lang="az-Cyrl-AZ" sz="1500" b="1" dirty="0" smtClean="0">
                <a:solidFill>
                  <a:srgbClr val="002060"/>
                </a:solidFill>
              </a:rPr>
              <a:t>ӫ ӫ</a:t>
            </a:r>
            <a:r>
              <a:rPr lang="en-US" sz="1500" b="1" dirty="0" err="1" smtClean="0">
                <a:solidFill>
                  <a:srgbClr val="002060"/>
                </a:solidFill>
              </a:rPr>
              <a:t>sht</a:t>
            </a:r>
            <a:r>
              <a:rPr lang="az-Cyrl-AZ" sz="1500" b="1" dirty="0" smtClean="0">
                <a:solidFill>
                  <a:srgbClr val="002060"/>
                </a:solidFill>
              </a:rPr>
              <a:t>ӫ </a:t>
            </a:r>
            <a:r>
              <a:rPr lang="en-US" sz="1500" b="1" dirty="0" err="1" smtClean="0">
                <a:solidFill>
                  <a:srgbClr val="002060"/>
                </a:solidFill>
              </a:rPr>
              <a:t>gjuha</a:t>
            </a:r>
            <a:r>
              <a:rPr lang="en-US" sz="1500" b="1" dirty="0" smtClean="0">
                <a:solidFill>
                  <a:srgbClr val="002060"/>
                </a:solidFill>
              </a:rPr>
              <a:t>.</a:t>
            </a:r>
          </a:p>
          <a:p>
            <a:pPr>
              <a:buFont typeface="Wingdings" pitchFamily="2" charset="2"/>
              <a:buChar char="Ø"/>
            </a:pPr>
            <a:r>
              <a:rPr lang="en-US" sz="1600" b="1" dirty="0" smtClean="0">
                <a:solidFill>
                  <a:srgbClr val="002060"/>
                </a:solidFill>
              </a:rPr>
              <a:t>  </a:t>
            </a:r>
            <a:r>
              <a:rPr lang="en-US" sz="1600" b="1" dirty="0" err="1" smtClean="0">
                <a:solidFill>
                  <a:srgbClr val="002060"/>
                </a:solidFill>
              </a:rPr>
              <a:t>Shkenctar</a:t>
            </a:r>
            <a:r>
              <a:rPr lang="az-Cyrl-AZ" sz="1500" b="1" dirty="0" smtClean="0">
                <a:solidFill>
                  <a:srgbClr val="002060"/>
                </a:solidFill>
              </a:rPr>
              <a:t>ӫ</a:t>
            </a:r>
            <a:r>
              <a:rPr lang="en-US" sz="1500" b="1" dirty="0" smtClean="0">
                <a:solidFill>
                  <a:srgbClr val="002060"/>
                </a:solidFill>
              </a:rPr>
              <a:t>t thon</a:t>
            </a:r>
            <a:r>
              <a:rPr lang="az-Cyrl-AZ" sz="1500" b="1" dirty="0" smtClean="0">
                <a:solidFill>
                  <a:srgbClr val="002060"/>
                </a:solidFill>
              </a:rPr>
              <a:t>ӫ </a:t>
            </a:r>
            <a:r>
              <a:rPr lang="en-US" sz="1500" b="1" dirty="0" smtClean="0">
                <a:solidFill>
                  <a:srgbClr val="002060"/>
                </a:solidFill>
              </a:rPr>
              <a:t>se </a:t>
            </a:r>
            <a:r>
              <a:rPr lang="en-US" sz="1500" b="1" dirty="0" err="1" smtClean="0">
                <a:solidFill>
                  <a:srgbClr val="002060"/>
                </a:solidFill>
              </a:rPr>
              <a:t>sa</a:t>
            </a:r>
            <a:r>
              <a:rPr lang="en-US" sz="1500" b="1" dirty="0" smtClean="0">
                <a:solidFill>
                  <a:srgbClr val="002060"/>
                </a:solidFill>
              </a:rPr>
              <a:t> m</a:t>
            </a:r>
            <a:r>
              <a:rPr lang="az-Cyrl-AZ" sz="1500" b="1" dirty="0" smtClean="0">
                <a:solidFill>
                  <a:srgbClr val="002060"/>
                </a:solidFill>
              </a:rPr>
              <a:t>ӫ </a:t>
            </a:r>
            <a:r>
              <a:rPr lang="en-US" sz="1500" b="1" dirty="0" smtClean="0">
                <a:solidFill>
                  <a:srgbClr val="002060"/>
                </a:solidFill>
              </a:rPr>
              <a:t>e </a:t>
            </a:r>
            <a:r>
              <a:rPr lang="en-US" sz="1500" b="1" dirty="0" err="1" smtClean="0">
                <a:solidFill>
                  <a:srgbClr val="002060"/>
                </a:solidFill>
              </a:rPr>
              <a:t>lart</a:t>
            </a:r>
            <a:r>
              <a:rPr lang="az-Cyrl-AZ" sz="1500" b="1" dirty="0" smtClean="0">
                <a:solidFill>
                  <a:srgbClr val="002060"/>
                </a:solidFill>
              </a:rPr>
              <a:t>ӫ </a:t>
            </a:r>
            <a:r>
              <a:rPr lang="en-US" sz="1500" b="1" dirty="0" smtClean="0">
                <a:solidFill>
                  <a:srgbClr val="002060"/>
                </a:solidFill>
              </a:rPr>
              <a:t>r</a:t>
            </a:r>
            <a:r>
              <a:rPr lang="az-Cyrl-AZ" sz="1500" b="1" dirty="0" smtClean="0">
                <a:solidFill>
                  <a:srgbClr val="002060"/>
                </a:solidFill>
              </a:rPr>
              <a:t>ӫ </a:t>
            </a:r>
            <a:r>
              <a:rPr lang="en-US" sz="1500" b="1" dirty="0" smtClean="0">
                <a:solidFill>
                  <a:srgbClr val="002060"/>
                </a:solidFill>
              </a:rPr>
              <a:t>jet</a:t>
            </a:r>
            <a:r>
              <a:rPr lang="az-Cyrl-AZ" sz="1500" b="1" dirty="0" smtClean="0">
                <a:solidFill>
                  <a:srgbClr val="002060"/>
                </a:solidFill>
              </a:rPr>
              <a:t>ӫ </a:t>
            </a:r>
            <a:r>
              <a:rPr lang="en-US" sz="1500" b="1" dirty="0" err="1" smtClean="0">
                <a:solidFill>
                  <a:srgbClr val="002060"/>
                </a:solidFill>
              </a:rPr>
              <a:t>intelegjenca</a:t>
            </a:r>
            <a:r>
              <a:rPr lang="en-US" sz="1500" b="1" dirty="0" smtClean="0">
                <a:solidFill>
                  <a:srgbClr val="002060"/>
                </a:solidFill>
              </a:rPr>
              <a:t> IQ e </a:t>
            </a:r>
            <a:r>
              <a:rPr lang="en-US" sz="1500" b="1" dirty="0" err="1" smtClean="0">
                <a:solidFill>
                  <a:srgbClr val="002060"/>
                </a:solidFill>
              </a:rPr>
              <a:t>nj</a:t>
            </a:r>
            <a:r>
              <a:rPr lang="az-Cyrl-AZ" sz="1500" b="1" dirty="0" smtClean="0">
                <a:solidFill>
                  <a:srgbClr val="002060"/>
                </a:solidFill>
              </a:rPr>
              <a:t>ӫ </a:t>
            </a:r>
            <a:r>
              <a:rPr lang="en-US" sz="1500" b="1" dirty="0" err="1" smtClean="0">
                <a:solidFill>
                  <a:srgbClr val="002060"/>
                </a:solidFill>
              </a:rPr>
              <a:t>personi</a:t>
            </a:r>
            <a:r>
              <a:rPr lang="en-US" sz="1500" b="1" dirty="0" smtClean="0">
                <a:solidFill>
                  <a:srgbClr val="002060"/>
                </a:solidFill>
              </a:rPr>
              <a:t> , </a:t>
            </a:r>
            <a:r>
              <a:rPr lang="en-US" sz="1500" b="1" dirty="0" err="1" smtClean="0">
                <a:solidFill>
                  <a:srgbClr val="002060"/>
                </a:solidFill>
              </a:rPr>
              <a:t>aq</a:t>
            </a:r>
            <a:r>
              <a:rPr lang="en-US" sz="1500" b="1" dirty="0" smtClean="0">
                <a:solidFill>
                  <a:srgbClr val="002060"/>
                </a:solidFill>
              </a:rPr>
              <a:t> m</a:t>
            </a:r>
            <a:r>
              <a:rPr lang="az-Cyrl-AZ" sz="1500" b="1" dirty="0" smtClean="0">
                <a:solidFill>
                  <a:srgbClr val="002060"/>
                </a:solidFill>
              </a:rPr>
              <a:t>ӫ </a:t>
            </a:r>
            <a:r>
              <a:rPr lang="en-US" sz="1500" b="1" dirty="0" err="1" smtClean="0">
                <a:solidFill>
                  <a:srgbClr val="002060"/>
                </a:solidFill>
              </a:rPr>
              <a:t>tep</a:t>
            </a:r>
            <a:r>
              <a:rPr lang="az-Cyrl-AZ" sz="1500" b="1" dirty="0" smtClean="0">
                <a:solidFill>
                  <a:srgbClr val="002060"/>
                </a:solidFill>
              </a:rPr>
              <a:t>ӫ</a:t>
            </a:r>
            <a:r>
              <a:rPr lang="en-US" sz="1500" b="1" dirty="0" smtClean="0">
                <a:solidFill>
                  <a:srgbClr val="002060"/>
                </a:solidFill>
              </a:rPr>
              <a:t>r </a:t>
            </a:r>
            <a:r>
              <a:rPr lang="en-US" sz="1500" b="1" dirty="0" err="1" smtClean="0">
                <a:solidFill>
                  <a:srgbClr val="002060"/>
                </a:solidFill>
              </a:rPr>
              <a:t>ai</a:t>
            </a:r>
            <a:r>
              <a:rPr lang="en-US" sz="1500" b="1" dirty="0" smtClean="0">
                <a:solidFill>
                  <a:srgbClr val="002060"/>
                </a:solidFill>
              </a:rPr>
              <a:t> person do t</a:t>
            </a:r>
            <a:r>
              <a:rPr lang="az-Cyrl-AZ" sz="1500" b="1" dirty="0" smtClean="0">
                <a:solidFill>
                  <a:srgbClr val="002060"/>
                </a:solidFill>
              </a:rPr>
              <a:t>ӫ ӫ</a:t>
            </a:r>
            <a:r>
              <a:rPr lang="en-US" sz="1500" b="1" dirty="0" err="1" smtClean="0">
                <a:solidFill>
                  <a:srgbClr val="002060"/>
                </a:solidFill>
              </a:rPr>
              <a:t>nd</a:t>
            </a:r>
            <a:r>
              <a:rPr lang="az-Cyrl-AZ" sz="1500" b="1" dirty="0" smtClean="0">
                <a:solidFill>
                  <a:srgbClr val="002060"/>
                </a:solidFill>
              </a:rPr>
              <a:t>ӫ</a:t>
            </a:r>
            <a:r>
              <a:rPr lang="en-US" sz="1500" b="1" dirty="0" err="1" smtClean="0">
                <a:solidFill>
                  <a:srgbClr val="002060"/>
                </a:solidFill>
              </a:rPr>
              <a:t>rroj</a:t>
            </a:r>
            <a:r>
              <a:rPr lang="az-Cyrl-AZ" sz="1500" b="1" dirty="0" smtClean="0">
                <a:solidFill>
                  <a:srgbClr val="002060"/>
                </a:solidFill>
              </a:rPr>
              <a:t>.</a:t>
            </a:r>
            <a:endParaRPr lang="en-US" sz="1500" b="1" dirty="0" smtClean="0">
              <a:solidFill>
                <a:srgbClr val="002060"/>
              </a:solidFill>
            </a:endParaRPr>
          </a:p>
          <a:p>
            <a:pPr>
              <a:buFont typeface="Wingdings" pitchFamily="2" charset="2"/>
              <a:buChar char="Ø"/>
            </a:pPr>
            <a:r>
              <a:rPr lang="en-US" sz="1500" b="1" dirty="0" smtClean="0">
                <a:solidFill>
                  <a:srgbClr val="002060"/>
                </a:solidFill>
              </a:rPr>
              <a:t>  Ne p</a:t>
            </a:r>
            <a:r>
              <a:rPr lang="az-Cyrl-AZ" sz="1500" b="1" dirty="0" smtClean="0">
                <a:solidFill>
                  <a:srgbClr val="002060"/>
                </a:solidFill>
              </a:rPr>
              <a:t>ӫ</a:t>
            </a:r>
            <a:r>
              <a:rPr lang="en-US" sz="1500" b="1" dirty="0" err="1" smtClean="0">
                <a:solidFill>
                  <a:srgbClr val="002060"/>
                </a:solidFill>
              </a:rPr>
              <a:t>rdorim</a:t>
            </a:r>
            <a:r>
              <a:rPr lang="en-US" sz="1500" b="1" dirty="0" smtClean="0">
                <a:solidFill>
                  <a:srgbClr val="002060"/>
                </a:solidFill>
              </a:rPr>
              <a:t> 200 </a:t>
            </a:r>
            <a:r>
              <a:rPr lang="en-US" sz="1500" b="1" dirty="0" err="1" smtClean="0">
                <a:solidFill>
                  <a:srgbClr val="002060"/>
                </a:solidFill>
              </a:rPr>
              <a:t>muskuj</a:t>
            </a:r>
            <a:r>
              <a:rPr lang="en-US" sz="1500" b="1" dirty="0" smtClean="0">
                <a:solidFill>
                  <a:srgbClr val="002060"/>
                </a:solidFill>
              </a:rPr>
              <a:t>, p</a:t>
            </a:r>
            <a:r>
              <a:rPr lang="az-Cyrl-AZ" sz="1500" b="1" dirty="0" smtClean="0">
                <a:solidFill>
                  <a:srgbClr val="002060"/>
                </a:solidFill>
              </a:rPr>
              <a:t>ӫ</a:t>
            </a:r>
            <a:r>
              <a:rPr lang="en-US" sz="1500" b="1" dirty="0" smtClean="0">
                <a:solidFill>
                  <a:srgbClr val="002060"/>
                </a:solidFill>
              </a:rPr>
              <a:t>r t</a:t>
            </a:r>
            <a:r>
              <a:rPr lang="az-Cyrl-AZ" sz="1500" b="1" dirty="0" smtClean="0">
                <a:solidFill>
                  <a:srgbClr val="002060"/>
                </a:solidFill>
              </a:rPr>
              <a:t>ӫ </a:t>
            </a:r>
            <a:r>
              <a:rPr lang="en-US" sz="1500" b="1" dirty="0" err="1" smtClean="0">
                <a:solidFill>
                  <a:srgbClr val="002060"/>
                </a:solidFill>
              </a:rPr>
              <a:t>hedhur</a:t>
            </a:r>
            <a:r>
              <a:rPr lang="en-US" sz="1500" b="1" dirty="0" smtClean="0">
                <a:solidFill>
                  <a:srgbClr val="002060"/>
                </a:solidFill>
              </a:rPr>
              <a:t> </a:t>
            </a:r>
            <a:r>
              <a:rPr lang="en-US" sz="1500" b="1" dirty="0" err="1" smtClean="0">
                <a:solidFill>
                  <a:srgbClr val="002060"/>
                </a:solidFill>
              </a:rPr>
              <a:t>nj</a:t>
            </a:r>
            <a:r>
              <a:rPr lang="az-Cyrl-AZ" sz="1500" b="1" dirty="0" smtClean="0">
                <a:solidFill>
                  <a:srgbClr val="002060"/>
                </a:solidFill>
              </a:rPr>
              <a:t>ӫ </a:t>
            </a:r>
            <a:r>
              <a:rPr lang="en-US" sz="1500" b="1" dirty="0" smtClean="0">
                <a:solidFill>
                  <a:srgbClr val="002060"/>
                </a:solidFill>
              </a:rPr>
              <a:t>hap.</a:t>
            </a:r>
          </a:p>
          <a:p>
            <a:pPr>
              <a:buFont typeface="Wingdings" pitchFamily="2" charset="2"/>
              <a:buChar char="Ø"/>
            </a:pPr>
            <a:r>
              <a:rPr lang="en-US" sz="1500" b="1" dirty="0" smtClean="0">
                <a:solidFill>
                  <a:srgbClr val="002060"/>
                </a:solidFill>
              </a:rPr>
              <a:t>  Dh</a:t>
            </a:r>
            <a:r>
              <a:rPr lang="az-Cyrl-AZ" sz="1500" b="1" dirty="0" smtClean="0">
                <a:solidFill>
                  <a:srgbClr val="002060"/>
                </a:solidFill>
              </a:rPr>
              <a:t>ӫ</a:t>
            </a:r>
            <a:r>
              <a:rPr lang="en-US" sz="1500" b="1" dirty="0" err="1" smtClean="0">
                <a:solidFill>
                  <a:srgbClr val="002060"/>
                </a:solidFill>
              </a:rPr>
              <a:t>mb</a:t>
            </a:r>
            <a:r>
              <a:rPr lang="az-Cyrl-AZ" sz="1500" b="1" dirty="0" smtClean="0">
                <a:solidFill>
                  <a:srgbClr val="002060"/>
                </a:solidFill>
              </a:rPr>
              <a:t>ӫ</a:t>
            </a:r>
            <a:r>
              <a:rPr lang="en-US" sz="1500" b="1" dirty="0" smtClean="0">
                <a:solidFill>
                  <a:srgbClr val="002060"/>
                </a:solidFill>
              </a:rPr>
              <a:t>t </a:t>
            </a:r>
            <a:r>
              <a:rPr lang="en-US" sz="1500" b="1" dirty="0" err="1" smtClean="0">
                <a:solidFill>
                  <a:srgbClr val="002060"/>
                </a:solidFill>
              </a:rPr>
              <a:t>fillojn</a:t>
            </a:r>
            <a:r>
              <a:rPr lang="az-Cyrl-AZ" sz="1500" b="1" dirty="0" smtClean="0">
                <a:solidFill>
                  <a:srgbClr val="002060"/>
                </a:solidFill>
              </a:rPr>
              <a:t>ӫ </a:t>
            </a:r>
            <a:r>
              <a:rPr lang="en-US" sz="1500" b="1" dirty="0" smtClean="0">
                <a:solidFill>
                  <a:srgbClr val="002060"/>
                </a:solidFill>
              </a:rPr>
              <a:t>t</a:t>
            </a:r>
            <a:r>
              <a:rPr lang="az-Cyrl-AZ" sz="1500" b="1" dirty="0" smtClean="0">
                <a:solidFill>
                  <a:srgbClr val="002060"/>
                </a:solidFill>
              </a:rPr>
              <a:t>ӫ </a:t>
            </a:r>
            <a:r>
              <a:rPr lang="en-US" sz="1500" b="1" dirty="0" err="1" smtClean="0">
                <a:solidFill>
                  <a:srgbClr val="002060"/>
                </a:solidFill>
              </a:rPr>
              <a:t>rriten</a:t>
            </a:r>
            <a:r>
              <a:rPr lang="en-US" sz="1500" b="1" dirty="0" smtClean="0">
                <a:solidFill>
                  <a:srgbClr val="002060"/>
                </a:solidFill>
              </a:rPr>
              <a:t> 6 </a:t>
            </a:r>
            <a:r>
              <a:rPr lang="en-US" sz="1500" b="1" dirty="0" err="1" smtClean="0">
                <a:solidFill>
                  <a:srgbClr val="002060"/>
                </a:solidFill>
              </a:rPr>
              <a:t>muaj</a:t>
            </a:r>
            <a:r>
              <a:rPr lang="en-US" sz="1500" b="1" dirty="0" smtClean="0">
                <a:solidFill>
                  <a:srgbClr val="002060"/>
                </a:solidFill>
              </a:rPr>
              <a:t> pas </a:t>
            </a:r>
            <a:r>
              <a:rPr lang="en-US" sz="1500" b="1" dirty="0" err="1" smtClean="0">
                <a:solidFill>
                  <a:srgbClr val="002060"/>
                </a:solidFill>
              </a:rPr>
              <a:t>lindjes</a:t>
            </a:r>
            <a:r>
              <a:rPr lang="en-US" sz="1500" b="1" dirty="0" smtClean="0">
                <a:solidFill>
                  <a:srgbClr val="002060"/>
                </a:solidFill>
              </a:rPr>
              <a:t>.</a:t>
            </a:r>
          </a:p>
          <a:p>
            <a:pPr>
              <a:buFont typeface="Wingdings" pitchFamily="2" charset="2"/>
              <a:buChar char="Ø"/>
            </a:pPr>
            <a:r>
              <a:rPr lang="en-US" sz="1500" b="1" dirty="0" smtClean="0">
                <a:solidFill>
                  <a:srgbClr val="002060"/>
                </a:solidFill>
              </a:rPr>
              <a:t>  </a:t>
            </a:r>
            <a:r>
              <a:rPr lang="en-US" sz="1500" b="1" dirty="0" err="1" smtClean="0">
                <a:solidFill>
                  <a:srgbClr val="002060"/>
                </a:solidFill>
              </a:rPr>
              <a:t>Oktapodi</a:t>
            </a:r>
            <a:r>
              <a:rPr lang="en-US" sz="1500" b="1" dirty="0" smtClean="0">
                <a:solidFill>
                  <a:srgbClr val="002060"/>
                </a:solidFill>
              </a:rPr>
              <a:t> </a:t>
            </a:r>
            <a:r>
              <a:rPr lang="en-US" sz="1500" b="1" dirty="0" err="1" smtClean="0">
                <a:solidFill>
                  <a:srgbClr val="002060"/>
                </a:solidFill>
              </a:rPr>
              <a:t>ka</a:t>
            </a:r>
            <a:r>
              <a:rPr lang="en-US" sz="1500" b="1" dirty="0" smtClean="0">
                <a:solidFill>
                  <a:srgbClr val="002060"/>
                </a:solidFill>
              </a:rPr>
              <a:t> </a:t>
            </a:r>
            <a:r>
              <a:rPr lang="en-US" sz="1500" b="1" dirty="0" err="1" smtClean="0">
                <a:solidFill>
                  <a:srgbClr val="002060"/>
                </a:solidFill>
              </a:rPr>
              <a:t>tre</a:t>
            </a:r>
            <a:r>
              <a:rPr lang="en-US" sz="1500" b="1" dirty="0" smtClean="0">
                <a:solidFill>
                  <a:srgbClr val="002060"/>
                </a:solidFill>
              </a:rPr>
              <a:t> </a:t>
            </a:r>
            <a:r>
              <a:rPr lang="en-US" sz="1500" b="1" dirty="0" err="1" smtClean="0">
                <a:solidFill>
                  <a:srgbClr val="002060"/>
                </a:solidFill>
              </a:rPr>
              <a:t>zemra</a:t>
            </a:r>
            <a:r>
              <a:rPr lang="en-US" sz="1500" b="1" dirty="0" smtClean="0">
                <a:solidFill>
                  <a:srgbClr val="002060"/>
                </a:solidFill>
              </a:rPr>
              <a:t>.</a:t>
            </a:r>
          </a:p>
          <a:p>
            <a:pPr>
              <a:buFont typeface="Wingdings" pitchFamily="2" charset="2"/>
              <a:buChar char="Ø"/>
            </a:pPr>
            <a:r>
              <a:rPr lang="en-US" sz="1500" b="1" dirty="0" smtClean="0">
                <a:solidFill>
                  <a:srgbClr val="002060"/>
                </a:solidFill>
              </a:rPr>
              <a:t>  </a:t>
            </a:r>
            <a:r>
              <a:rPr lang="en-US" sz="1500" b="1" dirty="0" err="1" smtClean="0">
                <a:solidFill>
                  <a:srgbClr val="002060"/>
                </a:solidFill>
              </a:rPr>
              <a:t>Pasi</a:t>
            </a:r>
            <a:r>
              <a:rPr lang="en-US" sz="1500" b="1" dirty="0" smtClean="0">
                <a:solidFill>
                  <a:srgbClr val="002060"/>
                </a:solidFill>
              </a:rPr>
              <a:t> </a:t>
            </a:r>
            <a:r>
              <a:rPr lang="en-US" sz="1500" b="1" dirty="0" err="1" smtClean="0">
                <a:solidFill>
                  <a:srgbClr val="002060"/>
                </a:solidFill>
              </a:rPr>
              <a:t>keni</a:t>
            </a:r>
            <a:r>
              <a:rPr lang="en-US" sz="1500" b="1" dirty="0" smtClean="0">
                <a:solidFill>
                  <a:srgbClr val="002060"/>
                </a:solidFill>
              </a:rPr>
              <a:t> </a:t>
            </a:r>
            <a:r>
              <a:rPr lang="en-US" sz="1500" b="1" dirty="0" err="1" smtClean="0">
                <a:solidFill>
                  <a:srgbClr val="002060"/>
                </a:solidFill>
              </a:rPr>
              <a:t>ngr</a:t>
            </a:r>
            <a:r>
              <a:rPr lang="az-Cyrl-AZ" sz="1500" b="1" dirty="0" smtClean="0">
                <a:solidFill>
                  <a:srgbClr val="002060"/>
                </a:solidFill>
              </a:rPr>
              <a:t>ӫ</a:t>
            </a:r>
            <a:r>
              <a:rPr lang="en-US" sz="1500" b="1" dirty="0" smtClean="0">
                <a:solidFill>
                  <a:srgbClr val="002060"/>
                </a:solidFill>
              </a:rPr>
              <a:t>n</a:t>
            </a:r>
            <a:r>
              <a:rPr lang="az-Cyrl-AZ" sz="1500" b="1" dirty="0" smtClean="0">
                <a:solidFill>
                  <a:srgbClr val="002060"/>
                </a:solidFill>
              </a:rPr>
              <a:t>ӫ </a:t>
            </a:r>
            <a:r>
              <a:rPr lang="en-US" sz="1500" b="1" dirty="0" smtClean="0">
                <a:solidFill>
                  <a:srgbClr val="002060"/>
                </a:solidFill>
              </a:rPr>
              <a:t>m</a:t>
            </a:r>
            <a:r>
              <a:rPr lang="az-Cyrl-AZ" sz="1500" b="1" dirty="0" smtClean="0">
                <a:solidFill>
                  <a:srgbClr val="002060"/>
                </a:solidFill>
              </a:rPr>
              <a:t>ӫ </a:t>
            </a:r>
            <a:r>
              <a:rPr lang="en-US" sz="1500" b="1" dirty="0" err="1" smtClean="0">
                <a:solidFill>
                  <a:srgbClr val="002060"/>
                </a:solidFill>
              </a:rPr>
              <a:t>shum</a:t>
            </a:r>
            <a:r>
              <a:rPr lang="az-Cyrl-AZ" sz="1500" b="1" dirty="0" smtClean="0">
                <a:solidFill>
                  <a:srgbClr val="002060"/>
                </a:solidFill>
              </a:rPr>
              <a:t>ӫ </a:t>
            </a:r>
            <a:r>
              <a:rPr lang="en-US" sz="1500" b="1" dirty="0" smtClean="0">
                <a:solidFill>
                  <a:srgbClr val="002060"/>
                </a:solidFill>
              </a:rPr>
              <a:t>se </a:t>
            </a:r>
            <a:r>
              <a:rPr lang="en-US" sz="1500" b="1" dirty="0" err="1" smtClean="0">
                <a:solidFill>
                  <a:srgbClr val="002060"/>
                </a:solidFill>
              </a:rPr>
              <a:t>duhet</a:t>
            </a:r>
            <a:r>
              <a:rPr lang="en-US" sz="1500" b="1" dirty="0" smtClean="0">
                <a:solidFill>
                  <a:srgbClr val="002060"/>
                </a:solidFill>
              </a:rPr>
              <a:t>, d</a:t>
            </a:r>
            <a:r>
              <a:rPr lang="az-Cyrl-AZ" sz="1500" b="1" dirty="0" smtClean="0">
                <a:solidFill>
                  <a:srgbClr val="002060"/>
                </a:solidFill>
              </a:rPr>
              <a:t>ӫ</a:t>
            </a:r>
            <a:r>
              <a:rPr lang="en-US" sz="1500" b="1" dirty="0" err="1" smtClean="0">
                <a:solidFill>
                  <a:srgbClr val="002060"/>
                </a:solidFill>
              </a:rPr>
              <a:t>gjimi</a:t>
            </a:r>
            <a:r>
              <a:rPr lang="en-US" sz="1500" b="1" dirty="0" smtClean="0">
                <a:solidFill>
                  <a:srgbClr val="002060"/>
                </a:solidFill>
              </a:rPr>
              <a:t> </a:t>
            </a:r>
            <a:r>
              <a:rPr lang="en-US" sz="1500" b="1" dirty="0" err="1" smtClean="0">
                <a:solidFill>
                  <a:srgbClr val="002060"/>
                </a:solidFill>
              </a:rPr>
              <a:t>juaj</a:t>
            </a:r>
            <a:r>
              <a:rPr lang="en-US" sz="1500" b="1" dirty="0" smtClean="0">
                <a:solidFill>
                  <a:srgbClr val="002060"/>
                </a:solidFill>
              </a:rPr>
              <a:t> </a:t>
            </a:r>
            <a:r>
              <a:rPr lang="az-Cyrl-AZ" sz="1500" b="1" dirty="0" smtClean="0">
                <a:solidFill>
                  <a:srgbClr val="002060"/>
                </a:solidFill>
              </a:rPr>
              <a:t>ӫ</a:t>
            </a:r>
            <a:r>
              <a:rPr lang="en-US" sz="1500" b="1" dirty="0" err="1" smtClean="0">
                <a:solidFill>
                  <a:srgbClr val="002060"/>
                </a:solidFill>
              </a:rPr>
              <a:t>sht</a:t>
            </a:r>
            <a:r>
              <a:rPr lang="az-Cyrl-AZ" sz="1500" b="1" dirty="0" smtClean="0">
                <a:solidFill>
                  <a:srgbClr val="002060"/>
                </a:solidFill>
              </a:rPr>
              <a:t>ӫ </a:t>
            </a:r>
            <a:r>
              <a:rPr lang="en-US" sz="1500" b="1" dirty="0" smtClean="0">
                <a:solidFill>
                  <a:srgbClr val="002060"/>
                </a:solidFill>
              </a:rPr>
              <a:t>m</a:t>
            </a:r>
            <a:r>
              <a:rPr lang="az-Cyrl-AZ" sz="1500" b="1" dirty="0" smtClean="0">
                <a:solidFill>
                  <a:srgbClr val="002060"/>
                </a:solidFill>
              </a:rPr>
              <a:t>ӫ </a:t>
            </a:r>
            <a:r>
              <a:rPr lang="en-US" sz="1500" b="1" dirty="0" err="1" smtClean="0">
                <a:solidFill>
                  <a:srgbClr val="002060"/>
                </a:solidFill>
              </a:rPr>
              <a:t>i</a:t>
            </a:r>
            <a:r>
              <a:rPr lang="en-US" sz="1500" b="1" dirty="0" smtClean="0">
                <a:solidFill>
                  <a:srgbClr val="002060"/>
                </a:solidFill>
              </a:rPr>
              <a:t> dob</a:t>
            </a:r>
            <a:r>
              <a:rPr lang="az-Cyrl-AZ" sz="1500" b="1" dirty="0" smtClean="0">
                <a:solidFill>
                  <a:srgbClr val="002060"/>
                </a:solidFill>
              </a:rPr>
              <a:t>ӫ</a:t>
            </a:r>
            <a:r>
              <a:rPr lang="en-US" sz="1500" b="1" dirty="0" smtClean="0">
                <a:solidFill>
                  <a:srgbClr val="002060"/>
                </a:solidFill>
              </a:rPr>
              <a:t>t p</a:t>
            </a:r>
            <a:r>
              <a:rPr lang="az-Cyrl-AZ" sz="1500" b="1" dirty="0" smtClean="0">
                <a:solidFill>
                  <a:srgbClr val="002060"/>
                </a:solidFill>
              </a:rPr>
              <a:t>ӫ</a:t>
            </a:r>
            <a:r>
              <a:rPr lang="en-US" sz="1500" b="1" dirty="0" err="1" smtClean="0">
                <a:solidFill>
                  <a:srgbClr val="002060"/>
                </a:solidFill>
              </a:rPr>
              <a:t>rkoh</a:t>
            </a:r>
            <a:r>
              <a:rPr lang="az-Cyrl-AZ" sz="1500" b="1" dirty="0" smtClean="0">
                <a:solidFill>
                  <a:srgbClr val="002060"/>
                </a:solidFill>
              </a:rPr>
              <a:t>ӫ</a:t>
            </a:r>
            <a:r>
              <a:rPr lang="en-US" sz="1500" b="1" dirty="0" err="1" smtClean="0">
                <a:solidFill>
                  <a:srgbClr val="002060"/>
                </a:solidFill>
              </a:rPr>
              <a:t>sisht</a:t>
            </a:r>
            <a:r>
              <a:rPr lang="en-US" sz="1500" b="1" dirty="0" smtClean="0">
                <a:solidFill>
                  <a:srgbClr val="002060"/>
                </a:solidFill>
              </a:rPr>
              <a:t>.</a:t>
            </a:r>
          </a:p>
          <a:p>
            <a:pPr>
              <a:buFont typeface="Wingdings" pitchFamily="2" charset="2"/>
              <a:buChar char="Ø"/>
            </a:pPr>
            <a:r>
              <a:rPr lang="en-US" sz="1500" b="1" dirty="0" smtClean="0">
                <a:solidFill>
                  <a:srgbClr val="002060"/>
                </a:solidFill>
              </a:rPr>
              <a:t> Autobus</a:t>
            </a:r>
            <a:r>
              <a:rPr lang="az-Cyrl-AZ" sz="1500" b="1" dirty="0" smtClean="0">
                <a:solidFill>
                  <a:srgbClr val="002060"/>
                </a:solidFill>
              </a:rPr>
              <a:t>ӫ</a:t>
            </a:r>
            <a:r>
              <a:rPr lang="en-US" sz="1500" b="1" dirty="0" smtClean="0">
                <a:solidFill>
                  <a:srgbClr val="002060"/>
                </a:solidFill>
              </a:rPr>
              <a:t>t e </a:t>
            </a:r>
            <a:r>
              <a:rPr lang="en-US" sz="1500" b="1" dirty="0" err="1" smtClean="0">
                <a:solidFill>
                  <a:srgbClr val="002060"/>
                </a:solidFill>
              </a:rPr>
              <a:t>shkollave</a:t>
            </a:r>
            <a:r>
              <a:rPr lang="en-US" sz="1500" b="1" dirty="0" smtClean="0">
                <a:solidFill>
                  <a:srgbClr val="002060"/>
                </a:solidFill>
              </a:rPr>
              <a:t> </a:t>
            </a:r>
            <a:r>
              <a:rPr lang="en-US" sz="1500" b="1" dirty="0" err="1" smtClean="0">
                <a:solidFill>
                  <a:srgbClr val="002060"/>
                </a:solidFill>
              </a:rPr>
              <a:t>jan</a:t>
            </a:r>
            <a:r>
              <a:rPr lang="az-Cyrl-AZ" sz="1500" b="1" dirty="0" smtClean="0">
                <a:solidFill>
                  <a:srgbClr val="002060"/>
                </a:solidFill>
              </a:rPr>
              <a:t>ӫ </a:t>
            </a:r>
            <a:r>
              <a:rPr lang="en-US" sz="1500" b="1" dirty="0" smtClean="0">
                <a:solidFill>
                  <a:srgbClr val="002060"/>
                </a:solidFill>
              </a:rPr>
              <a:t>me </a:t>
            </a:r>
            <a:r>
              <a:rPr lang="en-US" sz="1500" b="1" dirty="0" err="1" smtClean="0">
                <a:solidFill>
                  <a:srgbClr val="002060"/>
                </a:solidFill>
              </a:rPr>
              <a:t>ngjyr</a:t>
            </a:r>
            <a:r>
              <a:rPr lang="az-Cyrl-AZ" sz="1500" b="1" dirty="0" smtClean="0">
                <a:solidFill>
                  <a:srgbClr val="002060"/>
                </a:solidFill>
              </a:rPr>
              <a:t>ӫ </a:t>
            </a:r>
            <a:r>
              <a:rPr lang="en-US" sz="1500" b="1" dirty="0" smtClean="0">
                <a:solidFill>
                  <a:srgbClr val="002060"/>
                </a:solidFill>
              </a:rPr>
              <a:t>t</a:t>
            </a:r>
            <a:r>
              <a:rPr lang="az-Cyrl-AZ" sz="1500" b="1" dirty="0" smtClean="0">
                <a:solidFill>
                  <a:srgbClr val="002060"/>
                </a:solidFill>
              </a:rPr>
              <a:t>ӫ </a:t>
            </a:r>
            <a:r>
              <a:rPr lang="en-US" sz="1500" b="1" dirty="0" err="1" smtClean="0">
                <a:solidFill>
                  <a:srgbClr val="002060"/>
                </a:solidFill>
              </a:rPr>
              <a:t>verdh</a:t>
            </a:r>
            <a:r>
              <a:rPr lang="az-Cyrl-AZ" sz="1500" b="1" dirty="0" smtClean="0">
                <a:solidFill>
                  <a:srgbClr val="002060"/>
                </a:solidFill>
              </a:rPr>
              <a:t>ӫ </a:t>
            </a:r>
            <a:r>
              <a:rPr lang="en-US" sz="1500" b="1" dirty="0" err="1" smtClean="0">
                <a:solidFill>
                  <a:srgbClr val="002060"/>
                </a:solidFill>
              </a:rPr>
              <a:t>pasi</a:t>
            </a:r>
            <a:r>
              <a:rPr lang="en-US" sz="1500" b="1" dirty="0" smtClean="0">
                <a:solidFill>
                  <a:srgbClr val="002060"/>
                </a:solidFill>
              </a:rPr>
              <a:t> ne </a:t>
            </a:r>
            <a:r>
              <a:rPr lang="en-US" sz="1500" b="1" dirty="0" err="1" smtClean="0">
                <a:solidFill>
                  <a:srgbClr val="002060"/>
                </a:solidFill>
              </a:rPr>
              <a:t>shikojm</a:t>
            </a:r>
            <a:r>
              <a:rPr lang="az-Cyrl-AZ" sz="1500" b="1" dirty="0" smtClean="0">
                <a:solidFill>
                  <a:srgbClr val="002060"/>
                </a:solidFill>
              </a:rPr>
              <a:t>ӫ </a:t>
            </a:r>
            <a:r>
              <a:rPr lang="en-US" sz="1500" b="1" dirty="0" smtClean="0">
                <a:solidFill>
                  <a:srgbClr val="002060"/>
                </a:solidFill>
              </a:rPr>
              <a:t>t</a:t>
            </a:r>
            <a:r>
              <a:rPr lang="az-Cyrl-AZ" sz="1500" b="1" dirty="0" smtClean="0">
                <a:solidFill>
                  <a:srgbClr val="002060"/>
                </a:solidFill>
              </a:rPr>
              <a:t>ӫ </a:t>
            </a:r>
            <a:r>
              <a:rPr lang="en-US" sz="1500" b="1" dirty="0" err="1" smtClean="0">
                <a:solidFill>
                  <a:srgbClr val="002060"/>
                </a:solidFill>
              </a:rPr>
              <a:t>verdh</a:t>
            </a:r>
            <a:r>
              <a:rPr lang="az-Cyrl-AZ" sz="1500" b="1" dirty="0" smtClean="0">
                <a:solidFill>
                  <a:srgbClr val="002060"/>
                </a:solidFill>
              </a:rPr>
              <a:t>ӫ</a:t>
            </a:r>
            <a:r>
              <a:rPr lang="en-US" sz="1500" b="1" dirty="0" smtClean="0">
                <a:solidFill>
                  <a:srgbClr val="002060"/>
                </a:solidFill>
              </a:rPr>
              <a:t>n m</a:t>
            </a:r>
            <a:r>
              <a:rPr lang="az-Cyrl-AZ" sz="1500" b="1" dirty="0" smtClean="0">
                <a:solidFill>
                  <a:srgbClr val="002060"/>
                </a:solidFill>
              </a:rPr>
              <a:t>ӫ </a:t>
            </a:r>
            <a:r>
              <a:rPr lang="en-US" sz="1500" b="1" dirty="0" err="1" smtClean="0">
                <a:solidFill>
                  <a:srgbClr val="002060"/>
                </a:solidFill>
              </a:rPr>
              <a:t>shpejt</a:t>
            </a:r>
            <a:r>
              <a:rPr lang="az-Cyrl-AZ" sz="1500" b="1" dirty="0" smtClean="0">
                <a:solidFill>
                  <a:srgbClr val="002060"/>
                </a:solidFill>
              </a:rPr>
              <a:t>ӫ </a:t>
            </a:r>
            <a:r>
              <a:rPr lang="en-US" sz="1500" b="1" dirty="0" smtClean="0">
                <a:solidFill>
                  <a:srgbClr val="002060"/>
                </a:solidFill>
              </a:rPr>
              <a:t>se </a:t>
            </a:r>
            <a:r>
              <a:rPr lang="en-US" sz="1500" b="1" dirty="0" err="1" smtClean="0">
                <a:solidFill>
                  <a:srgbClr val="002060"/>
                </a:solidFill>
              </a:rPr>
              <a:t>sa</a:t>
            </a:r>
            <a:r>
              <a:rPr lang="en-US" sz="1500" b="1" dirty="0" smtClean="0">
                <a:solidFill>
                  <a:srgbClr val="002060"/>
                </a:solidFill>
              </a:rPr>
              <a:t> </a:t>
            </a:r>
            <a:r>
              <a:rPr lang="en-US" sz="1500" b="1" dirty="0" err="1" smtClean="0">
                <a:solidFill>
                  <a:srgbClr val="002060"/>
                </a:solidFill>
              </a:rPr>
              <a:t>ngjyrat</a:t>
            </a:r>
            <a:r>
              <a:rPr lang="en-US" sz="1500" b="1" dirty="0" smtClean="0">
                <a:solidFill>
                  <a:srgbClr val="002060"/>
                </a:solidFill>
              </a:rPr>
              <a:t> e </a:t>
            </a:r>
            <a:r>
              <a:rPr lang="en-US" sz="1500" b="1" dirty="0" err="1" smtClean="0">
                <a:solidFill>
                  <a:srgbClr val="002060"/>
                </a:solidFill>
              </a:rPr>
              <a:t>tjera</a:t>
            </a:r>
            <a:r>
              <a:rPr lang="en-US" sz="1500" b="1" dirty="0" smtClean="0">
                <a:solidFill>
                  <a:srgbClr val="002060"/>
                </a:solidFill>
              </a:rPr>
              <a:t> : 1. 24 her</a:t>
            </a:r>
            <a:r>
              <a:rPr lang="az-Cyrl-AZ" sz="1500" b="1" dirty="0" smtClean="0">
                <a:solidFill>
                  <a:srgbClr val="002060"/>
                </a:solidFill>
              </a:rPr>
              <a:t>ӫ </a:t>
            </a:r>
            <a:r>
              <a:rPr lang="en-US" sz="1500" b="1" dirty="0" smtClean="0">
                <a:solidFill>
                  <a:srgbClr val="002060"/>
                </a:solidFill>
              </a:rPr>
              <a:t>m</a:t>
            </a:r>
            <a:r>
              <a:rPr lang="az-Cyrl-AZ" sz="1500" b="1" dirty="0" smtClean="0">
                <a:solidFill>
                  <a:srgbClr val="002060"/>
                </a:solidFill>
              </a:rPr>
              <a:t>ӫ </a:t>
            </a:r>
            <a:r>
              <a:rPr lang="en-US" sz="1500" b="1" dirty="0" err="1" smtClean="0">
                <a:solidFill>
                  <a:srgbClr val="002060"/>
                </a:solidFill>
              </a:rPr>
              <a:t>shpejt</a:t>
            </a:r>
            <a:r>
              <a:rPr lang="az-Cyrl-AZ" sz="1500" b="1" dirty="0" smtClean="0">
                <a:solidFill>
                  <a:srgbClr val="002060"/>
                </a:solidFill>
              </a:rPr>
              <a:t>ӫ </a:t>
            </a:r>
            <a:r>
              <a:rPr lang="en-US" sz="1500" b="1" dirty="0" err="1" smtClean="0">
                <a:solidFill>
                  <a:srgbClr val="002060"/>
                </a:solidFill>
              </a:rPr>
              <a:t>sesa</a:t>
            </a:r>
            <a:r>
              <a:rPr lang="en-US" sz="1500" b="1" dirty="0" smtClean="0">
                <a:solidFill>
                  <a:srgbClr val="002060"/>
                </a:solidFill>
              </a:rPr>
              <a:t> </a:t>
            </a:r>
            <a:r>
              <a:rPr lang="en-US" sz="1500" b="1" dirty="0" err="1" smtClean="0">
                <a:solidFill>
                  <a:srgbClr val="002060"/>
                </a:solidFill>
              </a:rPr>
              <a:t>shohim</a:t>
            </a:r>
            <a:r>
              <a:rPr lang="en-US" sz="1500" b="1" dirty="0" smtClean="0">
                <a:solidFill>
                  <a:srgbClr val="002060"/>
                </a:solidFill>
              </a:rPr>
              <a:t> </a:t>
            </a:r>
            <a:r>
              <a:rPr lang="en-US" sz="1500" b="1" dirty="0" err="1" smtClean="0">
                <a:solidFill>
                  <a:srgbClr val="002060"/>
                </a:solidFill>
              </a:rPr>
              <a:t>ngjyr</a:t>
            </a:r>
            <a:r>
              <a:rPr lang="az-Cyrl-AZ" sz="1500" b="1" dirty="0" smtClean="0">
                <a:solidFill>
                  <a:srgbClr val="002060"/>
                </a:solidFill>
              </a:rPr>
              <a:t>ӫ</a:t>
            </a:r>
            <a:r>
              <a:rPr lang="en-US" sz="1500" b="1" dirty="0" smtClean="0">
                <a:solidFill>
                  <a:srgbClr val="002060"/>
                </a:solidFill>
              </a:rPr>
              <a:t>n e </a:t>
            </a:r>
            <a:r>
              <a:rPr lang="en-US" sz="1500" b="1" dirty="0" err="1" smtClean="0">
                <a:solidFill>
                  <a:srgbClr val="002060"/>
                </a:solidFill>
              </a:rPr>
              <a:t>kuqe</a:t>
            </a:r>
            <a:r>
              <a:rPr lang="en-US" sz="1500" b="1" dirty="0" smtClean="0">
                <a:solidFill>
                  <a:srgbClr val="002060"/>
                </a:solidFill>
              </a:rPr>
              <a:t>.</a:t>
            </a:r>
          </a:p>
          <a:p>
            <a:pPr>
              <a:buFont typeface="Wingdings" pitchFamily="2" charset="2"/>
              <a:buChar char="Ø"/>
            </a:pPr>
            <a:r>
              <a:rPr lang="en-US" sz="1500" b="1" dirty="0" err="1" smtClean="0">
                <a:solidFill>
                  <a:srgbClr val="002060"/>
                </a:solidFill>
              </a:rPr>
              <a:t>Biblioteka</a:t>
            </a:r>
            <a:r>
              <a:rPr lang="en-US" sz="1500" b="1" dirty="0" smtClean="0">
                <a:solidFill>
                  <a:srgbClr val="002060"/>
                </a:solidFill>
              </a:rPr>
              <a:t> </a:t>
            </a:r>
            <a:r>
              <a:rPr lang="en-US" sz="1500" b="1" dirty="0" err="1" smtClean="0">
                <a:solidFill>
                  <a:srgbClr val="002060"/>
                </a:solidFill>
              </a:rPr>
              <a:t>më</a:t>
            </a:r>
            <a:r>
              <a:rPr lang="en-US" sz="1500" b="1" dirty="0" smtClean="0">
                <a:solidFill>
                  <a:srgbClr val="002060"/>
                </a:solidFill>
              </a:rPr>
              <a:t> e </a:t>
            </a:r>
            <a:r>
              <a:rPr lang="en-US" sz="1500" b="1" dirty="0" err="1" smtClean="0">
                <a:solidFill>
                  <a:srgbClr val="002060"/>
                </a:solidFill>
              </a:rPr>
              <a:t>madhe</a:t>
            </a:r>
            <a:r>
              <a:rPr lang="en-US" sz="1500" b="1" dirty="0" smtClean="0">
                <a:solidFill>
                  <a:srgbClr val="002060"/>
                </a:solidFill>
              </a:rPr>
              <a:t> </a:t>
            </a:r>
            <a:r>
              <a:rPr lang="en-US" sz="1500" b="1" dirty="0" err="1" smtClean="0">
                <a:solidFill>
                  <a:srgbClr val="002060"/>
                </a:solidFill>
              </a:rPr>
              <a:t>në</a:t>
            </a:r>
            <a:r>
              <a:rPr lang="en-US" sz="1500" b="1" dirty="0" smtClean="0">
                <a:solidFill>
                  <a:srgbClr val="002060"/>
                </a:solidFill>
              </a:rPr>
              <a:t> </a:t>
            </a:r>
            <a:r>
              <a:rPr lang="en-US" sz="1500" b="1" dirty="0" err="1" smtClean="0">
                <a:solidFill>
                  <a:srgbClr val="002060"/>
                </a:solidFill>
              </a:rPr>
              <a:t>botë</a:t>
            </a:r>
            <a:r>
              <a:rPr lang="en-US" sz="1500" b="1" dirty="0" smtClean="0">
                <a:solidFill>
                  <a:srgbClr val="002060"/>
                </a:solidFill>
              </a:rPr>
              <a:t> </a:t>
            </a:r>
            <a:r>
              <a:rPr lang="en-US" sz="1500" b="1" dirty="0" err="1" smtClean="0">
                <a:solidFill>
                  <a:srgbClr val="002060"/>
                </a:solidFill>
              </a:rPr>
              <a:t>gjendet</a:t>
            </a:r>
            <a:r>
              <a:rPr lang="en-US" sz="1500" b="1" dirty="0" smtClean="0">
                <a:solidFill>
                  <a:srgbClr val="002060"/>
                </a:solidFill>
              </a:rPr>
              <a:t> </a:t>
            </a:r>
            <a:r>
              <a:rPr lang="en-US" sz="1500" b="1" dirty="0" err="1" smtClean="0">
                <a:solidFill>
                  <a:srgbClr val="002060"/>
                </a:solidFill>
              </a:rPr>
              <a:t>në</a:t>
            </a:r>
            <a:r>
              <a:rPr lang="en-US" sz="1500" b="1" dirty="0" smtClean="0">
                <a:solidFill>
                  <a:srgbClr val="002060"/>
                </a:solidFill>
              </a:rPr>
              <a:t> </a:t>
            </a:r>
            <a:r>
              <a:rPr lang="en-US" sz="1500" b="1" dirty="0" err="1" smtClean="0">
                <a:solidFill>
                  <a:srgbClr val="002060"/>
                </a:solidFill>
              </a:rPr>
              <a:t>kryeqytetin</a:t>
            </a:r>
            <a:r>
              <a:rPr lang="en-US" sz="1500" b="1" dirty="0" smtClean="0">
                <a:solidFill>
                  <a:srgbClr val="002060"/>
                </a:solidFill>
              </a:rPr>
              <a:t> </a:t>
            </a:r>
            <a:r>
              <a:rPr lang="en-US" sz="1500" b="1" dirty="0" err="1" smtClean="0">
                <a:solidFill>
                  <a:srgbClr val="002060"/>
                </a:solidFill>
              </a:rPr>
              <a:t>amerikan</a:t>
            </a:r>
            <a:r>
              <a:rPr lang="en-US" sz="1500" b="1" dirty="0" smtClean="0">
                <a:solidFill>
                  <a:srgbClr val="002060"/>
                </a:solidFill>
              </a:rPr>
              <a:t> </a:t>
            </a:r>
            <a:r>
              <a:rPr lang="en-US" sz="1500" b="1" dirty="0">
                <a:solidFill>
                  <a:srgbClr val="002060"/>
                </a:solidFill>
              </a:rPr>
              <a:t>W</a:t>
            </a:r>
            <a:r>
              <a:rPr lang="en-US" sz="1500" b="1" dirty="0" smtClean="0">
                <a:solidFill>
                  <a:srgbClr val="002060"/>
                </a:solidFill>
              </a:rPr>
              <a:t>ashington. </a:t>
            </a:r>
            <a:r>
              <a:rPr lang="en-US" sz="1500" b="1" dirty="0" err="1" smtClean="0">
                <a:solidFill>
                  <a:srgbClr val="002060"/>
                </a:solidFill>
              </a:rPr>
              <a:t>Kjo</a:t>
            </a:r>
            <a:r>
              <a:rPr lang="en-US" sz="1500" b="1" dirty="0" smtClean="0">
                <a:solidFill>
                  <a:srgbClr val="002060"/>
                </a:solidFill>
              </a:rPr>
              <a:t> </a:t>
            </a:r>
            <a:r>
              <a:rPr lang="en-US" sz="1500" b="1" dirty="0" err="1" smtClean="0">
                <a:solidFill>
                  <a:srgbClr val="002060"/>
                </a:solidFill>
              </a:rPr>
              <a:t>bibliotekë</a:t>
            </a:r>
            <a:r>
              <a:rPr lang="en-US" sz="1500" b="1" dirty="0" smtClean="0">
                <a:solidFill>
                  <a:srgbClr val="002060"/>
                </a:solidFill>
              </a:rPr>
              <a:t> u </a:t>
            </a:r>
            <a:r>
              <a:rPr lang="en-US" sz="1500" b="1" dirty="0" err="1" smtClean="0">
                <a:solidFill>
                  <a:srgbClr val="002060"/>
                </a:solidFill>
              </a:rPr>
              <a:t>ndërtua</a:t>
            </a:r>
            <a:r>
              <a:rPr lang="en-US" sz="1500" b="1" dirty="0" smtClean="0">
                <a:solidFill>
                  <a:srgbClr val="002060"/>
                </a:solidFill>
              </a:rPr>
              <a:t> me 24 </a:t>
            </a:r>
            <a:r>
              <a:rPr lang="en-US" sz="1500" b="1" dirty="0" err="1" smtClean="0">
                <a:solidFill>
                  <a:srgbClr val="002060"/>
                </a:solidFill>
              </a:rPr>
              <a:t>prill</a:t>
            </a:r>
            <a:r>
              <a:rPr lang="en-US" sz="1500" b="1" dirty="0" smtClean="0">
                <a:solidFill>
                  <a:srgbClr val="002060"/>
                </a:solidFill>
              </a:rPr>
              <a:t> 1800. </a:t>
            </a:r>
            <a:r>
              <a:rPr lang="en-US" sz="1500" b="1" dirty="0" err="1" smtClean="0">
                <a:solidFill>
                  <a:srgbClr val="002060"/>
                </a:solidFill>
              </a:rPr>
              <a:t>Në</a:t>
            </a:r>
            <a:r>
              <a:rPr lang="en-US" sz="1500" b="1" dirty="0" smtClean="0">
                <a:solidFill>
                  <a:srgbClr val="002060"/>
                </a:solidFill>
              </a:rPr>
              <a:t> </a:t>
            </a:r>
            <a:r>
              <a:rPr lang="en-US" sz="1500" b="1" dirty="0" err="1" smtClean="0">
                <a:solidFill>
                  <a:srgbClr val="002060"/>
                </a:solidFill>
              </a:rPr>
              <a:t>të</a:t>
            </a:r>
            <a:r>
              <a:rPr lang="en-US" sz="1500" b="1" dirty="0" smtClean="0">
                <a:solidFill>
                  <a:srgbClr val="002060"/>
                </a:solidFill>
              </a:rPr>
              <a:t> </a:t>
            </a:r>
            <a:r>
              <a:rPr lang="en-US" sz="1500" b="1" dirty="0" err="1" smtClean="0">
                <a:solidFill>
                  <a:srgbClr val="002060"/>
                </a:solidFill>
              </a:rPr>
              <a:t>gjenden</a:t>
            </a:r>
            <a:r>
              <a:rPr lang="en-US" sz="1500" b="1" dirty="0" smtClean="0">
                <a:solidFill>
                  <a:srgbClr val="002060"/>
                </a:solidFill>
              </a:rPr>
              <a:t> 107 </a:t>
            </a:r>
            <a:r>
              <a:rPr lang="en-US" sz="1500" b="1" dirty="0" err="1" smtClean="0">
                <a:solidFill>
                  <a:srgbClr val="002060"/>
                </a:solidFill>
              </a:rPr>
              <a:t>milion</a:t>
            </a:r>
            <a:r>
              <a:rPr lang="en-US" sz="1500" b="1" dirty="0" smtClean="0">
                <a:solidFill>
                  <a:srgbClr val="002060"/>
                </a:solidFill>
              </a:rPr>
              <a:t> </a:t>
            </a:r>
            <a:r>
              <a:rPr lang="en-US" sz="1500" b="1" dirty="0" err="1" smtClean="0">
                <a:solidFill>
                  <a:srgbClr val="002060"/>
                </a:solidFill>
              </a:rPr>
              <a:t>të</a:t>
            </a:r>
            <a:r>
              <a:rPr lang="en-US" sz="1500" b="1" dirty="0" smtClean="0">
                <a:solidFill>
                  <a:srgbClr val="002060"/>
                </a:solidFill>
              </a:rPr>
              <a:t> </a:t>
            </a:r>
            <a:r>
              <a:rPr lang="en-US" sz="1500" b="1" dirty="0" err="1" smtClean="0">
                <a:solidFill>
                  <a:srgbClr val="002060"/>
                </a:solidFill>
              </a:rPr>
              <a:t>të</a:t>
            </a:r>
            <a:r>
              <a:rPr lang="en-US" sz="1500" b="1" dirty="0" smtClean="0">
                <a:solidFill>
                  <a:srgbClr val="002060"/>
                </a:solidFill>
              </a:rPr>
              <a:t> </a:t>
            </a:r>
            <a:r>
              <a:rPr lang="en-US" sz="1500" b="1" dirty="0" err="1" smtClean="0">
                <a:solidFill>
                  <a:srgbClr val="002060"/>
                </a:solidFill>
              </a:rPr>
              <a:t>gjitha</a:t>
            </a:r>
            <a:r>
              <a:rPr lang="en-US" sz="1500" b="1" dirty="0" smtClean="0">
                <a:solidFill>
                  <a:srgbClr val="002060"/>
                </a:solidFill>
              </a:rPr>
              <a:t> </a:t>
            </a:r>
            <a:r>
              <a:rPr lang="en-US" sz="1500" b="1" dirty="0" err="1" smtClean="0">
                <a:solidFill>
                  <a:srgbClr val="002060"/>
                </a:solidFill>
              </a:rPr>
              <a:t>artëve</a:t>
            </a:r>
            <a:r>
              <a:rPr lang="en-US" sz="1500" b="1" dirty="0" smtClean="0">
                <a:solidFill>
                  <a:srgbClr val="002060"/>
                </a:solidFill>
              </a:rPr>
              <a:t>.</a:t>
            </a:r>
          </a:p>
          <a:p>
            <a:pPr>
              <a:buFont typeface="Wingdings" pitchFamily="2" charset="2"/>
              <a:buChar char="Ø"/>
            </a:pPr>
            <a:r>
              <a:rPr lang="en-US" sz="1500" b="1" dirty="0" smtClean="0">
                <a:solidFill>
                  <a:srgbClr val="002060"/>
                </a:solidFill>
              </a:rPr>
              <a:t> Video-</a:t>
            </a:r>
            <a:r>
              <a:rPr lang="en-US" sz="1500" b="1" dirty="0" err="1" smtClean="0">
                <a:solidFill>
                  <a:srgbClr val="002060"/>
                </a:solidFill>
              </a:rPr>
              <a:t>lojërat</a:t>
            </a:r>
            <a:r>
              <a:rPr lang="en-US" sz="1500" b="1" dirty="0" smtClean="0">
                <a:solidFill>
                  <a:srgbClr val="002060"/>
                </a:solidFill>
              </a:rPr>
              <a:t> i </a:t>
            </a:r>
            <a:r>
              <a:rPr lang="en-US" sz="1500" b="1" dirty="0" err="1" smtClean="0">
                <a:solidFill>
                  <a:srgbClr val="002060"/>
                </a:solidFill>
              </a:rPr>
              <a:t>bëjnë</a:t>
            </a:r>
            <a:r>
              <a:rPr lang="en-US" sz="1500" b="1" dirty="0" smtClean="0">
                <a:solidFill>
                  <a:srgbClr val="002060"/>
                </a:solidFill>
              </a:rPr>
              <a:t> </a:t>
            </a:r>
            <a:r>
              <a:rPr lang="en-US" sz="1500" b="1" dirty="0" err="1" smtClean="0">
                <a:solidFill>
                  <a:srgbClr val="002060"/>
                </a:solidFill>
              </a:rPr>
              <a:t>fëmijët</a:t>
            </a:r>
            <a:r>
              <a:rPr lang="en-US" sz="1500" b="1" dirty="0" smtClean="0">
                <a:solidFill>
                  <a:srgbClr val="002060"/>
                </a:solidFill>
              </a:rPr>
              <a:t> e </a:t>
            </a:r>
            <a:r>
              <a:rPr lang="en-US" sz="1500" b="1" dirty="0" err="1" smtClean="0">
                <a:solidFill>
                  <a:srgbClr val="002060"/>
                </a:solidFill>
              </a:rPr>
              <a:t>trashë</a:t>
            </a:r>
            <a:r>
              <a:rPr lang="en-US" sz="1500" b="1" dirty="0" smtClean="0">
                <a:solidFill>
                  <a:srgbClr val="002060"/>
                </a:solidFill>
              </a:rPr>
              <a:t> </a:t>
            </a:r>
            <a:r>
              <a:rPr lang="en-US" sz="1500" b="1" dirty="0" err="1" smtClean="0">
                <a:solidFill>
                  <a:srgbClr val="002060"/>
                </a:solidFill>
              </a:rPr>
              <a:t>dhe</a:t>
            </a:r>
            <a:r>
              <a:rPr lang="en-US" sz="1500" b="1" dirty="0" smtClean="0">
                <a:solidFill>
                  <a:srgbClr val="002060"/>
                </a:solidFill>
              </a:rPr>
              <a:t> </a:t>
            </a:r>
            <a:r>
              <a:rPr lang="en-US" sz="1500" b="1" dirty="0" err="1" smtClean="0">
                <a:solidFill>
                  <a:srgbClr val="002060"/>
                </a:solidFill>
              </a:rPr>
              <a:t>agresiv</a:t>
            </a:r>
            <a:r>
              <a:rPr lang="en-US" sz="1500" b="1" dirty="0" smtClean="0">
                <a:solidFill>
                  <a:srgbClr val="002060"/>
                </a:solidFill>
              </a:rPr>
              <a:t>, </a:t>
            </a:r>
            <a:r>
              <a:rPr lang="en-US" sz="1500" b="1" dirty="0" err="1" smtClean="0">
                <a:solidFill>
                  <a:srgbClr val="002060"/>
                </a:solidFill>
              </a:rPr>
              <a:t>ndërkohë</a:t>
            </a:r>
            <a:r>
              <a:rPr lang="en-US" sz="1500" b="1" dirty="0" smtClean="0">
                <a:solidFill>
                  <a:srgbClr val="002060"/>
                </a:solidFill>
              </a:rPr>
              <a:t> </a:t>
            </a:r>
            <a:r>
              <a:rPr lang="en-US" sz="1500" b="1" dirty="0" err="1" smtClean="0">
                <a:solidFill>
                  <a:srgbClr val="002060"/>
                </a:solidFill>
              </a:rPr>
              <a:t>që</a:t>
            </a:r>
            <a:r>
              <a:rPr lang="en-US" sz="1500" b="1" dirty="0" smtClean="0">
                <a:solidFill>
                  <a:srgbClr val="002060"/>
                </a:solidFill>
              </a:rPr>
              <a:t> </a:t>
            </a:r>
            <a:r>
              <a:rPr lang="en-US" sz="1500" b="1" dirty="0" err="1" smtClean="0">
                <a:solidFill>
                  <a:srgbClr val="002060"/>
                </a:solidFill>
              </a:rPr>
              <a:t>përdorimi</a:t>
            </a:r>
            <a:r>
              <a:rPr lang="en-US" sz="1500" b="1" dirty="0" smtClean="0">
                <a:solidFill>
                  <a:srgbClr val="002060"/>
                </a:solidFill>
              </a:rPr>
              <a:t> i </a:t>
            </a:r>
            <a:r>
              <a:rPr lang="en-US" sz="1500" b="1" dirty="0" err="1" smtClean="0">
                <a:solidFill>
                  <a:srgbClr val="002060"/>
                </a:solidFill>
              </a:rPr>
              <a:t>tepërt</a:t>
            </a:r>
            <a:r>
              <a:rPr lang="en-US" sz="1500" b="1" dirty="0" smtClean="0">
                <a:solidFill>
                  <a:srgbClr val="002060"/>
                </a:solidFill>
              </a:rPr>
              <a:t> i </a:t>
            </a:r>
            <a:r>
              <a:rPr lang="en-US" sz="1500" b="1" dirty="0" err="1" smtClean="0">
                <a:solidFill>
                  <a:srgbClr val="002060"/>
                </a:solidFill>
              </a:rPr>
              <a:t>kompjuterit</a:t>
            </a:r>
            <a:r>
              <a:rPr lang="en-US" sz="1500" b="1" dirty="0" smtClean="0">
                <a:solidFill>
                  <a:srgbClr val="002060"/>
                </a:solidFill>
              </a:rPr>
              <a:t> pa </a:t>
            </a:r>
            <a:r>
              <a:rPr lang="en-US" sz="1500" b="1" dirty="0" err="1" smtClean="0">
                <a:solidFill>
                  <a:srgbClr val="002060"/>
                </a:solidFill>
              </a:rPr>
              <a:t>orar</a:t>
            </a:r>
            <a:r>
              <a:rPr lang="en-US" sz="1500" b="1" dirty="0" smtClean="0">
                <a:solidFill>
                  <a:srgbClr val="002060"/>
                </a:solidFill>
              </a:rPr>
              <a:t> u </a:t>
            </a:r>
            <a:r>
              <a:rPr lang="en-US" sz="1500" b="1" dirty="0" err="1" smtClean="0">
                <a:solidFill>
                  <a:srgbClr val="002060"/>
                </a:solidFill>
              </a:rPr>
              <a:t>dëmton</a:t>
            </a:r>
            <a:r>
              <a:rPr lang="en-US" sz="1500" b="1" dirty="0" smtClean="0">
                <a:solidFill>
                  <a:srgbClr val="002060"/>
                </a:solidFill>
              </a:rPr>
              <a:t> </a:t>
            </a:r>
            <a:r>
              <a:rPr lang="en-US" sz="1500" b="1" dirty="0" err="1" smtClean="0">
                <a:solidFill>
                  <a:srgbClr val="002060"/>
                </a:solidFill>
              </a:rPr>
              <a:t>atyre</a:t>
            </a:r>
            <a:r>
              <a:rPr lang="en-US" sz="1500" b="1" dirty="0" smtClean="0">
                <a:solidFill>
                  <a:srgbClr val="002060"/>
                </a:solidFill>
              </a:rPr>
              <a:t> </a:t>
            </a:r>
            <a:r>
              <a:rPr lang="en-US" sz="1500" b="1" dirty="0" err="1" smtClean="0">
                <a:solidFill>
                  <a:srgbClr val="002060"/>
                </a:solidFill>
              </a:rPr>
              <a:t>qetësinë</a:t>
            </a:r>
            <a:r>
              <a:rPr lang="en-US" sz="1500" b="1" dirty="0" smtClean="0">
                <a:solidFill>
                  <a:srgbClr val="002060"/>
                </a:solidFill>
              </a:rPr>
              <a:t> </a:t>
            </a:r>
            <a:r>
              <a:rPr lang="en-US" sz="1500" b="1" dirty="0" err="1" smtClean="0">
                <a:solidFill>
                  <a:srgbClr val="002060"/>
                </a:solidFill>
              </a:rPr>
              <a:t>nervore</a:t>
            </a:r>
            <a:r>
              <a:rPr lang="en-US" sz="1500" b="1" dirty="0" smtClean="0">
                <a:solidFill>
                  <a:srgbClr val="002060"/>
                </a:solidFill>
              </a:rPr>
              <a:t>.</a:t>
            </a:r>
          </a:p>
          <a:p>
            <a:pPr>
              <a:buFont typeface="Wingdings" pitchFamily="2" charset="2"/>
              <a:buChar char="Ø"/>
            </a:pPr>
            <a:r>
              <a:rPr lang="en-US" sz="1500" b="1" dirty="0" smtClean="0">
                <a:solidFill>
                  <a:srgbClr val="002060"/>
                </a:solidFill>
              </a:rPr>
              <a:t> </a:t>
            </a:r>
            <a:r>
              <a:rPr lang="en-US" sz="1500" b="1" dirty="0" err="1" smtClean="0">
                <a:solidFill>
                  <a:srgbClr val="002060"/>
                </a:solidFill>
              </a:rPr>
              <a:t>Poezia</a:t>
            </a:r>
            <a:r>
              <a:rPr lang="en-US" sz="1500" b="1" dirty="0" smtClean="0">
                <a:solidFill>
                  <a:srgbClr val="002060"/>
                </a:solidFill>
              </a:rPr>
              <a:t> </a:t>
            </a:r>
            <a:r>
              <a:rPr lang="en-US" sz="1500" b="1" dirty="0" err="1" smtClean="0">
                <a:solidFill>
                  <a:srgbClr val="002060"/>
                </a:solidFill>
              </a:rPr>
              <a:t>më</a:t>
            </a:r>
            <a:r>
              <a:rPr lang="en-US" sz="1500" b="1" dirty="0" smtClean="0">
                <a:solidFill>
                  <a:srgbClr val="002060"/>
                </a:solidFill>
              </a:rPr>
              <a:t> e </a:t>
            </a:r>
            <a:r>
              <a:rPr lang="en-US" sz="1500" b="1" dirty="0" err="1" smtClean="0">
                <a:solidFill>
                  <a:srgbClr val="002060"/>
                </a:solidFill>
              </a:rPr>
              <a:t>gjatë</a:t>
            </a:r>
            <a:r>
              <a:rPr lang="en-US" sz="1500" b="1" dirty="0" smtClean="0">
                <a:solidFill>
                  <a:srgbClr val="002060"/>
                </a:solidFill>
              </a:rPr>
              <a:t> </a:t>
            </a:r>
            <a:r>
              <a:rPr lang="en-US" sz="1500" b="1" dirty="0" err="1" smtClean="0">
                <a:solidFill>
                  <a:srgbClr val="002060"/>
                </a:solidFill>
              </a:rPr>
              <a:t>në</a:t>
            </a:r>
            <a:r>
              <a:rPr lang="en-US" sz="1500" b="1" dirty="0" smtClean="0">
                <a:solidFill>
                  <a:srgbClr val="002060"/>
                </a:solidFill>
              </a:rPr>
              <a:t> </a:t>
            </a:r>
            <a:r>
              <a:rPr lang="en-US" sz="1500" b="1" dirty="0" err="1" smtClean="0">
                <a:solidFill>
                  <a:srgbClr val="002060"/>
                </a:solidFill>
              </a:rPr>
              <a:t>botë</a:t>
            </a:r>
            <a:r>
              <a:rPr lang="en-US" sz="1500" b="1" dirty="0" smtClean="0">
                <a:solidFill>
                  <a:srgbClr val="002060"/>
                </a:solidFill>
              </a:rPr>
              <a:t> u </a:t>
            </a:r>
            <a:r>
              <a:rPr lang="en-US" sz="1500" b="1" dirty="0" err="1" smtClean="0">
                <a:solidFill>
                  <a:srgbClr val="002060"/>
                </a:solidFill>
              </a:rPr>
              <a:t>përfundua</a:t>
            </a:r>
            <a:r>
              <a:rPr lang="en-US" sz="1500" b="1" dirty="0" smtClean="0">
                <a:solidFill>
                  <a:srgbClr val="002060"/>
                </a:solidFill>
              </a:rPr>
              <a:t> </a:t>
            </a:r>
            <a:r>
              <a:rPr lang="en-US" sz="1500" b="1" dirty="0" err="1" smtClean="0">
                <a:solidFill>
                  <a:srgbClr val="002060"/>
                </a:solidFill>
              </a:rPr>
              <a:t>mbas</a:t>
            </a:r>
            <a:r>
              <a:rPr lang="en-US" sz="1500" b="1" dirty="0" smtClean="0">
                <a:solidFill>
                  <a:srgbClr val="002060"/>
                </a:solidFill>
              </a:rPr>
              <a:t> 30 </a:t>
            </a:r>
            <a:r>
              <a:rPr lang="en-US" sz="1500" b="1" dirty="0" err="1" smtClean="0">
                <a:solidFill>
                  <a:srgbClr val="002060"/>
                </a:solidFill>
              </a:rPr>
              <a:t>vitesh</a:t>
            </a:r>
            <a:r>
              <a:rPr lang="en-US" sz="1500" b="1" dirty="0" smtClean="0">
                <a:solidFill>
                  <a:srgbClr val="002060"/>
                </a:solidFill>
              </a:rPr>
              <a:t> </a:t>
            </a:r>
            <a:r>
              <a:rPr lang="en-US" sz="1500" b="1" dirty="0" err="1" smtClean="0">
                <a:solidFill>
                  <a:srgbClr val="002060"/>
                </a:solidFill>
              </a:rPr>
              <a:t>punë</a:t>
            </a:r>
            <a:r>
              <a:rPr lang="en-US" sz="1500" b="1" dirty="0" smtClean="0">
                <a:solidFill>
                  <a:srgbClr val="002060"/>
                </a:solidFill>
              </a:rPr>
              <a:t> </a:t>
            </a:r>
            <a:r>
              <a:rPr lang="en-US" sz="1500" b="1" dirty="0" err="1" smtClean="0">
                <a:solidFill>
                  <a:srgbClr val="002060"/>
                </a:solidFill>
              </a:rPr>
              <a:t>nga</a:t>
            </a:r>
            <a:r>
              <a:rPr lang="en-US" sz="1500" b="1" dirty="0" smtClean="0">
                <a:solidFill>
                  <a:srgbClr val="002060"/>
                </a:solidFill>
              </a:rPr>
              <a:t> </a:t>
            </a:r>
            <a:r>
              <a:rPr lang="en-US" sz="1500" b="1" dirty="0" err="1" smtClean="0">
                <a:solidFill>
                  <a:srgbClr val="002060"/>
                </a:solidFill>
              </a:rPr>
              <a:t>shkrimtari</a:t>
            </a:r>
            <a:r>
              <a:rPr lang="en-US" sz="1500" b="1" dirty="0" smtClean="0">
                <a:solidFill>
                  <a:srgbClr val="002060"/>
                </a:solidFill>
              </a:rPr>
              <a:t> Jose </a:t>
            </a:r>
            <a:r>
              <a:rPr lang="en-US" sz="1500" b="1" dirty="0" err="1" smtClean="0">
                <a:solidFill>
                  <a:srgbClr val="002060"/>
                </a:solidFill>
              </a:rPr>
              <a:t>Rumanozo</a:t>
            </a:r>
            <a:r>
              <a:rPr lang="en-US" sz="1500" b="1" dirty="0" smtClean="0">
                <a:solidFill>
                  <a:srgbClr val="002060"/>
                </a:solidFill>
              </a:rPr>
              <a:t> </a:t>
            </a:r>
            <a:r>
              <a:rPr lang="en-US" sz="1500" b="1" dirty="0" err="1" smtClean="0">
                <a:solidFill>
                  <a:srgbClr val="002060"/>
                </a:solidFill>
              </a:rPr>
              <a:t>nga</a:t>
            </a:r>
            <a:r>
              <a:rPr lang="en-US" sz="1500" b="1" dirty="0" smtClean="0">
                <a:solidFill>
                  <a:srgbClr val="002060"/>
                </a:solidFill>
              </a:rPr>
              <a:t> </a:t>
            </a:r>
            <a:r>
              <a:rPr lang="en-US" sz="1500" b="1" dirty="0" err="1" smtClean="0">
                <a:solidFill>
                  <a:srgbClr val="002060"/>
                </a:solidFill>
              </a:rPr>
              <a:t>Ecuadori</a:t>
            </a:r>
            <a:r>
              <a:rPr lang="en-US" sz="1500" b="1" dirty="0" smtClean="0">
                <a:solidFill>
                  <a:srgbClr val="002060"/>
                </a:solidFill>
              </a:rPr>
              <a:t>. “</a:t>
            </a:r>
            <a:r>
              <a:rPr lang="en-US" sz="1500" b="1" dirty="0" err="1" smtClean="0">
                <a:solidFill>
                  <a:srgbClr val="002060"/>
                </a:solidFill>
              </a:rPr>
              <a:t>Perusia</a:t>
            </a:r>
            <a:r>
              <a:rPr lang="en-US" sz="1500" b="1" dirty="0" smtClean="0">
                <a:solidFill>
                  <a:srgbClr val="002060"/>
                </a:solidFill>
              </a:rPr>
              <a:t>” </a:t>
            </a:r>
            <a:r>
              <a:rPr lang="en-US" sz="1500" b="1" dirty="0" err="1" smtClean="0">
                <a:solidFill>
                  <a:srgbClr val="002060"/>
                </a:solidFill>
              </a:rPr>
              <a:t>përbëhet</a:t>
            </a:r>
            <a:r>
              <a:rPr lang="en-US" sz="1500" b="1" dirty="0" smtClean="0">
                <a:solidFill>
                  <a:srgbClr val="002060"/>
                </a:solidFill>
              </a:rPr>
              <a:t> </a:t>
            </a:r>
            <a:r>
              <a:rPr lang="en-US" sz="1500" b="1" dirty="0" err="1" smtClean="0">
                <a:solidFill>
                  <a:srgbClr val="002060"/>
                </a:solidFill>
              </a:rPr>
              <a:t>nga</a:t>
            </a:r>
            <a:r>
              <a:rPr lang="en-US" sz="1500" b="1" dirty="0" smtClean="0">
                <a:solidFill>
                  <a:srgbClr val="002060"/>
                </a:solidFill>
              </a:rPr>
              <a:t> 7 </a:t>
            </a:r>
            <a:r>
              <a:rPr lang="en-US" sz="1500" b="1" dirty="0" err="1" smtClean="0">
                <a:solidFill>
                  <a:srgbClr val="002060"/>
                </a:solidFill>
              </a:rPr>
              <a:t>vëllime</a:t>
            </a:r>
            <a:r>
              <a:rPr lang="en-US" sz="1500" b="1" dirty="0" smtClean="0">
                <a:solidFill>
                  <a:srgbClr val="002060"/>
                </a:solidFill>
              </a:rPr>
              <a:t> me 500 </a:t>
            </a:r>
            <a:r>
              <a:rPr lang="en-US" sz="1500" b="1" dirty="0" err="1" smtClean="0">
                <a:solidFill>
                  <a:srgbClr val="002060"/>
                </a:solidFill>
              </a:rPr>
              <a:t>faqe</a:t>
            </a:r>
            <a:r>
              <a:rPr lang="en-US" sz="1500" b="1" dirty="0" smtClean="0">
                <a:solidFill>
                  <a:srgbClr val="002060"/>
                </a:solidFill>
              </a:rPr>
              <a:t> </a:t>
            </a:r>
            <a:r>
              <a:rPr lang="en-US" sz="1500" b="1" dirty="0" err="1" smtClean="0">
                <a:solidFill>
                  <a:srgbClr val="002060"/>
                </a:solidFill>
              </a:rPr>
              <a:t>gjithësej</a:t>
            </a:r>
            <a:r>
              <a:rPr lang="en-US" sz="1500" b="1" dirty="0" smtClean="0">
                <a:solidFill>
                  <a:srgbClr val="002060"/>
                </a:solidFill>
              </a:rPr>
              <a:t> </a:t>
            </a:r>
            <a:r>
              <a:rPr lang="en-US" sz="1500" b="1" dirty="0" err="1" smtClean="0">
                <a:solidFill>
                  <a:srgbClr val="002060"/>
                </a:solidFill>
              </a:rPr>
              <a:t>dhe</a:t>
            </a:r>
            <a:r>
              <a:rPr lang="en-US" sz="1500" b="1" dirty="0" smtClean="0">
                <a:solidFill>
                  <a:srgbClr val="002060"/>
                </a:solidFill>
              </a:rPr>
              <a:t> </a:t>
            </a:r>
            <a:r>
              <a:rPr lang="en-US" sz="1500" b="1" dirty="0" err="1" smtClean="0">
                <a:solidFill>
                  <a:srgbClr val="002060"/>
                </a:solidFill>
              </a:rPr>
              <a:t>nga</a:t>
            </a:r>
            <a:r>
              <a:rPr lang="en-US" sz="1500" b="1" dirty="0" smtClean="0">
                <a:solidFill>
                  <a:srgbClr val="002060"/>
                </a:solidFill>
              </a:rPr>
              <a:t> 230.000 </a:t>
            </a:r>
            <a:r>
              <a:rPr lang="en-US" sz="1500" b="1" dirty="0" err="1" smtClean="0">
                <a:solidFill>
                  <a:srgbClr val="002060"/>
                </a:solidFill>
              </a:rPr>
              <a:t>rreshta</a:t>
            </a:r>
            <a:r>
              <a:rPr lang="en-US" sz="1500" b="1" dirty="0" smtClean="0">
                <a:solidFill>
                  <a:srgbClr val="002060"/>
                </a:solidFill>
              </a:rPr>
              <a:t>.</a:t>
            </a:r>
          </a:p>
          <a:p>
            <a:pPr>
              <a:buFont typeface="Wingdings" pitchFamily="2" charset="2"/>
              <a:buChar char="Ø"/>
            </a:pPr>
            <a:r>
              <a:rPr lang="en-US" sz="1500" b="1" dirty="0" smtClean="0">
                <a:solidFill>
                  <a:srgbClr val="002060"/>
                </a:solidFill>
              </a:rPr>
              <a:t> </a:t>
            </a:r>
            <a:r>
              <a:rPr lang="en-US" sz="1500" b="1" dirty="0" err="1" smtClean="0">
                <a:solidFill>
                  <a:srgbClr val="002060"/>
                </a:solidFill>
              </a:rPr>
              <a:t>Mjalti</a:t>
            </a:r>
            <a:r>
              <a:rPr lang="en-US" sz="1500" b="1" dirty="0" smtClean="0">
                <a:solidFill>
                  <a:srgbClr val="002060"/>
                </a:solidFill>
              </a:rPr>
              <a:t> </a:t>
            </a:r>
            <a:r>
              <a:rPr lang="en-US" sz="1500" b="1" dirty="0" err="1" smtClean="0">
                <a:solidFill>
                  <a:srgbClr val="002060"/>
                </a:solidFill>
              </a:rPr>
              <a:t>mund</a:t>
            </a:r>
            <a:r>
              <a:rPr lang="en-US" sz="1500" b="1" dirty="0" smtClean="0">
                <a:solidFill>
                  <a:srgbClr val="002060"/>
                </a:solidFill>
              </a:rPr>
              <a:t> </a:t>
            </a:r>
            <a:r>
              <a:rPr lang="en-US" sz="1500" b="1" dirty="0" err="1" smtClean="0">
                <a:solidFill>
                  <a:srgbClr val="002060"/>
                </a:solidFill>
              </a:rPr>
              <a:t>të</a:t>
            </a:r>
            <a:r>
              <a:rPr lang="en-US" sz="1500" b="1" dirty="0" smtClean="0">
                <a:solidFill>
                  <a:srgbClr val="002060"/>
                </a:solidFill>
              </a:rPr>
              <a:t> </a:t>
            </a:r>
            <a:r>
              <a:rPr lang="en-US" sz="1500" b="1" dirty="0" err="1" smtClean="0">
                <a:solidFill>
                  <a:srgbClr val="002060"/>
                </a:solidFill>
              </a:rPr>
              <a:t>qëndrojë</a:t>
            </a:r>
            <a:r>
              <a:rPr lang="en-US" sz="1500" b="1" dirty="0" smtClean="0">
                <a:solidFill>
                  <a:srgbClr val="002060"/>
                </a:solidFill>
              </a:rPr>
              <a:t> pa u </a:t>
            </a:r>
            <a:r>
              <a:rPr lang="en-US" sz="1500" b="1" dirty="0" err="1" smtClean="0">
                <a:solidFill>
                  <a:srgbClr val="002060"/>
                </a:solidFill>
              </a:rPr>
              <a:t>prishur</a:t>
            </a:r>
            <a:r>
              <a:rPr lang="en-US" sz="1500" b="1" dirty="0" smtClean="0">
                <a:solidFill>
                  <a:srgbClr val="002060"/>
                </a:solidFill>
              </a:rPr>
              <a:t> 3000 </a:t>
            </a:r>
            <a:r>
              <a:rPr lang="en-US" sz="1500" b="1" dirty="0" err="1" smtClean="0">
                <a:solidFill>
                  <a:srgbClr val="002060"/>
                </a:solidFill>
              </a:rPr>
              <a:t>vjet</a:t>
            </a:r>
            <a:r>
              <a:rPr lang="en-US" sz="1500" b="1" dirty="0" smtClean="0">
                <a:solidFill>
                  <a:srgbClr val="002060"/>
                </a:solidFill>
              </a:rPr>
              <a:t> </a:t>
            </a:r>
            <a:r>
              <a:rPr lang="en-US" sz="1500" b="1" dirty="0" err="1" smtClean="0">
                <a:solidFill>
                  <a:srgbClr val="002060"/>
                </a:solidFill>
              </a:rPr>
              <a:t>dhe</a:t>
            </a:r>
            <a:r>
              <a:rPr lang="en-US" sz="1500" b="1" dirty="0" smtClean="0">
                <a:solidFill>
                  <a:srgbClr val="002060"/>
                </a:solidFill>
              </a:rPr>
              <a:t> </a:t>
            </a:r>
            <a:r>
              <a:rPr lang="en-US" sz="1500" b="1" dirty="0" err="1" smtClean="0">
                <a:solidFill>
                  <a:srgbClr val="002060"/>
                </a:solidFill>
              </a:rPr>
              <a:t>për</a:t>
            </a:r>
            <a:r>
              <a:rPr lang="en-US" sz="1500" b="1" dirty="0" smtClean="0">
                <a:solidFill>
                  <a:srgbClr val="002060"/>
                </a:solidFill>
              </a:rPr>
              <a:t> </a:t>
            </a:r>
            <a:r>
              <a:rPr lang="en-US" sz="1500" b="1" dirty="0" err="1" smtClean="0">
                <a:solidFill>
                  <a:srgbClr val="002060"/>
                </a:solidFill>
              </a:rPr>
              <a:t>këtë</a:t>
            </a:r>
            <a:r>
              <a:rPr lang="en-US" sz="1500" b="1" dirty="0" smtClean="0">
                <a:solidFill>
                  <a:srgbClr val="002060"/>
                </a:solidFill>
              </a:rPr>
              <a:t> </a:t>
            </a:r>
            <a:r>
              <a:rPr lang="en-US" sz="1500" b="1" dirty="0" err="1" smtClean="0">
                <a:solidFill>
                  <a:srgbClr val="002060"/>
                </a:solidFill>
              </a:rPr>
              <a:t>arsye</a:t>
            </a:r>
            <a:r>
              <a:rPr lang="en-US" sz="1500" b="1" dirty="0" smtClean="0">
                <a:solidFill>
                  <a:srgbClr val="002060"/>
                </a:solidFill>
              </a:rPr>
              <a:t> </a:t>
            </a:r>
            <a:r>
              <a:rPr lang="en-US" sz="1500" b="1" dirty="0" err="1" smtClean="0">
                <a:solidFill>
                  <a:srgbClr val="002060"/>
                </a:solidFill>
              </a:rPr>
              <a:t>dylli</a:t>
            </a:r>
            <a:r>
              <a:rPr lang="en-US" sz="1500" b="1" dirty="0" smtClean="0">
                <a:solidFill>
                  <a:srgbClr val="002060"/>
                </a:solidFill>
              </a:rPr>
              <a:t> i</a:t>
            </a:r>
          </a:p>
          <a:p>
            <a:r>
              <a:rPr lang="en-US" sz="1500" b="1" dirty="0" smtClean="0">
                <a:solidFill>
                  <a:srgbClr val="002060"/>
                </a:solidFill>
              </a:rPr>
              <a:t> </a:t>
            </a:r>
            <a:r>
              <a:rPr lang="en-US" sz="1500" b="1" dirty="0" err="1" smtClean="0">
                <a:solidFill>
                  <a:srgbClr val="002060"/>
                </a:solidFill>
              </a:rPr>
              <a:t>mjaltit</a:t>
            </a:r>
            <a:r>
              <a:rPr lang="en-US" sz="1500" b="1" dirty="0" smtClean="0">
                <a:solidFill>
                  <a:srgbClr val="002060"/>
                </a:solidFill>
              </a:rPr>
              <a:t> </a:t>
            </a:r>
            <a:r>
              <a:rPr lang="en-US" sz="1500" b="1" dirty="0" err="1" smtClean="0">
                <a:solidFill>
                  <a:srgbClr val="002060"/>
                </a:solidFill>
              </a:rPr>
              <a:t>përdoret</a:t>
            </a:r>
            <a:r>
              <a:rPr lang="en-US" sz="1500" b="1" dirty="0" smtClean="0">
                <a:solidFill>
                  <a:srgbClr val="002060"/>
                </a:solidFill>
              </a:rPr>
              <a:t> </a:t>
            </a:r>
            <a:r>
              <a:rPr lang="en-US" sz="1500" b="1" dirty="0" err="1" smtClean="0">
                <a:solidFill>
                  <a:srgbClr val="002060"/>
                </a:solidFill>
              </a:rPr>
              <a:t>për</a:t>
            </a:r>
            <a:r>
              <a:rPr lang="en-US" sz="1500" b="1" dirty="0" smtClean="0">
                <a:solidFill>
                  <a:srgbClr val="002060"/>
                </a:solidFill>
              </a:rPr>
              <a:t> </a:t>
            </a:r>
            <a:r>
              <a:rPr lang="en-US" sz="1500" b="1" dirty="0" err="1" smtClean="0">
                <a:solidFill>
                  <a:srgbClr val="002060"/>
                </a:solidFill>
              </a:rPr>
              <a:t>procesin</a:t>
            </a:r>
            <a:r>
              <a:rPr lang="en-US" sz="1500" b="1" dirty="0" smtClean="0">
                <a:solidFill>
                  <a:srgbClr val="002060"/>
                </a:solidFill>
              </a:rPr>
              <a:t> e </a:t>
            </a:r>
            <a:r>
              <a:rPr lang="en-US" sz="1500" b="1" dirty="0" err="1" smtClean="0">
                <a:solidFill>
                  <a:srgbClr val="002060"/>
                </a:solidFill>
              </a:rPr>
              <a:t>mumjazimit</a:t>
            </a:r>
            <a:r>
              <a:rPr lang="en-US" sz="1500" b="1" dirty="0" smtClean="0">
                <a:solidFill>
                  <a:srgbClr val="002060"/>
                </a:solidFill>
              </a:rPr>
              <a:t>.</a:t>
            </a:r>
          </a:p>
          <a:p>
            <a:pPr>
              <a:buFont typeface="Wingdings" pitchFamily="2" charset="2"/>
              <a:buChar char="Ø"/>
            </a:pPr>
            <a:r>
              <a:rPr lang="en-US" sz="1500" b="1" dirty="0" err="1" smtClean="0">
                <a:solidFill>
                  <a:srgbClr val="002060"/>
                </a:solidFill>
              </a:rPr>
              <a:t>Alfabeti</a:t>
            </a:r>
            <a:r>
              <a:rPr lang="en-US" sz="1500" b="1" dirty="0" smtClean="0">
                <a:solidFill>
                  <a:srgbClr val="002060"/>
                </a:solidFill>
              </a:rPr>
              <a:t> </a:t>
            </a:r>
            <a:r>
              <a:rPr lang="en-US" sz="1500" b="1" dirty="0" err="1" smtClean="0">
                <a:solidFill>
                  <a:srgbClr val="002060"/>
                </a:solidFill>
              </a:rPr>
              <a:t>më</a:t>
            </a:r>
            <a:r>
              <a:rPr lang="en-US" sz="1500" b="1" dirty="0" smtClean="0">
                <a:solidFill>
                  <a:srgbClr val="002060"/>
                </a:solidFill>
              </a:rPr>
              <a:t> i </a:t>
            </a:r>
            <a:r>
              <a:rPr lang="en-US" sz="1500" b="1" dirty="0" err="1" smtClean="0">
                <a:solidFill>
                  <a:srgbClr val="002060"/>
                </a:solidFill>
              </a:rPr>
              <a:t>gjatë</a:t>
            </a:r>
            <a:r>
              <a:rPr lang="en-US" sz="1500" b="1" dirty="0" smtClean="0">
                <a:solidFill>
                  <a:srgbClr val="002060"/>
                </a:solidFill>
              </a:rPr>
              <a:t> </a:t>
            </a:r>
            <a:r>
              <a:rPr lang="en-US" sz="1500" b="1" dirty="0" err="1" smtClean="0">
                <a:solidFill>
                  <a:srgbClr val="002060"/>
                </a:solidFill>
              </a:rPr>
              <a:t>në</a:t>
            </a:r>
            <a:r>
              <a:rPr lang="en-US" sz="1500" b="1" dirty="0" smtClean="0">
                <a:solidFill>
                  <a:srgbClr val="002060"/>
                </a:solidFill>
              </a:rPr>
              <a:t> </a:t>
            </a:r>
            <a:r>
              <a:rPr lang="en-US" sz="1500" b="1" dirty="0" err="1" smtClean="0">
                <a:solidFill>
                  <a:srgbClr val="002060"/>
                </a:solidFill>
              </a:rPr>
              <a:t>botë</a:t>
            </a:r>
            <a:r>
              <a:rPr lang="en-US" sz="1500" b="1" dirty="0" smtClean="0">
                <a:solidFill>
                  <a:srgbClr val="002060"/>
                </a:solidFill>
              </a:rPr>
              <a:t> </a:t>
            </a:r>
            <a:r>
              <a:rPr lang="en-US" sz="1500" b="1" dirty="0" err="1" smtClean="0">
                <a:solidFill>
                  <a:srgbClr val="002060"/>
                </a:solidFill>
              </a:rPr>
              <a:t>është</a:t>
            </a:r>
            <a:r>
              <a:rPr lang="en-US" sz="1500" b="1" dirty="0" smtClean="0">
                <a:solidFill>
                  <a:srgbClr val="002060"/>
                </a:solidFill>
              </a:rPr>
              <a:t> </a:t>
            </a:r>
            <a:r>
              <a:rPr lang="en-US" sz="1500" b="1" dirty="0" err="1" smtClean="0">
                <a:solidFill>
                  <a:srgbClr val="002060"/>
                </a:solidFill>
              </a:rPr>
              <a:t>ai</a:t>
            </a:r>
            <a:r>
              <a:rPr lang="en-US" sz="1500" b="1" dirty="0" smtClean="0">
                <a:solidFill>
                  <a:srgbClr val="002060"/>
                </a:solidFill>
              </a:rPr>
              <a:t> </a:t>
            </a:r>
            <a:r>
              <a:rPr lang="en-US" sz="1500" b="1" dirty="0" err="1" smtClean="0">
                <a:solidFill>
                  <a:srgbClr val="002060"/>
                </a:solidFill>
              </a:rPr>
              <a:t>Kinez</a:t>
            </a:r>
            <a:r>
              <a:rPr lang="en-US" sz="1500" b="1" dirty="0" smtClean="0">
                <a:solidFill>
                  <a:srgbClr val="002060"/>
                </a:solidFill>
              </a:rPr>
              <a:t> i </a:t>
            </a:r>
            <a:r>
              <a:rPr lang="en-US" sz="1500" b="1" dirty="0" err="1" smtClean="0">
                <a:solidFill>
                  <a:srgbClr val="002060"/>
                </a:solidFill>
              </a:rPr>
              <a:t>cili</a:t>
            </a:r>
            <a:r>
              <a:rPr lang="en-US" sz="1500" b="1" dirty="0" smtClean="0">
                <a:solidFill>
                  <a:srgbClr val="002060"/>
                </a:solidFill>
              </a:rPr>
              <a:t> </a:t>
            </a:r>
            <a:r>
              <a:rPr lang="en-US" sz="1500" b="1" dirty="0" err="1" smtClean="0">
                <a:solidFill>
                  <a:srgbClr val="002060"/>
                </a:solidFill>
              </a:rPr>
              <a:t>numëron</a:t>
            </a:r>
            <a:r>
              <a:rPr lang="en-US" sz="1500" b="1" dirty="0" smtClean="0">
                <a:solidFill>
                  <a:srgbClr val="002060"/>
                </a:solidFill>
              </a:rPr>
              <a:t> 72 </a:t>
            </a:r>
            <a:r>
              <a:rPr lang="en-US" sz="1500" b="1" dirty="0" err="1" smtClean="0">
                <a:solidFill>
                  <a:srgbClr val="002060"/>
                </a:solidFill>
              </a:rPr>
              <a:t>shkronja</a:t>
            </a:r>
            <a:r>
              <a:rPr lang="en-US" sz="1500" b="1" dirty="0" smtClean="0">
                <a:solidFill>
                  <a:srgbClr val="002060"/>
                </a:solidFill>
              </a:rPr>
              <a:t> </a:t>
            </a:r>
          </a:p>
          <a:p>
            <a:r>
              <a:rPr lang="en-US" sz="1500" b="1" dirty="0" err="1" smtClean="0">
                <a:solidFill>
                  <a:srgbClr val="002060"/>
                </a:solidFill>
              </a:rPr>
              <a:t>dhe</a:t>
            </a:r>
            <a:r>
              <a:rPr lang="en-US" sz="1500" b="1" dirty="0" smtClean="0">
                <a:solidFill>
                  <a:srgbClr val="002060"/>
                </a:solidFill>
              </a:rPr>
              <a:t> 105 </a:t>
            </a:r>
            <a:r>
              <a:rPr lang="en-US" sz="1500" b="1" dirty="0" err="1" smtClean="0">
                <a:solidFill>
                  <a:srgbClr val="002060"/>
                </a:solidFill>
              </a:rPr>
              <a:t>simbole</a:t>
            </a:r>
            <a:r>
              <a:rPr lang="en-US" sz="1500" b="1" dirty="0" smtClean="0">
                <a:solidFill>
                  <a:srgbClr val="002060"/>
                </a:solidFill>
              </a:rPr>
              <a:t>. </a:t>
            </a:r>
            <a:r>
              <a:rPr lang="en-US" sz="1500" b="1" dirty="0" err="1" smtClean="0">
                <a:solidFill>
                  <a:srgbClr val="002060"/>
                </a:solidFill>
              </a:rPr>
              <a:t>Ndërsa</a:t>
            </a:r>
            <a:r>
              <a:rPr lang="en-US" sz="1500" b="1" dirty="0" smtClean="0">
                <a:solidFill>
                  <a:srgbClr val="002060"/>
                </a:solidFill>
              </a:rPr>
              <a:t> </a:t>
            </a:r>
            <a:r>
              <a:rPr lang="en-US" sz="1500" b="1" dirty="0" err="1" smtClean="0">
                <a:solidFill>
                  <a:srgbClr val="002060"/>
                </a:solidFill>
              </a:rPr>
              <a:t>ai</a:t>
            </a:r>
            <a:r>
              <a:rPr lang="en-US" sz="1500" b="1" dirty="0" smtClean="0">
                <a:solidFill>
                  <a:srgbClr val="002060"/>
                </a:solidFill>
              </a:rPr>
              <a:t> </a:t>
            </a:r>
            <a:r>
              <a:rPr lang="en-US" sz="1500" b="1" dirty="0" err="1" smtClean="0">
                <a:solidFill>
                  <a:srgbClr val="002060"/>
                </a:solidFill>
              </a:rPr>
              <a:t>më</a:t>
            </a:r>
            <a:r>
              <a:rPr lang="en-US" sz="1500" b="1" dirty="0" smtClean="0">
                <a:solidFill>
                  <a:srgbClr val="002060"/>
                </a:solidFill>
              </a:rPr>
              <a:t> i </a:t>
            </a:r>
            <a:r>
              <a:rPr lang="en-US" sz="1500" b="1" dirty="0" err="1" smtClean="0">
                <a:solidFill>
                  <a:srgbClr val="002060"/>
                </a:solidFill>
              </a:rPr>
              <a:t>shkurtër</a:t>
            </a:r>
            <a:r>
              <a:rPr lang="en-US" sz="1500" b="1" dirty="0" smtClean="0">
                <a:solidFill>
                  <a:srgbClr val="002060"/>
                </a:solidFill>
              </a:rPr>
              <a:t> </a:t>
            </a:r>
            <a:r>
              <a:rPr lang="en-US" sz="1500" b="1" dirty="0" err="1" smtClean="0">
                <a:solidFill>
                  <a:srgbClr val="002060"/>
                </a:solidFill>
              </a:rPr>
              <a:t>është</a:t>
            </a:r>
            <a:r>
              <a:rPr lang="en-US" sz="1500" b="1" dirty="0" smtClean="0">
                <a:solidFill>
                  <a:srgbClr val="002060"/>
                </a:solidFill>
              </a:rPr>
              <a:t> </a:t>
            </a:r>
            <a:r>
              <a:rPr lang="en-US" sz="1500" b="1" dirty="0" err="1" smtClean="0">
                <a:solidFill>
                  <a:srgbClr val="002060"/>
                </a:solidFill>
              </a:rPr>
              <a:t>alfabeti</a:t>
            </a:r>
            <a:r>
              <a:rPr lang="en-US" sz="1500" b="1" dirty="0" smtClean="0">
                <a:solidFill>
                  <a:srgbClr val="002060"/>
                </a:solidFill>
              </a:rPr>
              <a:t> </a:t>
            </a:r>
            <a:r>
              <a:rPr lang="en-US" sz="1500" b="1" dirty="0" err="1" smtClean="0">
                <a:solidFill>
                  <a:srgbClr val="002060"/>
                </a:solidFill>
              </a:rPr>
              <a:t>komboxhian</a:t>
            </a:r>
            <a:r>
              <a:rPr lang="en-US" sz="1500" b="1" dirty="0" smtClean="0">
                <a:solidFill>
                  <a:srgbClr val="002060"/>
                </a:solidFill>
              </a:rPr>
              <a:t>, i </a:t>
            </a:r>
            <a:r>
              <a:rPr lang="en-US" sz="1500" b="1" dirty="0" err="1" smtClean="0">
                <a:solidFill>
                  <a:srgbClr val="002060"/>
                </a:solidFill>
              </a:rPr>
              <a:t>cili</a:t>
            </a:r>
            <a:r>
              <a:rPr lang="en-US" sz="1500" b="1" dirty="0" smtClean="0">
                <a:solidFill>
                  <a:srgbClr val="002060"/>
                </a:solidFill>
              </a:rPr>
              <a:t> ka 7 </a:t>
            </a:r>
            <a:r>
              <a:rPr lang="en-US" sz="1500" b="1" dirty="0" err="1" smtClean="0">
                <a:solidFill>
                  <a:srgbClr val="002060"/>
                </a:solidFill>
              </a:rPr>
              <a:t>shkronja</a:t>
            </a:r>
            <a:r>
              <a:rPr lang="en-US" sz="1500" b="1" dirty="0" smtClean="0">
                <a:solidFill>
                  <a:srgbClr val="002060"/>
                </a:solidFill>
              </a:rPr>
              <a:t>.</a:t>
            </a:r>
          </a:p>
          <a:p>
            <a:pPr>
              <a:buFont typeface="Wingdings" pitchFamily="2" charset="2"/>
              <a:buChar char="Ø"/>
            </a:pPr>
            <a:r>
              <a:rPr lang="en-US" sz="1500" b="1" dirty="0" smtClean="0">
                <a:solidFill>
                  <a:srgbClr val="002060"/>
                </a:solidFill>
              </a:rPr>
              <a:t> </a:t>
            </a:r>
            <a:r>
              <a:rPr lang="en-US" sz="1500" b="1" dirty="0" err="1" smtClean="0">
                <a:solidFill>
                  <a:srgbClr val="002060"/>
                </a:solidFill>
              </a:rPr>
              <a:t>Shkencëtari</a:t>
            </a:r>
            <a:r>
              <a:rPr lang="en-US" sz="1500" b="1" dirty="0" smtClean="0">
                <a:solidFill>
                  <a:srgbClr val="002060"/>
                </a:solidFill>
              </a:rPr>
              <a:t> </a:t>
            </a:r>
            <a:r>
              <a:rPr lang="en-US" sz="1500" b="1" dirty="0" err="1" smtClean="0">
                <a:solidFill>
                  <a:srgbClr val="002060"/>
                </a:solidFill>
              </a:rPr>
              <a:t>dhe</a:t>
            </a:r>
            <a:r>
              <a:rPr lang="en-US" sz="1500" b="1" dirty="0" smtClean="0">
                <a:solidFill>
                  <a:srgbClr val="002060"/>
                </a:solidFill>
              </a:rPr>
              <a:t> </a:t>
            </a:r>
            <a:r>
              <a:rPr lang="en-US" sz="1500" b="1" dirty="0" err="1" smtClean="0">
                <a:solidFill>
                  <a:srgbClr val="002060"/>
                </a:solidFill>
              </a:rPr>
              <a:t>fizikanti</a:t>
            </a:r>
            <a:r>
              <a:rPr lang="en-US" sz="1500" b="1" dirty="0" smtClean="0">
                <a:solidFill>
                  <a:srgbClr val="002060"/>
                </a:solidFill>
              </a:rPr>
              <a:t> i </a:t>
            </a:r>
            <a:r>
              <a:rPr lang="en-US" sz="1500" b="1" dirty="0" err="1" smtClean="0">
                <a:solidFill>
                  <a:srgbClr val="002060"/>
                </a:solidFill>
              </a:rPr>
              <a:t>famshëm</a:t>
            </a:r>
            <a:r>
              <a:rPr lang="en-US" sz="1500" b="1" dirty="0" smtClean="0">
                <a:solidFill>
                  <a:srgbClr val="002060"/>
                </a:solidFill>
              </a:rPr>
              <a:t> Albert </a:t>
            </a:r>
            <a:r>
              <a:rPr lang="en-US" sz="1500" b="1" dirty="0" err="1" smtClean="0">
                <a:solidFill>
                  <a:srgbClr val="002060"/>
                </a:solidFill>
              </a:rPr>
              <a:t>Anjshtajn</a:t>
            </a:r>
            <a:r>
              <a:rPr lang="en-US" sz="1500" b="1" dirty="0" smtClean="0">
                <a:solidFill>
                  <a:srgbClr val="002060"/>
                </a:solidFill>
              </a:rPr>
              <a:t> </a:t>
            </a:r>
            <a:r>
              <a:rPr lang="en-US" sz="1500" b="1" dirty="0" err="1" smtClean="0">
                <a:solidFill>
                  <a:srgbClr val="002060"/>
                </a:solidFill>
              </a:rPr>
              <a:t>nuk</a:t>
            </a:r>
            <a:r>
              <a:rPr lang="en-US" sz="1500" b="1" dirty="0" smtClean="0">
                <a:solidFill>
                  <a:srgbClr val="002060"/>
                </a:solidFill>
              </a:rPr>
              <a:t> </a:t>
            </a:r>
            <a:r>
              <a:rPr lang="en-US" sz="1500" b="1" dirty="0" err="1" smtClean="0">
                <a:solidFill>
                  <a:srgbClr val="002060"/>
                </a:solidFill>
              </a:rPr>
              <a:t>kishte</a:t>
            </a:r>
            <a:r>
              <a:rPr lang="en-US" sz="1500" b="1" dirty="0" smtClean="0">
                <a:solidFill>
                  <a:srgbClr val="002060"/>
                </a:solidFill>
              </a:rPr>
              <a:t> </a:t>
            </a:r>
          </a:p>
          <a:p>
            <a:r>
              <a:rPr lang="en-US" sz="1500" b="1" dirty="0" err="1" smtClean="0">
                <a:solidFill>
                  <a:srgbClr val="002060"/>
                </a:solidFill>
              </a:rPr>
              <a:t>folur</a:t>
            </a:r>
            <a:r>
              <a:rPr lang="en-US" sz="1500" b="1" dirty="0" smtClean="0">
                <a:solidFill>
                  <a:srgbClr val="002060"/>
                </a:solidFill>
              </a:rPr>
              <a:t> </a:t>
            </a:r>
            <a:r>
              <a:rPr lang="en-US" sz="1500" b="1" dirty="0" err="1" smtClean="0">
                <a:solidFill>
                  <a:srgbClr val="002060"/>
                </a:solidFill>
              </a:rPr>
              <a:t>deri</a:t>
            </a:r>
            <a:r>
              <a:rPr lang="en-US" sz="1500" b="1" dirty="0" smtClean="0">
                <a:solidFill>
                  <a:srgbClr val="002060"/>
                </a:solidFill>
              </a:rPr>
              <a:t> </a:t>
            </a:r>
            <a:r>
              <a:rPr lang="en-US" sz="1500" b="1" dirty="0" err="1" smtClean="0">
                <a:solidFill>
                  <a:srgbClr val="002060"/>
                </a:solidFill>
              </a:rPr>
              <a:t>në</a:t>
            </a:r>
            <a:r>
              <a:rPr lang="en-US" sz="1500" b="1" dirty="0" smtClean="0">
                <a:solidFill>
                  <a:srgbClr val="002060"/>
                </a:solidFill>
              </a:rPr>
              <a:t> </a:t>
            </a:r>
            <a:r>
              <a:rPr lang="en-US" sz="1500" b="1" dirty="0" err="1" smtClean="0">
                <a:solidFill>
                  <a:srgbClr val="002060"/>
                </a:solidFill>
              </a:rPr>
              <a:t>moshën</a:t>
            </a:r>
            <a:r>
              <a:rPr lang="en-US" sz="1500" b="1" dirty="0" smtClean="0">
                <a:solidFill>
                  <a:srgbClr val="002060"/>
                </a:solidFill>
              </a:rPr>
              <a:t> 9 </a:t>
            </a:r>
            <a:r>
              <a:rPr lang="en-US" sz="1500" b="1" dirty="0" err="1" smtClean="0">
                <a:solidFill>
                  <a:srgbClr val="002060"/>
                </a:solidFill>
              </a:rPr>
              <a:t>vjecare</a:t>
            </a:r>
            <a:r>
              <a:rPr lang="en-US" sz="1500" b="1" dirty="0" smtClean="0">
                <a:solidFill>
                  <a:srgbClr val="002060"/>
                </a:solidFill>
              </a:rPr>
              <a:t>. </a:t>
            </a:r>
            <a:r>
              <a:rPr lang="en-US" sz="1500" b="1" dirty="0" err="1" smtClean="0">
                <a:solidFill>
                  <a:srgbClr val="002060"/>
                </a:solidFill>
              </a:rPr>
              <a:t>Mësuesi</a:t>
            </a:r>
            <a:r>
              <a:rPr lang="en-US" sz="1500" b="1" dirty="0" smtClean="0">
                <a:solidFill>
                  <a:srgbClr val="002060"/>
                </a:solidFill>
              </a:rPr>
              <a:t> i </a:t>
            </a:r>
            <a:r>
              <a:rPr lang="en-US" sz="1500" b="1" dirty="0" err="1" smtClean="0">
                <a:solidFill>
                  <a:srgbClr val="002060"/>
                </a:solidFill>
              </a:rPr>
              <a:t>tij</a:t>
            </a:r>
            <a:r>
              <a:rPr lang="en-US" sz="1500" b="1" dirty="0" smtClean="0">
                <a:solidFill>
                  <a:srgbClr val="002060"/>
                </a:solidFill>
              </a:rPr>
              <a:t> </a:t>
            </a:r>
            <a:r>
              <a:rPr lang="en-US" sz="1500" b="1" dirty="0" err="1" smtClean="0">
                <a:solidFill>
                  <a:srgbClr val="002060"/>
                </a:solidFill>
              </a:rPr>
              <a:t>kishte</a:t>
            </a:r>
            <a:r>
              <a:rPr lang="en-US" sz="1500" b="1" dirty="0" smtClean="0">
                <a:solidFill>
                  <a:srgbClr val="002060"/>
                </a:solidFill>
              </a:rPr>
              <a:t> </a:t>
            </a:r>
            <a:r>
              <a:rPr lang="en-US" sz="1500" b="1" dirty="0" err="1" smtClean="0">
                <a:solidFill>
                  <a:srgbClr val="002060"/>
                </a:solidFill>
              </a:rPr>
              <a:t>thënë</a:t>
            </a:r>
            <a:r>
              <a:rPr lang="en-US" sz="1500" b="1" dirty="0" smtClean="0">
                <a:solidFill>
                  <a:srgbClr val="002060"/>
                </a:solidFill>
              </a:rPr>
              <a:t>: </a:t>
            </a:r>
            <a:r>
              <a:rPr lang="en-US" sz="1500" b="1" dirty="0" err="1" smtClean="0">
                <a:solidFill>
                  <a:srgbClr val="002060"/>
                </a:solidFill>
              </a:rPr>
              <a:t>nuk</a:t>
            </a:r>
            <a:r>
              <a:rPr lang="en-US" sz="1500" b="1" dirty="0" smtClean="0">
                <a:solidFill>
                  <a:srgbClr val="002060"/>
                </a:solidFill>
              </a:rPr>
              <a:t> do </a:t>
            </a:r>
          </a:p>
          <a:p>
            <a:r>
              <a:rPr lang="en-US" sz="1500" b="1" dirty="0" err="1" smtClean="0">
                <a:solidFill>
                  <a:srgbClr val="002060"/>
                </a:solidFill>
              </a:rPr>
              <a:t>të</a:t>
            </a:r>
            <a:r>
              <a:rPr lang="en-US" sz="1500" b="1" dirty="0" smtClean="0">
                <a:solidFill>
                  <a:srgbClr val="002060"/>
                </a:solidFill>
              </a:rPr>
              <a:t> </a:t>
            </a:r>
            <a:r>
              <a:rPr lang="en-US" sz="1500" b="1" dirty="0" err="1" smtClean="0">
                <a:solidFill>
                  <a:srgbClr val="002060"/>
                </a:solidFill>
              </a:rPr>
              <a:t>pritet</a:t>
            </a:r>
            <a:r>
              <a:rPr lang="en-US" sz="1500" b="1" dirty="0" smtClean="0">
                <a:solidFill>
                  <a:srgbClr val="002060"/>
                </a:solidFill>
              </a:rPr>
              <a:t> </a:t>
            </a:r>
            <a:r>
              <a:rPr lang="en-US" sz="1500" b="1" dirty="0" err="1" smtClean="0">
                <a:solidFill>
                  <a:srgbClr val="002060"/>
                </a:solidFill>
              </a:rPr>
              <a:t>asgjë</a:t>
            </a:r>
            <a:r>
              <a:rPr lang="en-US" sz="1500" b="1" dirty="0" smtClean="0">
                <a:solidFill>
                  <a:srgbClr val="002060"/>
                </a:solidFill>
              </a:rPr>
              <a:t> </a:t>
            </a:r>
            <a:r>
              <a:rPr lang="en-US" sz="1500" b="1" dirty="0" err="1" smtClean="0">
                <a:solidFill>
                  <a:srgbClr val="002060"/>
                </a:solidFill>
              </a:rPr>
              <a:t>prej</a:t>
            </a:r>
            <a:r>
              <a:rPr lang="en-US" sz="1500" b="1" dirty="0" smtClean="0">
                <a:solidFill>
                  <a:srgbClr val="002060"/>
                </a:solidFill>
              </a:rPr>
              <a:t> </a:t>
            </a:r>
            <a:r>
              <a:rPr lang="en-US" sz="1500" b="1" dirty="0" err="1" smtClean="0">
                <a:solidFill>
                  <a:srgbClr val="002060"/>
                </a:solidFill>
              </a:rPr>
              <a:t>tij</a:t>
            </a:r>
            <a:r>
              <a:rPr lang="en-US" sz="1500" b="1" dirty="0" smtClean="0">
                <a:solidFill>
                  <a:srgbClr val="002060"/>
                </a:solidFill>
              </a:rPr>
              <a:t>. Sot </a:t>
            </a:r>
            <a:r>
              <a:rPr lang="en-US" sz="1500" b="1" dirty="0" err="1" smtClean="0">
                <a:solidFill>
                  <a:srgbClr val="002060"/>
                </a:solidFill>
              </a:rPr>
              <a:t>ky</a:t>
            </a:r>
            <a:r>
              <a:rPr lang="en-US" sz="1500" b="1" dirty="0" smtClean="0">
                <a:solidFill>
                  <a:srgbClr val="002060"/>
                </a:solidFill>
              </a:rPr>
              <a:t> </a:t>
            </a:r>
            <a:r>
              <a:rPr lang="en-US" sz="1500" b="1" dirty="0" err="1" smtClean="0">
                <a:solidFill>
                  <a:srgbClr val="002060"/>
                </a:solidFill>
              </a:rPr>
              <a:t>gjeni</a:t>
            </a:r>
            <a:r>
              <a:rPr lang="en-US" sz="1500" b="1" dirty="0" smtClean="0">
                <a:solidFill>
                  <a:srgbClr val="002060"/>
                </a:solidFill>
              </a:rPr>
              <a:t> </a:t>
            </a:r>
            <a:r>
              <a:rPr lang="en-US" sz="1500" b="1" dirty="0" err="1" smtClean="0">
                <a:solidFill>
                  <a:srgbClr val="002060"/>
                </a:solidFill>
              </a:rPr>
              <a:t>është</a:t>
            </a:r>
            <a:r>
              <a:rPr lang="en-US" sz="1500" b="1" dirty="0" smtClean="0">
                <a:solidFill>
                  <a:srgbClr val="002060"/>
                </a:solidFill>
              </a:rPr>
              <a:t> </a:t>
            </a:r>
            <a:r>
              <a:rPr lang="en-US" sz="1500" b="1" dirty="0" err="1" smtClean="0">
                <a:solidFill>
                  <a:srgbClr val="002060"/>
                </a:solidFill>
              </a:rPr>
              <a:t>babai</a:t>
            </a:r>
            <a:r>
              <a:rPr lang="en-US" sz="1500" b="1" dirty="0" smtClean="0">
                <a:solidFill>
                  <a:srgbClr val="002060"/>
                </a:solidFill>
              </a:rPr>
              <a:t> i </a:t>
            </a:r>
            <a:r>
              <a:rPr lang="en-US" sz="1500" b="1" dirty="0" err="1" smtClean="0">
                <a:solidFill>
                  <a:srgbClr val="002060"/>
                </a:solidFill>
              </a:rPr>
              <a:t>fizikës</a:t>
            </a:r>
            <a:r>
              <a:rPr lang="en-US" sz="1500" b="1" dirty="0" smtClean="0">
                <a:solidFill>
                  <a:srgbClr val="002060"/>
                </a:solidFill>
              </a:rPr>
              <a:t>.</a:t>
            </a:r>
          </a:p>
          <a:p>
            <a:endParaRPr lang="en-US" sz="1500" b="1" dirty="0" smtClean="0">
              <a:solidFill>
                <a:srgbClr val="002060"/>
              </a:solidFill>
            </a:endParaRPr>
          </a:p>
          <a:p>
            <a:r>
              <a:rPr lang="en-US" sz="1400" b="1" dirty="0" err="1">
                <a:solidFill>
                  <a:srgbClr val="002060"/>
                </a:solidFill>
              </a:rPr>
              <a:t>Emine</a:t>
            </a:r>
            <a:r>
              <a:rPr lang="en-US" sz="1400" b="1" dirty="0">
                <a:solidFill>
                  <a:srgbClr val="002060"/>
                </a:solidFill>
              </a:rPr>
              <a:t> </a:t>
            </a:r>
            <a:r>
              <a:rPr lang="en-US" sz="1400" b="1" dirty="0" err="1">
                <a:solidFill>
                  <a:srgbClr val="002060"/>
                </a:solidFill>
              </a:rPr>
              <a:t>Sakipi</a:t>
            </a:r>
            <a:r>
              <a:rPr lang="en-US" sz="1400" b="1" dirty="0">
                <a:solidFill>
                  <a:srgbClr val="002060"/>
                </a:solidFill>
              </a:rPr>
              <a:t>  IV -2 </a:t>
            </a:r>
            <a:endParaRPr lang="en-US" sz="1400" b="1" dirty="0" smtClean="0">
              <a:solidFill>
                <a:srgbClr val="002060"/>
              </a:solidFill>
            </a:endParaRPr>
          </a:p>
          <a:p>
            <a:r>
              <a:rPr lang="en-US" sz="1500" b="1" dirty="0" smtClean="0">
                <a:solidFill>
                  <a:srgbClr val="002060"/>
                </a:solidFill>
              </a:rPr>
              <a:t>                                                                       </a:t>
            </a:r>
          </a:p>
          <a:p>
            <a:r>
              <a:rPr lang="en-US" sz="1500" b="1" dirty="0" smtClean="0">
                <a:solidFill>
                  <a:srgbClr val="002060"/>
                </a:solidFill>
              </a:rPr>
              <a:t>                                                             </a:t>
            </a:r>
          </a:p>
          <a:p>
            <a:pPr>
              <a:buFont typeface="Wingdings" pitchFamily="2" charset="2"/>
              <a:buChar char="Ø"/>
            </a:pPr>
            <a:endParaRPr lang="en-US" sz="1500" b="1" dirty="0" smtClean="0">
              <a:solidFill>
                <a:srgbClr val="002060"/>
              </a:solidFill>
            </a:endParaRPr>
          </a:p>
          <a:p>
            <a:pPr>
              <a:buFont typeface="Wingdings" pitchFamily="2" charset="2"/>
              <a:buChar char="Ø"/>
            </a:pPr>
            <a:endParaRPr lang="en-US" sz="1500" b="1" dirty="0">
              <a:solidFill>
                <a:srgbClr val="002060"/>
              </a:solidFill>
            </a:endParaRPr>
          </a:p>
        </p:txBody>
      </p:sp>
      <p:sp>
        <p:nvSpPr>
          <p:cNvPr id="6" name="Slide Number Placeholder 5"/>
          <p:cNvSpPr>
            <a:spLocks noGrp="1"/>
          </p:cNvSpPr>
          <p:nvPr>
            <p:ph type="sldNum" sz="quarter" idx="12"/>
          </p:nvPr>
        </p:nvSpPr>
        <p:spPr/>
        <p:txBody>
          <a:bodyPr/>
          <a:lstStyle/>
          <a:p>
            <a:fld id="{3C123EA3-3DE9-45C6-B1A0-8E436F7EB65A}" type="slidenum">
              <a:rPr lang="en-US" sz="1500" b="1" smtClean="0">
                <a:solidFill>
                  <a:schemeClr val="tx1"/>
                </a:solidFill>
              </a:rPr>
              <a:pPr/>
              <a:t>20</a:t>
            </a:fld>
            <a:endParaRPr lang="en-US" sz="1500" b="1"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6" y="8382000"/>
            <a:ext cx="6948564" cy="1232124"/>
          </a:xfrm>
          <a:prstGeom prst="rect">
            <a:avLst/>
          </a:prstGeom>
          <a:effectLst>
            <a:softEdge rad="317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3000" r="-63000"/>
          </a:stretch>
        </a:blipFill>
        <a:effectLst/>
      </p:bgPr>
    </p:bg>
    <p:spTree>
      <p:nvGrpSpPr>
        <p:cNvPr id="1" name=""/>
        <p:cNvGrpSpPr/>
        <p:nvPr/>
      </p:nvGrpSpPr>
      <p:grpSpPr>
        <a:xfrm>
          <a:off x="0" y="0"/>
          <a:ext cx="0" cy="0"/>
          <a:chOff x="0" y="0"/>
          <a:chExt cx="0" cy="0"/>
        </a:xfrm>
      </p:grpSpPr>
      <p:sp>
        <p:nvSpPr>
          <p:cNvPr id="5" name="TextBox 4"/>
          <p:cNvSpPr txBox="1"/>
          <p:nvPr/>
        </p:nvSpPr>
        <p:spPr>
          <a:xfrm>
            <a:off x="457200" y="1219200"/>
            <a:ext cx="5791200" cy="8494633"/>
          </a:xfrm>
          <a:prstGeom prst="rect">
            <a:avLst/>
          </a:prstGeom>
          <a:solidFill>
            <a:schemeClr val="bg1"/>
          </a:solidFill>
          <a:ln>
            <a:solidFill>
              <a:srgbClr val="00B050"/>
            </a:solidFill>
          </a:ln>
        </p:spPr>
        <p:style>
          <a:lnRef idx="3">
            <a:schemeClr val="lt1"/>
          </a:lnRef>
          <a:fillRef idx="1">
            <a:schemeClr val="accent4"/>
          </a:fillRef>
          <a:effectRef idx="1">
            <a:schemeClr val="accent4"/>
          </a:effectRef>
          <a:fontRef idx="minor">
            <a:schemeClr val="lt1"/>
          </a:fontRef>
        </p:style>
        <p:txBody>
          <a:bodyPr wrap="square" rtlCol="0">
            <a:spAutoFit/>
          </a:bodyPr>
          <a:lstStyle/>
          <a:p>
            <a:endParaRPr lang="en-US" sz="1300" b="1" dirty="0" smtClean="0">
              <a:solidFill>
                <a:schemeClr val="tx1"/>
              </a:solidFill>
            </a:endParaRPr>
          </a:p>
          <a:p>
            <a:r>
              <a:rPr lang="en-US" sz="1300" b="1" dirty="0">
                <a:solidFill>
                  <a:schemeClr val="tx1"/>
                </a:solidFill>
              </a:rPr>
              <a:t> </a:t>
            </a:r>
            <a:r>
              <a:rPr lang="en-US" sz="1300" b="1" dirty="0" smtClean="0">
                <a:solidFill>
                  <a:schemeClr val="tx1"/>
                </a:solidFill>
              </a:rPr>
              <a:t> </a:t>
            </a:r>
            <a:r>
              <a:rPr lang="en-US" sz="1300" b="1" dirty="0" err="1" smtClean="0">
                <a:solidFill>
                  <a:schemeClr val="tx1"/>
                </a:solidFill>
              </a:rPr>
              <a:t>Shkolla</a:t>
            </a:r>
            <a:r>
              <a:rPr lang="en-US" sz="1300" b="1" dirty="0" smtClean="0">
                <a:solidFill>
                  <a:schemeClr val="tx1"/>
                </a:solidFill>
              </a:rPr>
              <a:t> </a:t>
            </a:r>
            <a:r>
              <a:rPr lang="en-US" sz="1300" b="1" dirty="0" err="1" smtClean="0">
                <a:solidFill>
                  <a:schemeClr val="tx1"/>
                </a:solidFill>
              </a:rPr>
              <a:t>merr</a:t>
            </a:r>
            <a:r>
              <a:rPr lang="en-US" sz="1300" b="1" dirty="0" smtClean="0">
                <a:solidFill>
                  <a:schemeClr val="tx1"/>
                </a:solidFill>
              </a:rPr>
              <a:t> m</a:t>
            </a:r>
            <a:r>
              <a:rPr lang="az-Cyrl-AZ" sz="1300" b="1" dirty="0" smtClean="0">
                <a:solidFill>
                  <a:schemeClr val="tx1"/>
                </a:solidFill>
              </a:rPr>
              <a:t>ӫ </a:t>
            </a:r>
            <a:r>
              <a:rPr lang="en-US" sz="1300" b="1" dirty="0" err="1" smtClean="0">
                <a:solidFill>
                  <a:schemeClr val="tx1"/>
                </a:solidFill>
              </a:rPr>
              <a:t>shum</a:t>
            </a:r>
            <a:r>
              <a:rPr lang="az-Cyrl-AZ" sz="1300" b="1" dirty="0" smtClean="0">
                <a:solidFill>
                  <a:schemeClr val="tx1"/>
                </a:solidFill>
              </a:rPr>
              <a:t>ӫ </a:t>
            </a:r>
            <a:r>
              <a:rPr lang="en-US" sz="1300" b="1" dirty="0" err="1" smtClean="0">
                <a:solidFill>
                  <a:schemeClr val="tx1"/>
                </a:solidFill>
              </a:rPr>
              <a:t>kuptim</a:t>
            </a:r>
            <a:r>
              <a:rPr lang="en-US" sz="1300" b="1" dirty="0" smtClean="0">
                <a:solidFill>
                  <a:schemeClr val="tx1"/>
                </a:solidFill>
              </a:rPr>
              <a:t> </a:t>
            </a:r>
            <a:r>
              <a:rPr lang="en-US" sz="1300" b="1" dirty="0" err="1" smtClean="0">
                <a:solidFill>
                  <a:schemeClr val="tx1"/>
                </a:solidFill>
              </a:rPr>
              <a:t>dhe</a:t>
            </a:r>
            <a:r>
              <a:rPr lang="en-US" sz="1300" b="1" dirty="0" smtClean="0">
                <a:solidFill>
                  <a:schemeClr val="tx1"/>
                </a:solidFill>
              </a:rPr>
              <a:t> b</a:t>
            </a:r>
            <a:r>
              <a:rPr lang="az-Cyrl-AZ" sz="1300" b="1" dirty="0" smtClean="0">
                <a:solidFill>
                  <a:schemeClr val="tx1"/>
                </a:solidFill>
              </a:rPr>
              <a:t>ӫ</a:t>
            </a:r>
            <a:r>
              <a:rPr lang="en-US" sz="1300" b="1" dirty="0" smtClean="0">
                <a:solidFill>
                  <a:schemeClr val="tx1"/>
                </a:solidFill>
              </a:rPr>
              <a:t>het m</a:t>
            </a:r>
            <a:r>
              <a:rPr lang="az-Cyrl-AZ" sz="1300" b="1" dirty="0" smtClean="0">
                <a:solidFill>
                  <a:schemeClr val="tx1"/>
                </a:solidFill>
              </a:rPr>
              <a:t>ӫ </a:t>
            </a:r>
            <a:r>
              <a:rPr lang="en-US" sz="1300" b="1" dirty="0" smtClean="0">
                <a:solidFill>
                  <a:schemeClr val="tx1"/>
                </a:solidFill>
              </a:rPr>
              <a:t>e k</a:t>
            </a:r>
            <a:r>
              <a:rPr lang="az-Cyrl-AZ" sz="1300" b="1" dirty="0" smtClean="0">
                <a:solidFill>
                  <a:schemeClr val="tx1"/>
                </a:solidFill>
              </a:rPr>
              <a:t>ӫ</a:t>
            </a:r>
            <a:r>
              <a:rPr lang="en-US" sz="1300" b="1" dirty="0" err="1" smtClean="0">
                <a:solidFill>
                  <a:schemeClr val="tx1"/>
                </a:solidFill>
              </a:rPr>
              <a:t>ndshme</a:t>
            </a:r>
            <a:r>
              <a:rPr lang="en-US" sz="1300" b="1" dirty="0" smtClean="0">
                <a:solidFill>
                  <a:schemeClr val="tx1"/>
                </a:solidFill>
              </a:rPr>
              <a:t> </a:t>
            </a:r>
            <a:r>
              <a:rPr lang="en-US" sz="1300" b="1" dirty="0" err="1" smtClean="0">
                <a:solidFill>
                  <a:schemeClr val="tx1"/>
                </a:solidFill>
              </a:rPr>
              <a:t>kur</a:t>
            </a:r>
            <a:r>
              <a:rPr lang="en-US" sz="1300" b="1" dirty="0" smtClean="0">
                <a:solidFill>
                  <a:schemeClr val="tx1"/>
                </a:solidFill>
              </a:rPr>
              <a:t> e ka t</a:t>
            </a:r>
            <a:r>
              <a:rPr lang="az-Cyrl-AZ" sz="1300" b="1" dirty="0" smtClean="0">
                <a:solidFill>
                  <a:schemeClr val="tx1"/>
                </a:solidFill>
              </a:rPr>
              <a:t>ӫ </a:t>
            </a:r>
            <a:r>
              <a:rPr lang="en-US" sz="1300" b="1" dirty="0" err="1" smtClean="0">
                <a:solidFill>
                  <a:schemeClr val="tx1"/>
                </a:solidFill>
              </a:rPr>
              <a:t>qart</a:t>
            </a:r>
            <a:r>
              <a:rPr lang="az-Cyrl-AZ" sz="1300" b="1" dirty="0" smtClean="0">
                <a:solidFill>
                  <a:schemeClr val="tx1"/>
                </a:solidFill>
              </a:rPr>
              <a:t>ӫ </a:t>
            </a:r>
            <a:r>
              <a:rPr lang="en-US" sz="1300" b="1" dirty="0" err="1" smtClean="0">
                <a:solidFill>
                  <a:schemeClr val="tx1"/>
                </a:solidFill>
              </a:rPr>
              <a:t>ku</a:t>
            </a:r>
            <a:r>
              <a:rPr lang="en-US" sz="1300" b="1" dirty="0" smtClean="0">
                <a:solidFill>
                  <a:schemeClr val="tx1"/>
                </a:solidFill>
              </a:rPr>
              <a:t> do t</a:t>
            </a:r>
            <a:r>
              <a:rPr lang="az-Cyrl-AZ" sz="1300" b="1" dirty="0" smtClean="0">
                <a:solidFill>
                  <a:schemeClr val="tx1"/>
                </a:solidFill>
              </a:rPr>
              <a:t>ӫ ҫ</a:t>
            </a:r>
            <a:r>
              <a:rPr lang="en-US" sz="1300" b="1" dirty="0" err="1" smtClean="0">
                <a:solidFill>
                  <a:schemeClr val="tx1"/>
                </a:solidFill>
              </a:rPr>
              <a:t>oj</a:t>
            </a:r>
            <a:r>
              <a:rPr lang="az-Cyrl-AZ" sz="1300" b="1" dirty="0" smtClean="0">
                <a:solidFill>
                  <a:schemeClr val="tx1"/>
                </a:solidFill>
              </a:rPr>
              <a:t>ӫ </a:t>
            </a:r>
            <a:r>
              <a:rPr lang="en-US" sz="1300" b="1" dirty="0" err="1" smtClean="0">
                <a:solidFill>
                  <a:schemeClr val="tx1"/>
                </a:solidFill>
              </a:rPr>
              <a:t>arsimimi</a:t>
            </a:r>
            <a:r>
              <a:rPr lang="en-US" sz="1300" b="1" dirty="0" smtClean="0">
                <a:solidFill>
                  <a:schemeClr val="tx1"/>
                </a:solidFill>
              </a:rPr>
              <a:t> q</a:t>
            </a:r>
            <a:r>
              <a:rPr lang="az-Cyrl-AZ" sz="1300" b="1" dirty="0" smtClean="0">
                <a:solidFill>
                  <a:schemeClr val="tx1"/>
                </a:solidFill>
              </a:rPr>
              <a:t>ӫ</a:t>
            </a:r>
            <a:r>
              <a:rPr lang="en-US" sz="1300" b="1" dirty="0" smtClean="0">
                <a:solidFill>
                  <a:schemeClr val="tx1"/>
                </a:solidFill>
              </a:rPr>
              <a:t> </a:t>
            </a:r>
            <a:r>
              <a:rPr lang="en-US" sz="1300" b="1" dirty="0" err="1" smtClean="0">
                <a:solidFill>
                  <a:schemeClr val="tx1"/>
                </a:solidFill>
              </a:rPr>
              <a:t>merr</a:t>
            </a:r>
            <a:r>
              <a:rPr lang="en-US" sz="1300" b="1" dirty="0" smtClean="0">
                <a:solidFill>
                  <a:schemeClr val="tx1"/>
                </a:solidFill>
              </a:rPr>
              <a:t>.</a:t>
            </a:r>
          </a:p>
          <a:p>
            <a:r>
              <a:rPr lang="en-US" sz="1300" b="1" dirty="0" smtClean="0">
                <a:solidFill>
                  <a:schemeClr val="tx1"/>
                </a:solidFill>
              </a:rPr>
              <a:t>T</a:t>
            </a:r>
            <a:r>
              <a:rPr lang="az-Cyrl-AZ" sz="1300" b="1" dirty="0" smtClean="0">
                <a:solidFill>
                  <a:schemeClr val="tx1"/>
                </a:solidFill>
              </a:rPr>
              <a:t>ӫ </a:t>
            </a:r>
            <a:r>
              <a:rPr lang="en-US" sz="1300" b="1" dirty="0" err="1" smtClean="0">
                <a:solidFill>
                  <a:schemeClr val="tx1"/>
                </a:solidFill>
              </a:rPr>
              <a:t>ndjek</a:t>
            </a:r>
            <a:r>
              <a:rPr lang="az-Cyrl-AZ" sz="1300" b="1" dirty="0" smtClean="0">
                <a:solidFill>
                  <a:schemeClr val="tx1"/>
                </a:solidFill>
              </a:rPr>
              <a:t>ӫ</a:t>
            </a:r>
            <a:r>
              <a:rPr lang="en-US" sz="1300" b="1" dirty="0" err="1" smtClean="0">
                <a:solidFill>
                  <a:schemeClr val="tx1"/>
                </a:solidFill>
              </a:rPr>
              <a:t>sh</a:t>
            </a:r>
            <a:r>
              <a:rPr lang="en-US" sz="1300" b="1" dirty="0" smtClean="0">
                <a:solidFill>
                  <a:schemeClr val="tx1"/>
                </a:solidFill>
              </a:rPr>
              <a:t> </a:t>
            </a:r>
            <a:r>
              <a:rPr lang="en-US" sz="1300" b="1" dirty="0" err="1" smtClean="0">
                <a:solidFill>
                  <a:schemeClr val="tx1"/>
                </a:solidFill>
              </a:rPr>
              <a:t>shkoll</a:t>
            </a:r>
            <a:r>
              <a:rPr lang="az-Cyrl-AZ" sz="1300" b="1" dirty="0" smtClean="0">
                <a:solidFill>
                  <a:schemeClr val="tx1"/>
                </a:solidFill>
              </a:rPr>
              <a:t>ӫ</a:t>
            </a:r>
            <a:r>
              <a:rPr lang="en-US" sz="1300" b="1" dirty="0" smtClean="0">
                <a:solidFill>
                  <a:schemeClr val="tx1"/>
                </a:solidFill>
              </a:rPr>
              <a:t>n pa </a:t>
            </a:r>
            <a:r>
              <a:rPr lang="en-US" sz="1300" b="1" dirty="0" err="1" smtClean="0">
                <a:solidFill>
                  <a:schemeClr val="tx1"/>
                </a:solidFill>
              </a:rPr>
              <a:t>nj</a:t>
            </a:r>
            <a:r>
              <a:rPr lang="az-Cyrl-AZ" sz="1300" b="1" dirty="0" smtClean="0">
                <a:solidFill>
                  <a:schemeClr val="tx1"/>
                </a:solidFill>
              </a:rPr>
              <a:t>ӫ </a:t>
            </a:r>
            <a:r>
              <a:rPr lang="en-US" sz="1300" b="1" dirty="0" err="1" smtClean="0">
                <a:solidFill>
                  <a:schemeClr val="tx1"/>
                </a:solidFill>
              </a:rPr>
              <a:t>synim</a:t>
            </a:r>
            <a:r>
              <a:rPr lang="en-US" sz="1300" b="1" dirty="0" smtClean="0">
                <a:solidFill>
                  <a:schemeClr val="tx1"/>
                </a:solidFill>
              </a:rPr>
              <a:t>, </a:t>
            </a:r>
            <a:r>
              <a:rPr lang="az-Cyrl-AZ" sz="1300" b="1" dirty="0" smtClean="0">
                <a:solidFill>
                  <a:schemeClr val="tx1"/>
                </a:solidFill>
              </a:rPr>
              <a:t>ӫ</a:t>
            </a:r>
            <a:r>
              <a:rPr lang="en-US" sz="1300" b="1" dirty="0" err="1" smtClean="0">
                <a:solidFill>
                  <a:schemeClr val="tx1"/>
                </a:solidFill>
              </a:rPr>
              <a:t>sht</a:t>
            </a:r>
            <a:r>
              <a:rPr lang="az-Cyrl-AZ" sz="1300" b="1" dirty="0" smtClean="0">
                <a:solidFill>
                  <a:schemeClr val="tx1"/>
                </a:solidFill>
              </a:rPr>
              <a:t>ӫ </a:t>
            </a:r>
            <a:r>
              <a:rPr lang="en-US" sz="1300" b="1" dirty="0" err="1" smtClean="0">
                <a:solidFill>
                  <a:schemeClr val="tx1"/>
                </a:solidFill>
              </a:rPr>
              <a:t>si</a:t>
            </a:r>
            <a:r>
              <a:rPr lang="en-US" sz="1300" b="1" dirty="0" smtClean="0">
                <a:solidFill>
                  <a:schemeClr val="tx1"/>
                </a:solidFill>
              </a:rPr>
              <a:t> t</a:t>
            </a:r>
            <a:r>
              <a:rPr lang="az-Cyrl-AZ" sz="1300" b="1" dirty="0" smtClean="0">
                <a:solidFill>
                  <a:schemeClr val="tx1"/>
                </a:solidFill>
              </a:rPr>
              <a:t>ӫ </a:t>
            </a:r>
            <a:r>
              <a:rPr lang="en-US" sz="1300" b="1" dirty="0" err="1" smtClean="0">
                <a:solidFill>
                  <a:schemeClr val="tx1"/>
                </a:solidFill>
              </a:rPr>
              <a:t>veprosh</a:t>
            </a:r>
            <a:r>
              <a:rPr lang="en-US" sz="1300" b="1" dirty="0" smtClean="0">
                <a:solidFill>
                  <a:schemeClr val="tx1"/>
                </a:solidFill>
              </a:rPr>
              <a:t> n</a:t>
            </a:r>
            <a:r>
              <a:rPr lang="az-Cyrl-AZ" sz="1300" b="1" dirty="0" smtClean="0">
                <a:solidFill>
                  <a:schemeClr val="tx1"/>
                </a:solidFill>
              </a:rPr>
              <a:t>ӫ </a:t>
            </a:r>
            <a:r>
              <a:rPr lang="en-US" sz="1300" b="1" dirty="0" err="1" smtClean="0">
                <a:solidFill>
                  <a:schemeClr val="tx1"/>
                </a:solidFill>
              </a:rPr>
              <a:t>nj</a:t>
            </a:r>
            <a:r>
              <a:rPr lang="az-Cyrl-AZ" sz="1300" b="1" dirty="0" smtClean="0">
                <a:solidFill>
                  <a:schemeClr val="tx1"/>
                </a:solidFill>
              </a:rPr>
              <a:t>ӫ </a:t>
            </a:r>
            <a:r>
              <a:rPr lang="en-US" sz="1300" b="1" dirty="0" smtClean="0">
                <a:solidFill>
                  <a:schemeClr val="tx1"/>
                </a:solidFill>
              </a:rPr>
              <a:t>gar</a:t>
            </a:r>
            <a:r>
              <a:rPr lang="az-Cyrl-AZ" sz="1300" b="1" dirty="0" smtClean="0">
                <a:solidFill>
                  <a:schemeClr val="tx1"/>
                </a:solidFill>
              </a:rPr>
              <a:t>ӫ </a:t>
            </a:r>
            <a:r>
              <a:rPr lang="en-US" sz="1300" b="1" dirty="0" smtClean="0">
                <a:solidFill>
                  <a:schemeClr val="tx1"/>
                </a:solidFill>
              </a:rPr>
              <a:t>pa </a:t>
            </a:r>
            <a:r>
              <a:rPr lang="en-US" sz="1300" b="1" dirty="0" err="1" smtClean="0">
                <a:solidFill>
                  <a:schemeClr val="tx1"/>
                </a:solidFill>
              </a:rPr>
              <a:t>pasur</a:t>
            </a:r>
            <a:r>
              <a:rPr lang="en-US" sz="1300" b="1" dirty="0" smtClean="0">
                <a:solidFill>
                  <a:schemeClr val="tx1"/>
                </a:solidFill>
              </a:rPr>
              <a:t> </a:t>
            </a:r>
            <a:r>
              <a:rPr lang="en-US" sz="1300" b="1" dirty="0" err="1" smtClean="0">
                <a:solidFill>
                  <a:schemeClr val="tx1"/>
                </a:solidFill>
              </a:rPr>
              <a:t>nj</a:t>
            </a:r>
            <a:r>
              <a:rPr lang="az-Cyrl-AZ" sz="1300" b="1" dirty="0" smtClean="0">
                <a:solidFill>
                  <a:schemeClr val="tx1"/>
                </a:solidFill>
              </a:rPr>
              <a:t>ӫ </a:t>
            </a:r>
            <a:r>
              <a:rPr lang="en-US" sz="1300" b="1" dirty="0" err="1" smtClean="0">
                <a:solidFill>
                  <a:schemeClr val="tx1"/>
                </a:solidFill>
              </a:rPr>
              <a:t>vij</a:t>
            </a:r>
            <a:r>
              <a:rPr lang="az-Cyrl-AZ" sz="1300" b="1" dirty="0" smtClean="0">
                <a:solidFill>
                  <a:schemeClr val="tx1"/>
                </a:solidFill>
              </a:rPr>
              <a:t>ӫ </a:t>
            </a:r>
            <a:r>
              <a:rPr lang="en-US" sz="1300" b="1" dirty="0" err="1" smtClean="0">
                <a:solidFill>
                  <a:schemeClr val="tx1"/>
                </a:solidFill>
              </a:rPr>
              <a:t>finishi</a:t>
            </a:r>
            <a:r>
              <a:rPr lang="en-US" sz="1300" b="1" dirty="0" smtClean="0">
                <a:solidFill>
                  <a:schemeClr val="tx1"/>
                </a:solidFill>
              </a:rPr>
              <a:t>.</a:t>
            </a:r>
          </a:p>
          <a:p>
            <a:r>
              <a:rPr lang="en-US" sz="1300" b="1" dirty="0" smtClean="0">
                <a:solidFill>
                  <a:schemeClr val="tx1"/>
                </a:solidFill>
              </a:rPr>
              <a:t>“</a:t>
            </a:r>
            <a:r>
              <a:rPr lang="en-US" sz="1300" b="1" dirty="0" err="1" smtClean="0">
                <a:solidFill>
                  <a:schemeClr val="tx1"/>
                </a:solidFill>
              </a:rPr>
              <a:t>Kupto</a:t>
            </a:r>
            <a:r>
              <a:rPr lang="en-US" sz="1300" b="1" dirty="0" smtClean="0">
                <a:solidFill>
                  <a:schemeClr val="tx1"/>
                </a:solidFill>
              </a:rPr>
              <a:t> p</a:t>
            </a:r>
            <a:r>
              <a:rPr lang="az-Cyrl-AZ" sz="1300" b="1" dirty="0" smtClean="0">
                <a:solidFill>
                  <a:schemeClr val="tx1"/>
                </a:solidFill>
              </a:rPr>
              <a:t>ӫ</a:t>
            </a:r>
            <a:r>
              <a:rPr lang="en-US" sz="1300" b="1" dirty="0" smtClean="0">
                <a:solidFill>
                  <a:schemeClr val="tx1"/>
                </a:solidFill>
              </a:rPr>
              <a:t>r </a:t>
            </a:r>
            <a:r>
              <a:rPr lang="en-US" sz="1300" b="1" dirty="0" err="1" smtClean="0">
                <a:solidFill>
                  <a:schemeClr val="tx1"/>
                </a:solidFill>
              </a:rPr>
              <a:t>ku</a:t>
            </a:r>
            <a:r>
              <a:rPr lang="en-US" sz="1300" b="1" dirty="0" smtClean="0">
                <a:solidFill>
                  <a:schemeClr val="tx1"/>
                </a:solidFill>
              </a:rPr>
              <a:t> je </a:t>
            </a:r>
            <a:r>
              <a:rPr lang="en-US" sz="1300" b="1" dirty="0" err="1" smtClean="0">
                <a:solidFill>
                  <a:schemeClr val="tx1"/>
                </a:solidFill>
              </a:rPr>
              <a:t>drejtuar</a:t>
            </a:r>
            <a:r>
              <a:rPr lang="en-US" sz="1300" b="1" dirty="0" smtClean="0">
                <a:solidFill>
                  <a:schemeClr val="tx1"/>
                </a:solidFill>
              </a:rPr>
              <a:t>”</a:t>
            </a:r>
          </a:p>
          <a:p>
            <a:r>
              <a:rPr lang="en-US" sz="1300" b="1" dirty="0" err="1" smtClean="0">
                <a:solidFill>
                  <a:schemeClr val="tx1"/>
                </a:solidFill>
              </a:rPr>
              <a:t>Kur</a:t>
            </a:r>
            <a:r>
              <a:rPr lang="en-US" sz="1300" b="1" dirty="0" smtClean="0">
                <a:solidFill>
                  <a:schemeClr val="tx1"/>
                </a:solidFill>
              </a:rPr>
              <a:t> </a:t>
            </a:r>
            <a:r>
              <a:rPr lang="en-US" sz="1300" b="1" dirty="0" err="1" smtClean="0">
                <a:solidFill>
                  <a:schemeClr val="tx1"/>
                </a:solidFill>
              </a:rPr>
              <a:t>ke</a:t>
            </a:r>
            <a:r>
              <a:rPr lang="en-US" sz="1300" b="1" dirty="0" smtClean="0">
                <a:solidFill>
                  <a:schemeClr val="tx1"/>
                </a:solidFill>
              </a:rPr>
              <a:t> </a:t>
            </a:r>
            <a:r>
              <a:rPr lang="en-US" sz="1300" b="1" dirty="0" err="1" smtClean="0">
                <a:solidFill>
                  <a:schemeClr val="tx1"/>
                </a:solidFill>
              </a:rPr>
              <a:t>nj</a:t>
            </a:r>
            <a:r>
              <a:rPr lang="az-Cyrl-AZ" sz="1300" b="1" dirty="0" smtClean="0">
                <a:solidFill>
                  <a:schemeClr val="tx1"/>
                </a:solidFill>
              </a:rPr>
              <a:t>ӫ </a:t>
            </a:r>
            <a:r>
              <a:rPr lang="en-US" sz="1300" b="1" dirty="0" err="1" smtClean="0">
                <a:solidFill>
                  <a:schemeClr val="tx1"/>
                </a:solidFill>
              </a:rPr>
              <a:t>synim</a:t>
            </a:r>
            <a:r>
              <a:rPr lang="en-US" sz="1300" b="1" dirty="0" smtClean="0">
                <a:solidFill>
                  <a:schemeClr val="tx1"/>
                </a:solidFill>
              </a:rPr>
              <a:t> je </a:t>
            </a:r>
            <a:r>
              <a:rPr lang="en-US" sz="1300" b="1" dirty="0" err="1" smtClean="0">
                <a:solidFill>
                  <a:schemeClr val="tx1"/>
                </a:solidFill>
              </a:rPr>
              <a:t>i</a:t>
            </a:r>
            <a:r>
              <a:rPr lang="en-US" sz="1300" b="1" dirty="0" smtClean="0">
                <a:solidFill>
                  <a:schemeClr val="tx1"/>
                </a:solidFill>
              </a:rPr>
              <a:t> p</a:t>
            </a:r>
            <a:r>
              <a:rPr lang="az-Cyrl-AZ" sz="1300" b="1" dirty="0" smtClean="0">
                <a:solidFill>
                  <a:schemeClr val="tx1"/>
                </a:solidFill>
              </a:rPr>
              <a:t>ӫ</a:t>
            </a:r>
            <a:r>
              <a:rPr lang="en-US" sz="1300" b="1" dirty="0" err="1" smtClean="0">
                <a:solidFill>
                  <a:schemeClr val="tx1"/>
                </a:solidFill>
              </a:rPr>
              <a:t>rq</a:t>
            </a:r>
            <a:r>
              <a:rPr lang="az-Cyrl-AZ" sz="1300" b="1" dirty="0" smtClean="0">
                <a:solidFill>
                  <a:schemeClr val="tx1"/>
                </a:solidFill>
              </a:rPr>
              <a:t>ӫ</a:t>
            </a:r>
            <a:r>
              <a:rPr lang="en-US" sz="1300" b="1" dirty="0" err="1" smtClean="0">
                <a:solidFill>
                  <a:schemeClr val="tx1"/>
                </a:solidFill>
              </a:rPr>
              <a:t>ndruar</a:t>
            </a:r>
            <a:r>
              <a:rPr lang="en-US" sz="1300" b="1" dirty="0" smtClean="0">
                <a:solidFill>
                  <a:schemeClr val="tx1"/>
                </a:solidFill>
              </a:rPr>
              <a:t> </a:t>
            </a:r>
            <a:r>
              <a:rPr lang="en-US" sz="1300" b="1" dirty="0" err="1" smtClean="0">
                <a:solidFill>
                  <a:schemeClr val="tx1"/>
                </a:solidFill>
              </a:rPr>
              <a:t>dhe</a:t>
            </a:r>
            <a:r>
              <a:rPr lang="en-US" sz="1300" b="1" dirty="0" smtClean="0">
                <a:solidFill>
                  <a:schemeClr val="tx1"/>
                </a:solidFill>
              </a:rPr>
              <a:t> e </a:t>
            </a:r>
            <a:r>
              <a:rPr lang="en-US" sz="1300" b="1" dirty="0" err="1" smtClean="0">
                <a:solidFill>
                  <a:schemeClr val="tx1"/>
                </a:solidFill>
              </a:rPr>
              <a:t>ke</a:t>
            </a:r>
            <a:r>
              <a:rPr lang="en-US" sz="1300" b="1" dirty="0" smtClean="0">
                <a:solidFill>
                  <a:schemeClr val="tx1"/>
                </a:solidFill>
              </a:rPr>
              <a:t> m</a:t>
            </a:r>
            <a:r>
              <a:rPr lang="az-Cyrl-AZ" sz="1300" b="1" dirty="0" smtClean="0">
                <a:solidFill>
                  <a:schemeClr val="tx1"/>
                </a:solidFill>
              </a:rPr>
              <a:t>ӫ </a:t>
            </a:r>
            <a:r>
              <a:rPr lang="en-US" sz="1300" b="1" dirty="0" smtClean="0">
                <a:solidFill>
                  <a:schemeClr val="tx1"/>
                </a:solidFill>
              </a:rPr>
              <a:t>t</a:t>
            </a:r>
            <a:r>
              <a:rPr lang="az-Cyrl-AZ" sz="1300" b="1" dirty="0" smtClean="0">
                <a:solidFill>
                  <a:schemeClr val="tx1"/>
                </a:solidFill>
              </a:rPr>
              <a:t>ӫ </a:t>
            </a:r>
            <a:r>
              <a:rPr lang="en-US" sz="1300" b="1" dirty="0" err="1" smtClean="0">
                <a:solidFill>
                  <a:schemeClr val="tx1"/>
                </a:solidFill>
              </a:rPr>
              <a:t>leht</a:t>
            </a:r>
            <a:r>
              <a:rPr lang="az-Cyrl-AZ" sz="1300" b="1" dirty="0" smtClean="0">
                <a:solidFill>
                  <a:schemeClr val="tx1"/>
                </a:solidFill>
              </a:rPr>
              <a:t>ӫ </a:t>
            </a:r>
            <a:r>
              <a:rPr lang="en-US" sz="1300" b="1" dirty="0" err="1" smtClean="0">
                <a:solidFill>
                  <a:schemeClr val="tx1"/>
                </a:solidFill>
              </a:rPr>
              <a:t>kalimin</a:t>
            </a:r>
            <a:r>
              <a:rPr lang="en-US" sz="1300" b="1" dirty="0" smtClean="0">
                <a:solidFill>
                  <a:schemeClr val="tx1"/>
                </a:solidFill>
              </a:rPr>
              <a:t> </a:t>
            </a:r>
            <a:r>
              <a:rPr lang="en-US" sz="1300" b="1" dirty="0" err="1" smtClean="0">
                <a:solidFill>
                  <a:schemeClr val="tx1"/>
                </a:solidFill>
              </a:rPr>
              <a:t>nga</a:t>
            </a:r>
            <a:r>
              <a:rPr lang="en-US" sz="1300" b="1" dirty="0" smtClean="0">
                <a:solidFill>
                  <a:schemeClr val="tx1"/>
                </a:solidFill>
              </a:rPr>
              <a:t> </a:t>
            </a:r>
            <a:r>
              <a:rPr lang="en-US" sz="1300" b="1" dirty="0" err="1" smtClean="0">
                <a:solidFill>
                  <a:schemeClr val="tx1"/>
                </a:solidFill>
              </a:rPr>
              <a:t>shkolla</a:t>
            </a:r>
            <a:r>
              <a:rPr lang="en-US" sz="1300" b="1" dirty="0" smtClean="0">
                <a:solidFill>
                  <a:schemeClr val="tx1"/>
                </a:solidFill>
              </a:rPr>
              <a:t> n</a:t>
            </a:r>
            <a:r>
              <a:rPr lang="az-Cyrl-AZ" sz="1300" b="1" dirty="0" smtClean="0">
                <a:solidFill>
                  <a:schemeClr val="tx1"/>
                </a:solidFill>
              </a:rPr>
              <a:t>ӫ </a:t>
            </a:r>
            <a:r>
              <a:rPr lang="en-US" sz="1300" b="1" dirty="0" smtClean="0">
                <a:solidFill>
                  <a:schemeClr val="tx1"/>
                </a:solidFill>
              </a:rPr>
              <a:t>pun</a:t>
            </a:r>
            <a:r>
              <a:rPr lang="az-Cyrl-AZ" sz="1300" b="1" dirty="0" smtClean="0">
                <a:solidFill>
                  <a:schemeClr val="tx1"/>
                </a:solidFill>
              </a:rPr>
              <a:t>ӫ.</a:t>
            </a:r>
          </a:p>
          <a:p>
            <a:r>
              <a:rPr lang="en-US" sz="1300" b="1" dirty="0" smtClean="0">
                <a:solidFill>
                  <a:schemeClr val="tx1"/>
                </a:solidFill>
              </a:rPr>
              <a:t>Si t</a:t>
            </a:r>
            <a:r>
              <a:rPr lang="az-Cyrl-AZ" sz="1300" b="1" dirty="0" smtClean="0">
                <a:solidFill>
                  <a:schemeClr val="tx1"/>
                </a:solidFill>
              </a:rPr>
              <a:t>ӫ </a:t>
            </a:r>
            <a:r>
              <a:rPr lang="en-US" sz="1300" b="1" dirty="0" err="1" smtClean="0">
                <a:solidFill>
                  <a:schemeClr val="tx1"/>
                </a:solidFill>
              </a:rPr>
              <a:t>vësh</a:t>
            </a:r>
            <a:r>
              <a:rPr lang="en-US" sz="1300" b="1" dirty="0" smtClean="0">
                <a:solidFill>
                  <a:schemeClr val="tx1"/>
                </a:solidFill>
              </a:rPr>
              <a:t> </a:t>
            </a:r>
            <a:r>
              <a:rPr lang="en-US" sz="1300" b="1" dirty="0" err="1" smtClean="0">
                <a:solidFill>
                  <a:schemeClr val="tx1"/>
                </a:solidFill>
              </a:rPr>
              <a:t>nj</a:t>
            </a:r>
            <a:r>
              <a:rPr lang="az-Cyrl-AZ" sz="1300" b="1" dirty="0" smtClean="0">
                <a:solidFill>
                  <a:schemeClr val="tx1"/>
                </a:solidFill>
              </a:rPr>
              <a:t>ӫ </a:t>
            </a:r>
            <a:r>
              <a:rPr lang="en-US" sz="1300" b="1" dirty="0" err="1" smtClean="0">
                <a:solidFill>
                  <a:schemeClr val="tx1"/>
                </a:solidFill>
              </a:rPr>
              <a:t>synim</a:t>
            </a:r>
            <a:r>
              <a:rPr lang="en-US" sz="1300" b="1" dirty="0" smtClean="0">
                <a:solidFill>
                  <a:schemeClr val="tx1"/>
                </a:solidFill>
              </a:rPr>
              <a:t>?</a:t>
            </a:r>
          </a:p>
          <a:p>
            <a:r>
              <a:rPr lang="en-US" sz="1300" b="1" dirty="0" err="1" smtClean="0">
                <a:solidFill>
                  <a:schemeClr val="tx1"/>
                </a:solidFill>
              </a:rPr>
              <a:t>Pyete</a:t>
            </a:r>
            <a:r>
              <a:rPr lang="en-US" sz="1300" b="1" dirty="0" smtClean="0">
                <a:solidFill>
                  <a:schemeClr val="tx1"/>
                </a:solidFill>
              </a:rPr>
              <a:t> vet</a:t>
            </a:r>
            <a:r>
              <a:rPr lang="az-Cyrl-AZ" sz="1300" b="1" dirty="0" smtClean="0">
                <a:solidFill>
                  <a:schemeClr val="tx1"/>
                </a:solidFill>
              </a:rPr>
              <a:t>ӫ</a:t>
            </a:r>
            <a:r>
              <a:rPr lang="en-US" sz="1300" b="1" dirty="0" smtClean="0">
                <a:solidFill>
                  <a:schemeClr val="tx1"/>
                </a:solidFill>
              </a:rPr>
              <a:t>n. “Si </a:t>
            </a:r>
            <a:r>
              <a:rPr lang="en-US" sz="1300" b="1" dirty="0" err="1" smtClean="0">
                <a:solidFill>
                  <a:schemeClr val="tx1"/>
                </a:solidFill>
              </a:rPr>
              <a:t>kam</a:t>
            </a:r>
            <a:r>
              <a:rPr lang="en-US" sz="1300" b="1" dirty="0" smtClean="0">
                <a:solidFill>
                  <a:schemeClr val="tx1"/>
                </a:solidFill>
              </a:rPr>
              <a:t> </a:t>
            </a:r>
            <a:r>
              <a:rPr lang="en-US" sz="1300" b="1" dirty="0" err="1" smtClean="0">
                <a:solidFill>
                  <a:schemeClr val="tx1"/>
                </a:solidFill>
              </a:rPr>
              <a:t>nd</a:t>
            </a:r>
            <a:r>
              <a:rPr lang="az-Cyrl-AZ" sz="1300" b="1" dirty="0" smtClean="0">
                <a:solidFill>
                  <a:schemeClr val="tx1"/>
                </a:solidFill>
              </a:rPr>
              <a:t>ӫ</a:t>
            </a:r>
            <a:r>
              <a:rPr lang="en-US" sz="1300" b="1" dirty="0" err="1" smtClean="0">
                <a:solidFill>
                  <a:schemeClr val="tx1"/>
                </a:solidFill>
              </a:rPr>
              <a:t>rmend</a:t>
            </a:r>
            <a:r>
              <a:rPr lang="en-US" sz="1300" b="1" dirty="0" smtClean="0">
                <a:solidFill>
                  <a:schemeClr val="tx1"/>
                </a:solidFill>
              </a:rPr>
              <a:t> </a:t>
            </a:r>
            <a:r>
              <a:rPr lang="en-US" sz="1300" b="1" dirty="0" err="1" smtClean="0">
                <a:solidFill>
                  <a:schemeClr val="tx1"/>
                </a:solidFill>
              </a:rPr>
              <a:t>ta</a:t>
            </a:r>
            <a:r>
              <a:rPr lang="en-US" sz="1300" b="1" dirty="0" smtClean="0">
                <a:solidFill>
                  <a:schemeClr val="tx1"/>
                </a:solidFill>
              </a:rPr>
              <a:t> </a:t>
            </a:r>
            <a:r>
              <a:rPr lang="en-US" sz="1300" b="1" dirty="0" err="1" smtClean="0">
                <a:solidFill>
                  <a:schemeClr val="tx1"/>
                </a:solidFill>
              </a:rPr>
              <a:t>siguroj</a:t>
            </a:r>
            <a:r>
              <a:rPr lang="en-US" sz="1300" b="1" dirty="0" smtClean="0">
                <a:solidFill>
                  <a:schemeClr val="tx1"/>
                </a:solidFill>
              </a:rPr>
              <a:t> </a:t>
            </a:r>
            <a:r>
              <a:rPr lang="en-US" sz="1300" b="1" dirty="0" err="1" smtClean="0">
                <a:solidFill>
                  <a:schemeClr val="tx1"/>
                </a:solidFill>
              </a:rPr>
              <a:t>jetes</a:t>
            </a:r>
            <a:r>
              <a:rPr lang="az-Cyrl-AZ" sz="1300" b="1" dirty="0" smtClean="0">
                <a:solidFill>
                  <a:schemeClr val="tx1"/>
                </a:solidFill>
              </a:rPr>
              <a:t>ӫ</a:t>
            </a:r>
            <a:r>
              <a:rPr lang="en-US" sz="1300" b="1" dirty="0" smtClean="0">
                <a:solidFill>
                  <a:schemeClr val="tx1"/>
                </a:solidFill>
              </a:rPr>
              <a:t>n”.</a:t>
            </a:r>
          </a:p>
          <a:p>
            <a:r>
              <a:rPr lang="en-US" sz="1300" b="1" dirty="0" err="1" smtClean="0">
                <a:solidFill>
                  <a:schemeClr val="tx1"/>
                </a:solidFill>
              </a:rPr>
              <a:t>Mos</a:t>
            </a:r>
            <a:r>
              <a:rPr lang="en-US" sz="1300" b="1" dirty="0" smtClean="0">
                <a:solidFill>
                  <a:schemeClr val="tx1"/>
                </a:solidFill>
              </a:rPr>
              <a:t> e </a:t>
            </a:r>
            <a:r>
              <a:rPr lang="en-US" sz="1300" b="1" dirty="0" err="1" smtClean="0">
                <a:solidFill>
                  <a:schemeClr val="tx1"/>
                </a:solidFill>
              </a:rPr>
              <a:t>shtyj</a:t>
            </a:r>
            <a:r>
              <a:rPr lang="en-US" sz="1300" b="1" dirty="0" smtClean="0">
                <a:solidFill>
                  <a:schemeClr val="tx1"/>
                </a:solidFill>
              </a:rPr>
              <a:t> p</a:t>
            </a:r>
            <a:r>
              <a:rPr lang="az-Cyrl-AZ" sz="1300" b="1" dirty="0" smtClean="0">
                <a:solidFill>
                  <a:schemeClr val="tx1"/>
                </a:solidFill>
              </a:rPr>
              <a:t>ӫ</a:t>
            </a:r>
            <a:r>
              <a:rPr lang="en-US" sz="1300" b="1" dirty="0" smtClean="0">
                <a:solidFill>
                  <a:schemeClr val="tx1"/>
                </a:solidFill>
              </a:rPr>
              <a:t>r m</a:t>
            </a:r>
            <a:r>
              <a:rPr lang="az-Cyrl-AZ" sz="1300" b="1" dirty="0" smtClean="0">
                <a:solidFill>
                  <a:schemeClr val="tx1"/>
                </a:solidFill>
              </a:rPr>
              <a:t>ӫ </a:t>
            </a:r>
            <a:r>
              <a:rPr lang="en-US" sz="1300" b="1" dirty="0" smtClean="0">
                <a:solidFill>
                  <a:schemeClr val="tx1"/>
                </a:solidFill>
              </a:rPr>
              <a:t>von</a:t>
            </a:r>
            <a:r>
              <a:rPr lang="az-Cyrl-AZ" sz="1300" b="1" dirty="0" smtClean="0">
                <a:solidFill>
                  <a:schemeClr val="tx1"/>
                </a:solidFill>
              </a:rPr>
              <a:t>ӫ </a:t>
            </a:r>
            <a:r>
              <a:rPr lang="en-US" sz="1300" b="1" dirty="0" smtClean="0">
                <a:solidFill>
                  <a:schemeClr val="tx1"/>
                </a:solidFill>
              </a:rPr>
              <a:t>p</a:t>
            </a:r>
            <a:r>
              <a:rPr lang="az-Cyrl-AZ" sz="1300" b="1" dirty="0" smtClean="0">
                <a:solidFill>
                  <a:schemeClr val="tx1"/>
                </a:solidFill>
              </a:rPr>
              <a:t>ӫ</a:t>
            </a:r>
            <a:r>
              <a:rPr lang="en-US" sz="1300" b="1" dirty="0" err="1" smtClean="0">
                <a:solidFill>
                  <a:schemeClr val="tx1"/>
                </a:solidFill>
              </a:rPr>
              <a:t>rgjigjen</a:t>
            </a:r>
            <a:r>
              <a:rPr lang="en-US" sz="1300" b="1" dirty="0" smtClean="0">
                <a:solidFill>
                  <a:schemeClr val="tx1"/>
                </a:solidFill>
              </a:rPr>
              <a:t> e k</a:t>
            </a:r>
            <a:r>
              <a:rPr lang="az-Cyrl-AZ" sz="1300" b="1" dirty="0" smtClean="0">
                <a:solidFill>
                  <a:schemeClr val="tx1"/>
                </a:solidFill>
              </a:rPr>
              <a:t>ӫ</a:t>
            </a:r>
            <a:r>
              <a:rPr lang="en-US" sz="1300" b="1" dirty="0" err="1" smtClean="0">
                <a:solidFill>
                  <a:schemeClr val="tx1"/>
                </a:solidFill>
              </a:rPr>
              <a:t>saj</a:t>
            </a:r>
            <a:r>
              <a:rPr lang="en-US" sz="1300" b="1" dirty="0" smtClean="0">
                <a:solidFill>
                  <a:schemeClr val="tx1"/>
                </a:solidFill>
              </a:rPr>
              <a:t> </a:t>
            </a:r>
            <a:r>
              <a:rPr lang="en-US" sz="1300" b="1" dirty="0" err="1" smtClean="0">
                <a:solidFill>
                  <a:schemeClr val="tx1"/>
                </a:solidFill>
              </a:rPr>
              <a:t>pyetje</a:t>
            </a:r>
            <a:r>
              <a:rPr lang="en-US" sz="1300" b="1" dirty="0" smtClean="0">
                <a:solidFill>
                  <a:schemeClr val="tx1"/>
                </a:solidFill>
              </a:rPr>
              <a:t>, </a:t>
            </a:r>
            <a:r>
              <a:rPr lang="en-US" sz="1300" b="1" dirty="0" err="1" smtClean="0">
                <a:solidFill>
                  <a:schemeClr val="tx1"/>
                </a:solidFill>
              </a:rPr>
              <a:t>por</a:t>
            </a:r>
            <a:r>
              <a:rPr lang="en-US" sz="1300" b="1" dirty="0" smtClean="0">
                <a:solidFill>
                  <a:schemeClr val="tx1"/>
                </a:solidFill>
              </a:rPr>
              <a:t> b</a:t>
            </a:r>
            <a:r>
              <a:rPr lang="az-Cyrl-AZ" sz="1300" b="1" dirty="0" smtClean="0">
                <a:solidFill>
                  <a:schemeClr val="tx1"/>
                </a:solidFill>
              </a:rPr>
              <a:t>ӫ</a:t>
            </a:r>
            <a:r>
              <a:rPr lang="en-US" sz="1300" b="1" dirty="0" smtClean="0">
                <a:solidFill>
                  <a:schemeClr val="tx1"/>
                </a:solidFill>
              </a:rPr>
              <a:t>j plane q</a:t>
            </a:r>
            <a:r>
              <a:rPr lang="az-Cyrl-AZ" sz="1300" b="1" dirty="0" smtClean="0">
                <a:solidFill>
                  <a:schemeClr val="tx1"/>
                </a:solidFill>
              </a:rPr>
              <a:t>ӫ </a:t>
            </a:r>
            <a:r>
              <a:rPr lang="en-US" sz="1300" b="1" dirty="0" smtClean="0">
                <a:solidFill>
                  <a:schemeClr val="tx1"/>
                </a:solidFill>
              </a:rPr>
              <a:t>m</a:t>
            </a:r>
            <a:r>
              <a:rPr lang="az-Cyrl-AZ" sz="1300" b="1" dirty="0" smtClean="0">
                <a:solidFill>
                  <a:schemeClr val="tx1"/>
                </a:solidFill>
              </a:rPr>
              <a:t>ӫ </a:t>
            </a:r>
            <a:r>
              <a:rPr lang="en-US" sz="1300" b="1" dirty="0" smtClean="0">
                <a:solidFill>
                  <a:schemeClr val="tx1"/>
                </a:solidFill>
              </a:rPr>
              <a:t>par</a:t>
            </a:r>
            <a:r>
              <a:rPr lang="az-Cyrl-AZ" sz="1300" b="1" dirty="0" smtClean="0">
                <a:solidFill>
                  <a:schemeClr val="tx1"/>
                </a:solidFill>
              </a:rPr>
              <a:t>ӫ. </a:t>
            </a:r>
            <a:r>
              <a:rPr lang="en-US" sz="1300" b="1" dirty="0" err="1" smtClean="0">
                <a:solidFill>
                  <a:schemeClr val="tx1"/>
                </a:solidFill>
              </a:rPr>
              <a:t>Pse</a:t>
            </a:r>
            <a:r>
              <a:rPr lang="en-US" sz="1300" b="1" dirty="0" smtClean="0">
                <a:solidFill>
                  <a:schemeClr val="tx1"/>
                </a:solidFill>
              </a:rPr>
              <a:t>?</a:t>
            </a:r>
          </a:p>
          <a:p>
            <a:r>
              <a:rPr lang="en-US" sz="1300" b="1" dirty="0" err="1" smtClean="0">
                <a:solidFill>
                  <a:schemeClr val="tx1"/>
                </a:solidFill>
              </a:rPr>
              <a:t>Mendo</a:t>
            </a:r>
            <a:r>
              <a:rPr lang="en-US" sz="1300" b="1" dirty="0" smtClean="0">
                <a:solidFill>
                  <a:schemeClr val="tx1"/>
                </a:solidFill>
              </a:rPr>
              <a:t> </a:t>
            </a:r>
            <a:r>
              <a:rPr lang="en-US" sz="1300" b="1" dirty="0" err="1" smtClean="0">
                <a:solidFill>
                  <a:schemeClr val="tx1"/>
                </a:solidFill>
              </a:rPr>
              <a:t>pak</a:t>
            </a:r>
            <a:r>
              <a:rPr lang="en-US" sz="1300" b="1" dirty="0" smtClean="0">
                <a:solidFill>
                  <a:schemeClr val="tx1"/>
                </a:solidFill>
              </a:rPr>
              <a:t>: n</a:t>
            </a:r>
            <a:r>
              <a:rPr lang="az-Cyrl-AZ" sz="1300" b="1" dirty="0" smtClean="0">
                <a:solidFill>
                  <a:schemeClr val="tx1"/>
                </a:solidFill>
              </a:rPr>
              <a:t>ӫ</a:t>
            </a:r>
            <a:r>
              <a:rPr lang="en-US" sz="1300" b="1" dirty="0" smtClean="0">
                <a:solidFill>
                  <a:schemeClr val="tx1"/>
                </a:solidFill>
              </a:rPr>
              <a:t>se d</a:t>
            </a:r>
            <a:r>
              <a:rPr lang="az-Cyrl-AZ" sz="1300" b="1" dirty="0" smtClean="0">
                <a:solidFill>
                  <a:schemeClr val="tx1"/>
                </a:solidFill>
              </a:rPr>
              <a:t>ӫ</a:t>
            </a:r>
            <a:r>
              <a:rPr lang="en-US" sz="1300" b="1" dirty="0" err="1" smtClean="0">
                <a:solidFill>
                  <a:schemeClr val="tx1"/>
                </a:solidFill>
              </a:rPr>
              <a:t>shiron</a:t>
            </a:r>
            <a:r>
              <a:rPr lang="en-US" sz="1300" b="1" dirty="0" smtClean="0">
                <a:solidFill>
                  <a:schemeClr val="tx1"/>
                </a:solidFill>
              </a:rPr>
              <a:t> t</a:t>
            </a:r>
            <a:r>
              <a:rPr lang="az-Cyrl-AZ" sz="1300" b="1" dirty="0" smtClean="0">
                <a:solidFill>
                  <a:schemeClr val="tx1"/>
                </a:solidFill>
              </a:rPr>
              <a:t>ӫ </a:t>
            </a:r>
            <a:r>
              <a:rPr lang="en-US" sz="1300" b="1" dirty="0" smtClean="0">
                <a:solidFill>
                  <a:schemeClr val="tx1"/>
                </a:solidFill>
              </a:rPr>
              <a:t>b</a:t>
            </a:r>
            <a:r>
              <a:rPr lang="az-Cyrl-AZ" sz="1300" b="1" dirty="0" smtClean="0">
                <a:solidFill>
                  <a:schemeClr val="tx1"/>
                </a:solidFill>
              </a:rPr>
              <a:t>ӫ</a:t>
            </a:r>
            <a:r>
              <a:rPr lang="en-US" sz="1300" b="1" dirty="0" err="1" smtClean="0">
                <a:solidFill>
                  <a:schemeClr val="tx1"/>
                </a:solidFill>
              </a:rPr>
              <a:t>sh</a:t>
            </a:r>
            <a:r>
              <a:rPr lang="en-US" sz="1300" b="1" dirty="0" smtClean="0">
                <a:solidFill>
                  <a:schemeClr val="tx1"/>
                </a:solidFill>
              </a:rPr>
              <a:t> </a:t>
            </a:r>
            <a:r>
              <a:rPr lang="en-US" sz="1300" b="1" dirty="0" err="1" smtClean="0">
                <a:solidFill>
                  <a:schemeClr val="tx1"/>
                </a:solidFill>
              </a:rPr>
              <a:t>nj</a:t>
            </a:r>
            <a:r>
              <a:rPr lang="az-Cyrl-AZ" sz="1300" b="1" dirty="0" smtClean="0">
                <a:solidFill>
                  <a:schemeClr val="tx1"/>
                </a:solidFill>
              </a:rPr>
              <a:t>ӫ </a:t>
            </a:r>
            <a:r>
              <a:rPr lang="en-US" sz="1300" b="1" dirty="0" err="1" smtClean="0">
                <a:solidFill>
                  <a:schemeClr val="tx1"/>
                </a:solidFill>
              </a:rPr>
              <a:t>udh</a:t>
            </a:r>
            <a:r>
              <a:rPr lang="az-Cyrl-AZ" sz="1300" b="1" dirty="0" smtClean="0">
                <a:solidFill>
                  <a:schemeClr val="tx1"/>
                </a:solidFill>
              </a:rPr>
              <a:t>ӫ</a:t>
            </a:r>
            <a:r>
              <a:rPr lang="en-US" sz="1300" b="1" dirty="0" err="1" smtClean="0">
                <a:solidFill>
                  <a:schemeClr val="tx1"/>
                </a:solidFill>
              </a:rPr>
              <a:t>tim</a:t>
            </a:r>
            <a:r>
              <a:rPr lang="en-US" sz="1300" b="1" dirty="0" smtClean="0">
                <a:solidFill>
                  <a:schemeClr val="tx1"/>
                </a:solidFill>
              </a:rPr>
              <a:t>, n</a:t>
            </a:r>
            <a:r>
              <a:rPr lang="az-Cyrl-AZ" sz="1300" b="1" dirty="0" smtClean="0">
                <a:solidFill>
                  <a:schemeClr val="tx1"/>
                </a:solidFill>
              </a:rPr>
              <a:t>ӫ </a:t>
            </a:r>
            <a:r>
              <a:rPr lang="en-US" sz="1300" b="1" dirty="0" err="1" smtClean="0">
                <a:solidFill>
                  <a:schemeClr val="tx1"/>
                </a:solidFill>
              </a:rPr>
              <a:t>fillim</a:t>
            </a:r>
            <a:r>
              <a:rPr lang="en-US" sz="1300" b="1" dirty="0" smtClean="0">
                <a:solidFill>
                  <a:schemeClr val="tx1"/>
                </a:solidFill>
              </a:rPr>
              <a:t> </a:t>
            </a:r>
            <a:r>
              <a:rPr lang="en-US" sz="1300" b="1" dirty="0" err="1" smtClean="0">
                <a:solidFill>
                  <a:schemeClr val="tx1"/>
                </a:solidFill>
              </a:rPr>
              <a:t>vendos</a:t>
            </a:r>
            <a:r>
              <a:rPr lang="en-US" sz="1300" b="1" dirty="0" smtClean="0">
                <a:solidFill>
                  <a:schemeClr val="tx1"/>
                </a:solidFill>
              </a:rPr>
              <a:t> </a:t>
            </a:r>
            <a:r>
              <a:rPr lang="en-US" sz="1300" b="1" dirty="0" err="1" smtClean="0">
                <a:solidFill>
                  <a:schemeClr val="tx1"/>
                </a:solidFill>
              </a:rPr>
              <a:t>ku</a:t>
            </a:r>
            <a:r>
              <a:rPr lang="en-US" sz="1300" b="1" dirty="0" smtClean="0">
                <a:solidFill>
                  <a:schemeClr val="tx1"/>
                </a:solidFill>
              </a:rPr>
              <a:t> do t</a:t>
            </a:r>
            <a:r>
              <a:rPr lang="az-Cyrl-AZ" sz="1300" b="1" dirty="0" smtClean="0">
                <a:solidFill>
                  <a:schemeClr val="tx1"/>
                </a:solidFill>
              </a:rPr>
              <a:t>ӫ </a:t>
            </a:r>
            <a:r>
              <a:rPr lang="en-US" sz="1300" b="1" dirty="0" err="1" smtClean="0">
                <a:solidFill>
                  <a:schemeClr val="tx1"/>
                </a:solidFill>
              </a:rPr>
              <a:t>shkosh</a:t>
            </a:r>
            <a:r>
              <a:rPr lang="en-US" sz="1300" b="1" dirty="0" smtClean="0">
                <a:solidFill>
                  <a:schemeClr val="tx1"/>
                </a:solidFill>
              </a:rPr>
              <a:t>, </a:t>
            </a:r>
            <a:r>
              <a:rPr lang="en-US" sz="1300" b="1" dirty="0" err="1" smtClean="0">
                <a:solidFill>
                  <a:schemeClr val="tx1"/>
                </a:solidFill>
              </a:rPr>
              <a:t>pastaj</a:t>
            </a:r>
            <a:r>
              <a:rPr lang="en-US" sz="1300" b="1" dirty="0" smtClean="0">
                <a:solidFill>
                  <a:schemeClr val="tx1"/>
                </a:solidFill>
              </a:rPr>
              <a:t> </a:t>
            </a:r>
            <a:r>
              <a:rPr lang="en-US" sz="1300" b="1" dirty="0" err="1" smtClean="0">
                <a:solidFill>
                  <a:schemeClr val="tx1"/>
                </a:solidFill>
              </a:rPr>
              <a:t>sheh</a:t>
            </a:r>
            <a:r>
              <a:rPr lang="en-US" sz="1300" b="1" dirty="0" smtClean="0">
                <a:solidFill>
                  <a:schemeClr val="tx1"/>
                </a:solidFill>
              </a:rPr>
              <a:t> hart</a:t>
            </a:r>
            <a:r>
              <a:rPr lang="az-Cyrl-AZ" sz="1300" b="1" dirty="0" smtClean="0">
                <a:solidFill>
                  <a:schemeClr val="tx1"/>
                </a:solidFill>
              </a:rPr>
              <a:t>ӫ</a:t>
            </a:r>
            <a:r>
              <a:rPr lang="en-US" sz="1300" b="1" dirty="0" smtClean="0">
                <a:solidFill>
                  <a:schemeClr val="tx1"/>
                </a:solidFill>
              </a:rPr>
              <a:t>n p</a:t>
            </a:r>
            <a:r>
              <a:rPr lang="az-Cyrl-AZ" sz="1300" b="1" dirty="0" smtClean="0">
                <a:solidFill>
                  <a:schemeClr val="tx1"/>
                </a:solidFill>
              </a:rPr>
              <a:t>ӫ</a:t>
            </a:r>
            <a:r>
              <a:rPr lang="en-US" sz="1300" b="1" dirty="0" smtClean="0">
                <a:solidFill>
                  <a:schemeClr val="tx1"/>
                </a:solidFill>
              </a:rPr>
              <a:t>r t</a:t>
            </a:r>
            <a:r>
              <a:rPr lang="az-Cyrl-AZ" sz="1300" b="1" dirty="0" smtClean="0">
                <a:solidFill>
                  <a:schemeClr val="tx1"/>
                </a:solidFill>
              </a:rPr>
              <a:t>ӫ </a:t>
            </a:r>
            <a:r>
              <a:rPr lang="en-US" sz="1300" b="1" dirty="0" err="1" smtClean="0">
                <a:solidFill>
                  <a:schemeClr val="tx1"/>
                </a:solidFill>
              </a:rPr>
              <a:t>gjetur</a:t>
            </a:r>
            <a:r>
              <a:rPr lang="en-US" sz="1300" b="1" dirty="0" smtClean="0">
                <a:solidFill>
                  <a:schemeClr val="tx1"/>
                </a:solidFill>
              </a:rPr>
              <a:t> </a:t>
            </a:r>
            <a:r>
              <a:rPr lang="en-US" sz="1300" b="1" dirty="0" err="1" smtClean="0">
                <a:solidFill>
                  <a:schemeClr val="tx1"/>
                </a:solidFill>
              </a:rPr>
              <a:t>rrug</a:t>
            </a:r>
            <a:r>
              <a:rPr lang="az-Cyrl-AZ" sz="1300" b="1" dirty="0" smtClean="0">
                <a:solidFill>
                  <a:schemeClr val="tx1"/>
                </a:solidFill>
              </a:rPr>
              <a:t>ӫ</a:t>
            </a:r>
            <a:r>
              <a:rPr lang="en-US" sz="1300" b="1" dirty="0" smtClean="0">
                <a:solidFill>
                  <a:schemeClr val="tx1"/>
                </a:solidFill>
              </a:rPr>
              <a:t>n m</a:t>
            </a:r>
            <a:r>
              <a:rPr lang="az-Cyrl-AZ" sz="1300" b="1" dirty="0" smtClean="0">
                <a:solidFill>
                  <a:schemeClr val="tx1"/>
                </a:solidFill>
              </a:rPr>
              <a:t>ӫ </a:t>
            </a:r>
            <a:r>
              <a:rPr lang="en-US" sz="1300" b="1" dirty="0" smtClean="0">
                <a:solidFill>
                  <a:schemeClr val="tx1"/>
                </a:solidFill>
              </a:rPr>
              <a:t>t</a:t>
            </a:r>
            <a:r>
              <a:rPr lang="az-Cyrl-AZ" sz="1300" b="1" dirty="0" smtClean="0">
                <a:solidFill>
                  <a:schemeClr val="tx1"/>
                </a:solidFill>
              </a:rPr>
              <a:t>ӫ </a:t>
            </a:r>
            <a:r>
              <a:rPr lang="en-US" sz="1300" b="1" dirty="0" err="1" smtClean="0">
                <a:solidFill>
                  <a:schemeClr val="tx1"/>
                </a:solidFill>
              </a:rPr>
              <a:t>mir</a:t>
            </a:r>
            <a:r>
              <a:rPr lang="az-Cyrl-AZ" sz="1300" b="1" dirty="0" smtClean="0">
                <a:solidFill>
                  <a:schemeClr val="tx1"/>
                </a:solidFill>
              </a:rPr>
              <a:t>ӫ </a:t>
            </a:r>
            <a:r>
              <a:rPr lang="en-US" sz="1300" b="1" dirty="0" smtClean="0">
                <a:solidFill>
                  <a:schemeClr val="tx1"/>
                </a:solidFill>
              </a:rPr>
              <a:t>p</a:t>
            </a:r>
            <a:r>
              <a:rPr lang="az-Cyrl-AZ" sz="1300" b="1" dirty="0" smtClean="0">
                <a:solidFill>
                  <a:schemeClr val="tx1"/>
                </a:solidFill>
              </a:rPr>
              <a:t>ӫ</a:t>
            </a:r>
            <a:r>
              <a:rPr lang="en-US" sz="1300" b="1" dirty="0" smtClean="0">
                <a:solidFill>
                  <a:schemeClr val="tx1"/>
                </a:solidFill>
              </a:rPr>
              <a:t>r </a:t>
            </a:r>
            <a:r>
              <a:rPr lang="en-US" sz="1300" b="1" dirty="0" err="1" smtClean="0">
                <a:solidFill>
                  <a:schemeClr val="tx1"/>
                </a:solidFill>
              </a:rPr>
              <a:t>atje</a:t>
            </a:r>
            <a:r>
              <a:rPr lang="en-US" sz="1300" b="1" dirty="0" smtClean="0">
                <a:solidFill>
                  <a:schemeClr val="tx1"/>
                </a:solidFill>
              </a:rPr>
              <a:t>.</a:t>
            </a:r>
          </a:p>
          <a:p>
            <a:r>
              <a:rPr lang="en-US" sz="1300" b="1" dirty="0" err="1" smtClean="0">
                <a:solidFill>
                  <a:schemeClr val="tx1"/>
                </a:solidFill>
              </a:rPr>
              <a:t>Mendo</a:t>
            </a:r>
            <a:r>
              <a:rPr lang="en-US" sz="1300" b="1" dirty="0" smtClean="0">
                <a:solidFill>
                  <a:schemeClr val="tx1"/>
                </a:solidFill>
              </a:rPr>
              <a:t> p</a:t>
            </a:r>
            <a:r>
              <a:rPr lang="az-Cyrl-AZ" sz="1300" b="1" dirty="0" smtClean="0">
                <a:solidFill>
                  <a:schemeClr val="tx1"/>
                </a:solidFill>
              </a:rPr>
              <a:t>ӫ</a:t>
            </a:r>
            <a:r>
              <a:rPr lang="en-US" sz="1300" b="1" dirty="0" smtClean="0">
                <a:solidFill>
                  <a:schemeClr val="tx1"/>
                </a:solidFill>
              </a:rPr>
              <a:t>r pun</a:t>
            </a:r>
            <a:r>
              <a:rPr lang="az-Cyrl-AZ" sz="1300" b="1" dirty="0" smtClean="0">
                <a:solidFill>
                  <a:schemeClr val="tx1"/>
                </a:solidFill>
              </a:rPr>
              <a:t>ӫ</a:t>
            </a:r>
            <a:r>
              <a:rPr lang="en-US" sz="1300" b="1" dirty="0" smtClean="0">
                <a:solidFill>
                  <a:schemeClr val="tx1"/>
                </a:solidFill>
              </a:rPr>
              <a:t>n q</a:t>
            </a:r>
            <a:r>
              <a:rPr lang="az-Cyrl-AZ" sz="1300" b="1" dirty="0" smtClean="0">
                <a:solidFill>
                  <a:schemeClr val="tx1"/>
                </a:solidFill>
              </a:rPr>
              <a:t>ӫ </a:t>
            </a:r>
            <a:r>
              <a:rPr lang="en-US" sz="1300" b="1" dirty="0" err="1" smtClean="0">
                <a:solidFill>
                  <a:schemeClr val="tx1"/>
                </a:solidFill>
              </a:rPr>
              <a:t>synon</a:t>
            </a:r>
            <a:r>
              <a:rPr lang="en-US" sz="1300" b="1" dirty="0" smtClean="0">
                <a:solidFill>
                  <a:schemeClr val="tx1"/>
                </a:solidFill>
              </a:rPr>
              <a:t> </a:t>
            </a:r>
            <a:r>
              <a:rPr lang="en-US" sz="1300" b="1" dirty="0" err="1" smtClean="0">
                <a:solidFill>
                  <a:schemeClr val="tx1"/>
                </a:solidFill>
              </a:rPr>
              <a:t>dhe</a:t>
            </a:r>
            <a:r>
              <a:rPr lang="en-US" sz="1300" b="1" dirty="0" smtClean="0">
                <a:solidFill>
                  <a:schemeClr val="tx1"/>
                </a:solidFill>
              </a:rPr>
              <a:t> </a:t>
            </a:r>
            <a:r>
              <a:rPr lang="en-US" sz="1300" b="1" dirty="0" err="1" smtClean="0">
                <a:solidFill>
                  <a:schemeClr val="tx1"/>
                </a:solidFill>
              </a:rPr>
              <a:t>pastaj</a:t>
            </a:r>
            <a:r>
              <a:rPr lang="en-US" sz="1300" b="1" dirty="0" smtClean="0">
                <a:solidFill>
                  <a:schemeClr val="tx1"/>
                </a:solidFill>
              </a:rPr>
              <a:t> </a:t>
            </a:r>
            <a:r>
              <a:rPr lang="en-US" sz="1300" b="1" dirty="0" err="1" smtClean="0">
                <a:solidFill>
                  <a:schemeClr val="tx1"/>
                </a:solidFill>
              </a:rPr>
              <a:t>zgjedh</a:t>
            </a:r>
            <a:r>
              <a:rPr lang="en-US" sz="1300" b="1" dirty="0" smtClean="0">
                <a:solidFill>
                  <a:schemeClr val="tx1"/>
                </a:solidFill>
              </a:rPr>
              <a:t> l</a:t>
            </a:r>
            <a:r>
              <a:rPr lang="az-Cyrl-AZ" sz="1300" b="1" dirty="0" smtClean="0">
                <a:solidFill>
                  <a:schemeClr val="tx1"/>
                </a:solidFill>
              </a:rPr>
              <a:t>ӫ</a:t>
            </a:r>
            <a:r>
              <a:rPr lang="en-US" sz="1300" b="1" dirty="0" err="1" smtClean="0">
                <a:solidFill>
                  <a:schemeClr val="tx1"/>
                </a:solidFill>
              </a:rPr>
              <a:t>nd</a:t>
            </a:r>
            <a:r>
              <a:rPr lang="az-Cyrl-AZ" sz="1300" b="1" dirty="0" smtClean="0">
                <a:solidFill>
                  <a:schemeClr val="tx1"/>
                </a:solidFill>
              </a:rPr>
              <a:t>ӫ</a:t>
            </a:r>
            <a:r>
              <a:rPr lang="en-US" sz="1300" b="1" dirty="0" smtClean="0">
                <a:solidFill>
                  <a:schemeClr val="tx1"/>
                </a:solidFill>
              </a:rPr>
              <a:t>t q</a:t>
            </a:r>
            <a:r>
              <a:rPr lang="az-Cyrl-AZ" sz="1300" b="1" dirty="0" smtClean="0">
                <a:solidFill>
                  <a:schemeClr val="tx1"/>
                </a:solidFill>
              </a:rPr>
              <a:t>ӫ </a:t>
            </a:r>
            <a:r>
              <a:rPr lang="en-US" sz="1300" b="1" dirty="0" smtClean="0">
                <a:solidFill>
                  <a:schemeClr val="tx1"/>
                </a:solidFill>
              </a:rPr>
              <a:t>do t</a:t>
            </a:r>
            <a:r>
              <a:rPr lang="az-Cyrl-AZ" sz="1300" b="1" dirty="0" smtClean="0">
                <a:solidFill>
                  <a:schemeClr val="tx1"/>
                </a:solidFill>
              </a:rPr>
              <a:t>ӫ </a:t>
            </a:r>
            <a:r>
              <a:rPr lang="en-US" sz="1300" b="1" dirty="0" smtClean="0">
                <a:solidFill>
                  <a:schemeClr val="tx1"/>
                </a:solidFill>
              </a:rPr>
              <a:t>t</a:t>
            </a:r>
            <a:r>
              <a:rPr lang="az-Cyrl-AZ" sz="1300" b="1" dirty="0" smtClean="0">
                <a:solidFill>
                  <a:schemeClr val="tx1"/>
                </a:solidFill>
              </a:rPr>
              <a:t>ӫ </a:t>
            </a:r>
            <a:r>
              <a:rPr lang="en-US" sz="1300" b="1" dirty="0" err="1" smtClean="0">
                <a:solidFill>
                  <a:schemeClr val="tx1"/>
                </a:solidFill>
              </a:rPr>
              <a:t>ndimojn</a:t>
            </a:r>
            <a:r>
              <a:rPr lang="az-Cyrl-AZ" sz="1300" b="1" dirty="0" smtClean="0">
                <a:solidFill>
                  <a:schemeClr val="tx1"/>
                </a:solidFill>
              </a:rPr>
              <a:t>ӫ </a:t>
            </a:r>
            <a:r>
              <a:rPr lang="en-US" sz="1300" b="1" dirty="0" smtClean="0">
                <a:solidFill>
                  <a:schemeClr val="tx1"/>
                </a:solidFill>
              </a:rPr>
              <a:t>t</a:t>
            </a:r>
            <a:r>
              <a:rPr lang="az-Cyrl-AZ" sz="1300" b="1" dirty="0" smtClean="0">
                <a:solidFill>
                  <a:schemeClr val="tx1"/>
                </a:solidFill>
              </a:rPr>
              <a:t>ӫ </a:t>
            </a:r>
            <a:r>
              <a:rPr lang="en-US" sz="1300" b="1" dirty="0" err="1" smtClean="0">
                <a:solidFill>
                  <a:schemeClr val="tx1"/>
                </a:solidFill>
              </a:rPr>
              <a:t>arrish</a:t>
            </a:r>
            <a:r>
              <a:rPr lang="en-US" sz="1300" b="1" dirty="0" smtClean="0">
                <a:solidFill>
                  <a:schemeClr val="tx1"/>
                </a:solidFill>
              </a:rPr>
              <a:t> </a:t>
            </a:r>
            <a:r>
              <a:rPr lang="en-US" sz="1300" b="1" dirty="0" err="1" smtClean="0">
                <a:solidFill>
                  <a:schemeClr val="tx1"/>
                </a:solidFill>
              </a:rPr>
              <a:t>synimin</a:t>
            </a:r>
            <a:r>
              <a:rPr lang="en-US" sz="1300" b="1" dirty="0" smtClean="0">
                <a:solidFill>
                  <a:schemeClr val="tx1"/>
                </a:solidFill>
              </a:rPr>
              <a:t>.</a:t>
            </a:r>
          </a:p>
          <a:p>
            <a:r>
              <a:rPr lang="en-US" sz="1300" b="1" dirty="0" err="1" smtClean="0">
                <a:solidFill>
                  <a:schemeClr val="tx1"/>
                </a:solidFill>
              </a:rPr>
              <a:t>Kujdes</a:t>
            </a:r>
            <a:r>
              <a:rPr lang="en-US" sz="1300" b="1" dirty="0" smtClean="0">
                <a:solidFill>
                  <a:schemeClr val="tx1"/>
                </a:solidFill>
              </a:rPr>
              <a:t>: </a:t>
            </a:r>
            <a:r>
              <a:rPr lang="en-US" sz="1300" b="1" dirty="0" err="1" smtClean="0">
                <a:solidFill>
                  <a:schemeClr val="tx1"/>
                </a:solidFill>
              </a:rPr>
              <a:t>shum</a:t>
            </a:r>
            <a:r>
              <a:rPr lang="az-Cyrl-AZ" sz="1300" b="1" dirty="0" smtClean="0">
                <a:solidFill>
                  <a:schemeClr val="tx1"/>
                </a:solidFill>
              </a:rPr>
              <a:t>ӫ </a:t>
            </a:r>
            <a:r>
              <a:rPr lang="en-US" sz="1300" b="1" dirty="0" smtClean="0">
                <a:solidFill>
                  <a:schemeClr val="tx1"/>
                </a:solidFill>
              </a:rPr>
              <a:t>t</a:t>
            </a:r>
            <a:r>
              <a:rPr lang="az-Cyrl-AZ" sz="1300" b="1" dirty="0" smtClean="0">
                <a:solidFill>
                  <a:schemeClr val="tx1"/>
                </a:solidFill>
              </a:rPr>
              <a:t>ӫ </a:t>
            </a:r>
            <a:r>
              <a:rPr lang="en-US" sz="1300" b="1" dirty="0" err="1" smtClean="0">
                <a:solidFill>
                  <a:schemeClr val="tx1"/>
                </a:solidFill>
              </a:rPr>
              <a:t>rinj</a:t>
            </a:r>
            <a:r>
              <a:rPr lang="az-Cyrl-AZ" sz="1300" b="1" dirty="0" smtClean="0">
                <a:solidFill>
                  <a:schemeClr val="tx1"/>
                </a:solidFill>
              </a:rPr>
              <a:t> </a:t>
            </a:r>
            <a:r>
              <a:rPr lang="en-US" sz="1300" b="1" dirty="0" err="1" smtClean="0">
                <a:solidFill>
                  <a:schemeClr val="tx1"/>
                </a:solidFill>
              </a:rPr>
              <a:t>jan</a:t>
            </a:r>
            <a:r>
              <a:rPr lang="az-Cyrl-AZ" sz="1300" b="1" dirty="0" smtClean="0">
                <a:solidFill>
                  <a:schemeClr val="tx1"/>
                </a:solidFill>
              </a:rPr>
              <a:t>ӫ </a:t>
            </a:r>
            <a:r>
              <a:rPr lang="en-US" sz="1300" b="1" dirty="0" err="1" smtClean="0">
                <a:solidFill>
                  <a:schemeClr val="tx1"/>
                </a:solidFill>
              </a:rPr>
              <a:t>keq</a:t>
            </a:r>
            <a:r>
              <a:rPr lang="en-US" sz="1300" b="1" dirty="0" smtClean="0">
                <a:solidFill>
                  <a:schemeClr val="tx1"/>
                </a:solidFill>
              </a:rPr>
              <a:t> t</a:t>
            </a:r>
            <a:r>
              <a:rPr lang="az-Cyrl-AZ" sz="1300" b="1" dirty="0" smtClean="0">
                <a:solidFill>
                  <a:schemeClr val="tx1"/>
                </a:solidFill>
              </a:rPr>
              <a:t>ӫ </a:t>
            </a:r>
            <a:r>
              <a:rPr lang="en-US" sz="1300" b="1" dirty="0" err="1" smtClean="0">
                <a:solidFill>
                  <a:schemeClr val="tx1"/>
                </a:solidFill>
              </a:rPr>
              <a:t>vendosur</a:t>
            </a:r>
            <a:r>
              <a:rPr lang="en-US" sz="1300" b="1" dirty="0" smtClean="0">
                <a:solidFill>
                  <a:schemeClr val="tx1"/>
                </a:solidFill>
              </a:rPr>
              <a:t> t</a:t>
            </a:r>
            <a:r>
              <a:rPr lang="az-Cyrl-AZ" sz="1300" b="1" dirty="0" smtClean="0">
                <a:solidFill>
                  <a:schemeClr val="tx1"/>
                </a:solidFill>
              </a:rPr>
              <a:t>ӫ </a:t>
            </a:r>
            <a:r>
              <a:rPr lang="en-US" sz="1300" b="1" dirty="0" smtClean="0">
                <a:solidFill>
                  <a:schemeClr val="tx1"/>
                </a:solidFill>
              </a:rPr>
              <a:t>b</a:t>
            </a:r>
            <a:r>
              <a:rPr lang="az-Cyrl-AZ" sz="1300" b="1" dirty="0" smtClean="0">
                <a:solidFill>
                  <a:schemeClr val="tx1"/>
                </a:solidFill>
              </a:rPr>
              <a:t>ӫ</a:t>
            </a:r>
            <a:r>
              <a:rPr lang="en-US" sz="1300" b="1" dirty="0" err="1" smtClean="0">
                <a:solidFill>
                  <a:schemeClr val="tx1"/>
                </a:solidFill>
              </a:rPr>
              <a:t>jn</a:t>
            </a:r>
            <a:r>
              <a:rPr lang="az-Cyrl-AZ" sz="1300" b="1" dirty="0" smtClean="0">
                <a:solidFill>
                  <a:schemeClr val="tx1"/>
                </a:solidFill>
              </a:rPr>
              <a:t>ӫ </a:t>
            </a:r>
            <a:r>
              <a:rPr lang="en-US" sz="1300" b="1" dirty="0" smtClean="0">
                <a:solidFill>
                  <a:schemeClr val="tx1"/>
                </a:solidFill>
              </a:rPr>
              <a:t>vet</a:t>
            </a:r>
            <a:r>
              <a:rPr lang="az-Cyrl-AZ" sz="1300" b="1" dirty="0" smtClean="0">
                <a:solidFill>
                  <a:schemeClr val="tx1"/>
                </a:solidFill>
              </a:rPr>
              <a:t>ӫ</a:t>
            </a:r>
            <a:r>
              <a:rPr lang="en-US" sz="1300" b="1" dirty="0" smtClean="0">
                <a:solidFill>
                  <a:schemeClr val="tx1"/>
                </a:solidFill>
              </a:rPr>
              <a:t>m pun</a:t>
            </a:r>
            <a:r>
              <a:rPr lang="az-Cyrl-AZ" sz="1300" b="1" dirty="0" smtClean="0">
                <a:solidFill>
                  <a:schemeClr val="tx1"/>
                </a:solidFill>
              </a:rPr>
              <a:t>ӫ </a:t>
            </a:r>
            <a:r>
              <a:rPr lang="en-US" sz="1300" b="1" dirty="0" smtClean="0">
                <a:solidFill>
                  <a:schemeClr val="tx1"/>
                </a:solidFill>
              </a:rPr>
              <a:t>q</a:t>
            </a:r>
            <a:r>
              <a:rPr lang="az-Cyrl-AZ" sz="1300" b="1" dirty="0" smtClean="0">
                <a:solidFill>
                  <a:schemeClr val="tx1"/>
                </a:solidFill>
              </a:rPr>
              <a:t>ӫ </a:t>
            </a:r>
            <a:r>
              <a:rPr lang="en-US" sz="1300" b="1" dirty="0" err="1" smtClean="0">
                <a:solidFill>
                  <a:schemeClr val="tx1"/>
                </a:solidFill>
              </a:rPr>
              <a:t>i</a:t>
            </a:r>
            <a:r>
              <a:rPr lang="en-US" sz="1300" b="1" dirty="0" smtClean="0">
                <a:solidFill>
                  <a:schemeClr val="tx1"/>
                </a:solidFill>
              </a:rPr>
              <a:t> </a:t>
            </a:r>
            <a:r>
              <a:rPr lang="en-US" sz="1300" b="1" dirty="0" err="1" smtClean="0">
                <a:solidFill>
                  <a:schemeClr val="tx1"/>
                </a:solidFill>
              </a:rPr>
              <a:t>kan</a:t>
            </a:r>
            <a:r>
              <a:rPr lang="az-Cyrl-AZ" sz="1300" b="1" dirty="0" smtClean="0">
                <a:solidFill>
                  <a:schemeClr val="tx1"/>
                </a:solidFill>
              </a:rPr>
              <a:t>ӫ </a:t>
            </a:r>
            <a:r>
              <a:rPr lang="en-US" sz="1300" b="1" dirty="0" err="1" smtClean="0">
                <a:solidFill>
                  <a:schemeClr val="tx1"/>
                </a:solidFill>
              </a:rPr>
              <a:t>pasion</a:t>
            </a:r>
            <a:r>
              <a:rPr lang="en-US" sz="1300" b="1" dirty="0" smtClean="0">
                <a:solidFill>
                  <a:schemeClr val="tx1"/>
                </a:solidFill>
              </a:rPr>
              <a:t>, </a:t>
            </a:r>
            <a:r>
              <a:rPr lang="en-US" sz="1300" b="1" dirty="0" err="1" smtClean="0">
                <a:solidFill>
                  <a:schemeClr val="tx1"/>
                </a:solidFill>
              </a:rPr>
              <a:t>si</a:t>
            </a:r>
            <a:r>
              <a:rPr lang="en-US" sz="1300" b="1" dirty="0" smtClean="0">
                <a:solidFill>
                  <a:schemeClr val="tx1"/>
                </a:solidFill>
              </a:rPr>
              <a:t> </a:t>
            </a:r>
            <a:r>
              <a:rPr lang="en-US" sz="1300" b="1" dirty="0" err="1" smtClean="0">
                <a:solidFill>
                  <a:schemeClr val="tx1"/>
                </a:solidFill>
              </a:rPr>
              <a:t>psh</a:t>
            </a:r>
            <a:r>
              <a:rPr lang="en-US" sz="1300" b="1" dirty="0" smtClean="0">
                <a:solidFill>
                  <a:schemeClr val="tx1"/>
                </a:solidFill>
              </a:rPr>
              <a:t>. t</a:t>
            </a:r>
            <a:r>
              <a:rPr lang="az-Cyrl-AZ" sz="1300" b="1" dirty="0" smtClean="0">
                <a:solidFill>
                  <a:schemeClr val="tx1"/>
                </a:solidFill>
              </a:rPr>
              <a:t>ӫ </a:t>
            </a:r>
            <a:r>
              <a:rPr lang="en-US" sz="1300" b="1" dirty="0" smtClean="0">
                <a:solidFill>
                  <a:schemeClr val="tx1"/>
                </a:solidFill>
              </a:rPr>
              <a:t>b</a:t>
            </a:r>
            <a:r>
              <a:rPr lang="az-Cyrl-AZ" sz="1300" b="1" dirty="0" smtClean="0">
                <a:solidFill>
                  <a:schemeClr val="tx1"/>
                </a:solidFill>
              </a:rPr>
              <a:t>ӫ</a:t>
            </a:r>
            <a:r>
              <a:rPr lang="en-US" sz="1300" b="1" dirty="0" smtClean="0">
                <a:solidFill>
                  <a:schemeClr val="tx1"/>
                </a:solidFill>
              </a:rPr>
              <a:t>hen </a:t>
            </a:r>
            <a:r>
              <a:rPr lang="en-US" sz="1300" b="1" dirty="0" err="1" smtClean="0">
                <a:solidFill>
                  <a:schemeClr val="tx1"/>
                </a:solidFill>
              </a:rPr>
              <a:t>muzikant</a:t>
            </a:r>
            <a:r>
              <a:rPr lang="en-US" sz="1300" b="1" dirty="0" smtClean="0">
                <a:solidFill>
                  <a:schemeClr val="tx1"/>
                </a:solidFill>
              </a:rPr>
              <a:t> </a:t>
            </a:r>
            <a:r>
              <a:rPr lang="en-US" sz="1300" b="1" dirty="0" err="1" smtClean="0">
                <a:solidFill>
                  <a:schemeClr val="tx1"/>
                </a:solidFill>
              </a:rPr>
              <a:t>profesionist</a:t>
            </a:r>
            <a:r>
              <a:rPr lang="az-Cyrl-AZ" sz="1300" b="1" dirty="0" smtClean="0">
                <a:solidFill>
                  <a:schemeClr val="tx1"/>
                </a:solidFill>
              </a:rPr>
              <a:t>, </a:t>
            </a:r>
            <a:r>
              <a:rPr lang="en-US" sz="1300" b="1" dirty="0" err="1" smtClean="0">
                <a:solidFill>
                  <a:schemeClr val="tx1"/>
                </a:solidFill>
              </a:rPr>
              <a:t>si</a:t>
            </a:r>
            <a:r>
              <a:rPr lang="en-US" sz="1300" b="1" dirty="0" smtClean="0">
                <a:solidFill>
                  <a:schemeClr val="tx1"/>
                </a:solidFill>
              </a:rPr>
              <a:t> </a:t>
            </a:r>
            <a:r>
              <a:rPr lang="en-US" sz="1300" b="1" dirty="0" err="1" smtClean="0">
                <a:solidFill>
                  <a:schemeClr val="tx1"/>
                </a:solidFill>
              </a:rPr>
              <a:t>nuk</a:t>
            </a:r>
            <a:r>
              <a:rPr lang="en-US" sz="1300" b="1" dirty="0" smtClean="0">
                <a:solidFill>
                  <a:schemeClr val="tx1"/>
                </a:solidFill>
              </a:rPr>
              <a:t> e </a:t>
            </a:r>
            <a:r>
              <a:rPr lang="en-US" sz="1300" b="1" dirty="0" err="1" smtClean="0">
                <a:solidFill>
                  <a:schemeClr val="tx1"/>
                </a:solidFill>
              </a:rPr>
              <a:t>konceptojm</a:t>
            </a:r>
            <a:r>
              <a:rPr lang="az-Cyrl-AZ" sz="1300" b="1" dirty="0" smtClean="0">
                <a:solidFill>
                  <a:schemeClr val="tx1"/>
                </a:solidFill>
              </a:rPr>
              <a:t>ӫ </a:t>
            </a:r>
            <a:r>
              <a:rPr lang="en-US" sz="1300" b="1" dirty="0" smtClean="0">
                <a:solidFill>
                  <a:schemeClr val="tx1"/>
                </a:solidFill>
              </a:rPr>
              <a:t> t</a:t>
            </a:r>
            <a:r>
              <a:rPr lang="az-Cyrl-AZ" sz="1300" b="1" dirty="0" smtClean="0">
                <a:solidFill>
                  <a:schemeClr val="tx1"/>
                </a:solidFill>
              </a:rPr>
              <a:t>ӫ </a:t>
            </a:r>
            <a:r>
              <a:rPr lang="en-US" sz="1300" b="1" dirty="0" smtClean="0">
                <a:solidFill>
                  <a:schemeClr val="tx1"/>
                </a:solidFill>
              </a:rPr>
              <a:t>b</a:t>
            </a:r>
            <a:r>
              <a:rPr lang="az-Cyrl-AZ" sz="1300" b="1" dirty="0" smtClean="0">
                <a:solidFill>
                  <a:schemeClr val="tx1"/>
                </a:solidFill>
              </a:rPr>
              <a:t>ӫ</a:t>
            </a:r>
            <a:r>
              <a:rPr lang="en-US" sz="1300" b="1" dirty="0" err="1" smtClean="0">
                <a:solidFill>
                  <a:schemeClr val="tx1"/>
                </a:solidFill>
              </a:rPr>
              <a:t>jn</a:t>
            </a:r>
            <a:r>
              <a:rPr lang="az-Cyrl-AZ" sz="1300" b="1" dirty="0" smtClean="0">
                <a:solidFill>
                  <a:schemeClr val="tx1"/>
                </a:solidFill>
              </a:rPr>
              <a:t>ӫ </a:t>
            </a:r>
            <a:r>
              <a:rPr lang="en-US" sz="1300" b="1" dirty="0" err="1" smtClean="0">
                <a:solidFill>
                  <a:schemeClr val="tx1"/>
                </a:solidFill>
              </a:rPr>
              <a:t>ndonj</a:t>
            </a:r>
            <a:r>
              <a:rPr lang="az-Cyrl-AZ" sz="1300" b="1" dirty="0" smtClean="0">
                <a:solidFill>
                  <a:schemeClr val="tx1"/>
                </a:solidFill>
              </a:rPr>
              <a:t>ӫ </a:t>
            </a:r>
            <a:r>
              <a:rPr lang="en-US" sz="1300" b="1" dirty="0" smtClean="0">
                <a:solidFill>
                  <a:schemeClr val="tx1"/>
                </a:solidFill>
              </a:rPr>
              <a:t>pun</a:t>
            </a:r>
            <a:r>
              <a:rPr lang="az-Cyrl-AZ" sz="1300" b="1" dirty="0" smtClean="0">
                <a:solidFill>
                  <a:schemeClr val="tx1"/>
                </a:solidFill>
              </a:rPr>
              <a:t>ӫ </a:t>
            </a:r>
            <a:r>
              <a:rPr lang="en-US" sz="1300" b="1" dirty="0" err="1" smtClean="0">
                <a:solidFill>
                  <a:schemeClr val="tx1"/>
                </a:solidFill>
              </a:rPr>
              <a:t>tjet</a:t>
            </a:r>
            <a:r>
              <a:rPr lang="az-Cyrl-AZ" sz="1300" b="1" dirty="0" smtClean="0">
                <a:solidFill>
                  <a:schemeClr val="tx1"/>
                </a:solidFill>
              </a:rPr>
              <a:t>ӫ</a:t>
            </a:r>
            <a:r>
              <a:rPr lang="en-US" sz="1300" b="1" dirty="0" smtClean="0">
                <a:solidFill>
                  <a:schemeClr val="tx1"/>
                </a:solidFill>
              </a:rPr>
              <a:t>r.</a:t>
            </a:r>
          </a:p>
          <a:p>
            <a:r>
              <a:rPr lang="az-Cyrl-AZ" sz="1300" b="1" dirty="0" smtClean="0">
                <a:solidFill>
                  <a:schemeClr val="tx1"/>
                </a:solidFill>
              </a:rPr>
              <a:t>Ҫ</a:t>
            </a:r>
            <a:r>
              <a:rPr lang="en-US" sz="1300" b="1" dirty="0" smtClean="0">
                <a:solidFill>
                  <a:schemeClr val="tx1"/>
                </a:solidFill>
              </a:rPr>
              <a:t>far</a:t>
            </a:r>
            <a:r>
              <a:rPr lang="az-Cyrl-AZ" sz="1300" b="1" dirty="0" smtClean="0">
                <a:solidFill>
                  <a:schemeClr val="tx1"/>
                </a:solidFill>
              </a:rPr>
              <a:t>ӫ </a:t>
            </a:r>
            <a:r>
              <a:rPr lang="en-US" sz="1300" b="1" dirty="0" smtClean="0">
                <a:solidFill>
                  <a:schemeClr val="tx1"/>
                </a:solidFill>
              </a:rPr>
              <a:t>do t</a:t>
            </a:r>
            <a:r>
              <a:rPr lang="az-Cyrl-AZ" sz="1300" b="1" dirty="0" smtClean="0">
                <a:solidFill>
                  <a:schemeClr val="tx1"/>
                </a:solidFill>
              </a:rPr>
              <a:t>ӫ </a:t>
            </a:r>
            <a:r>
              <a:rPr lang="en-US" sz="1300" b="1" dirty="0" err="1" smtClean="0">
                <a:solidFill>
                  <a:schemeClr val="tx1"/>
                </a:solidFill>
              </a:rPr>
              <a:t>ishte</a:t>
            </a:r>
            <a:r>
              <a:rPr lang="en-US" sz="1300" b="1" dirty="0" smtClean="0">
                <a:solidFill>
                  <a:schemeClr val="tx1"/>
                </a:solidFill>
              </a:rPr>
              <a:t> m</a:t>
            </a:r>
            <a:r>
              <a:rPr lang="az-Cyrl-AZ" sz="1300" b="1" dirty="0" smtClean="0">
                <a:solidFill>
                  <a:schemeClr val="tx1"/>
                </a:solidFill>
              </a:rPr>
              <a:t>ӫ </a:t>
            </a:r>
            <a:r>
              <a:rPr lang="en-US" sz="1300" b="1" dirty="0" err="1" smtClean="0">
                <a:solidFill>
                  <a:schemeClr val="tx1"/>
                </a:solidFill>
              </a:rPr>
              <a:t>mir</a:t>
            </a:r>
            <a:r>
              <a:rPr lang="az-Cyrl-AZ" sz="1300" b="1" dirty="0" smtClean="0">
                <a:solidFill>
                  <a:schemeClr val="tx1"/>
                </a:solidFill>
              </a:rPr>
              <a:t>ӫ </a:t>
            </a:r>
            <a:r>
              <a:rPr lang="en-US" sz="1300" b="1" dirty="0" smtClean="0">
                <a:solidFill>
                  <a:schemeClr val="tx1"/>
                </a:solidFill>
              </a:rPr>
              <a:t>t</a:t>
            </a:r>
            <a:r>
              <a:rPr lang="az-Cyrl-AZ" sz="1300" b="1" dirty="0" smtClean="0">
                <a:solidFill>
                  <a:schemeClr val="tx1"/>
                </a:solidFill>
              </a:rPr>
              <a:t>ӫ </a:t>
            </a:r>
            <a:r>
              <a:rPr lang="en-US" sz="1300" b="1" dirty="0" smtClean="0">
                <a:solidFill>
                  <a:schemeClr val="tx1"/>
                </a:solidFill>
              </a:rPr>
              <a:t>b</a:t>
            </a:r>
            <a:r>
              <a:rPr lang="az-Cyrl-AZ" sz="1300" b="1" dirty="0" smtClean="0">
                <a:solidFill>
                  <a:schemeClr val="tx1"/>
                </a:solidFill>
              </a:rPr>
              <a:t>ӫ</a:t>
            </a:r>
            <a:r>
              <a:rPr lang="en-US" sz="1300" b="1" dirty="0" smtClean="0">
                <a:solidFill>
                  <a:schemeClr val="tx1"/>
                </a:solidFill>
              </a:rPr>
              <a:t>je?</a:t>
            </a:r>
          </a:p>
          <a:p>
            <a:r>
              <a:rPr lang="en-US" sz="1300" b="1" dirty="0" err="1" smtClean="0">
                <a:solidFill>
                  <a:schemeClr val="tx1"/>
                </a:solidFill>
              </a:rPr>
              <a:t>Mendo</a:t>
            </a:r>
            <a:r>
              <a:rPr lang="en-US" sz="1300" b="1" dirty="0" smtClean="0">
                <a:solidFill>
                  <a:schemeClr val="tx1"/>
                </a:solidFill>
              </a:rPr>
              <a:t> p</a:t>
            </a:r>
            <a:r>
              <a:rPr lang="az-Cyrl-AZ" sz="1300" b="1" dirty="0" smtClean="0">
                <a:solidFill>
                  <a:schemeClr val="tx1"/>
                </a:solidFill>
              </a:rPr>
              <a:t>ӫ</a:t>
            </a:r>
            <a:r>
              <a:rPr lang="en-US" sz="1300" b="1" dirty="0" smtClean="0">
                <a:solidFill>
                  <a:schemeClr val="tx1"/>
                </a:solidFill>
              </a:rPr>
              <a:t>r </a:t>
            </a:r>
            <a:r>
              <a:rPr lang="en-US" sz="1300" b="1" dirty="0" err="1" smtClean="0">
                <a:solidFill>
                  <a:schemeClr val="tx1"/>
                </a:solidFill>
              </a:rPr>
              <a:t>prirjet</a:t>
            </a:r>
            <a:r>
              <a:rPr lang="en-US" sz="1300" b="1" dirty="0" smtClean="0">
                <a:solidFill>
                  <a:schemeClr val="tx1"/>
                </a:solidFill>
              </a:rPr>
              <a:t> e </a:t>
            </a:r>
            <a:r>
              <a:rPr lang="en-US" sz="1300" b="1" dirty="0" err="1" smtClean="0">
                <a:solidFill>
                  <a:schemeClr val="tx1"/>
                </a:solidFill>
              </a:rPr>
              <a:t>tua</a:t>
            </a:r>
            <a:r>
              <a:rPr lang="en-US" sz="1300" b="1" dirty="0" smtClean="0">
                <a:solidFill>
                  <a:schemeClr val="tx1"/>
                </a:solidFill>
              </a:rPr>
              <a:t> </a:t>
            </a:r>
            <a:r>
              <a:rPr lang="en-US" sz="1300" b="1" dirty="0" err="1">
                <a:solidFill>
                  <a:schemeClr val="tx1"/>
                </a:solidFill>
              </a:rPr>
              <a:t>p</a:t>
            </a:r>
            <a:r>
              <a:rPr lang="en-US" sz="1300" b="1" dirty="0" err="1" smtClean="0">
                <a:solidFill>
                  <a:schemeClr val="tx1"/>
                </a:solidFill>
              </a:rPr>
              <a:t>sh</a:t>
            </a:r>
            <a:r>
              <a:rPr lang="en-US" sz="1300" b="1" dirty="0" smtClean="0">
                <a:solidFill>
                  <a:schemeClr val="tx1"/>
                </a:solidFill>
              </a:rPr>
              <a:t>. a t</a:t>
            </a:r>
            <a:r>
              <a:rPr lang="az-Cyrl-AZ" sz="1300" b="1" dirty="0" smtClean="0">
                <a:solidFill>
                  <a:schemeClr val="tx1"/>
                </a:solidFill>
              </a:rPr>
              <a:t>ӫ </a:t>
            </a:r>
            <a:r>
              <a:rPr lang="en-US" sz="1300" b="1" dirty="0" smtClean="0">
                <a:solidFill>
                  <a:schemeClr val="tx1"/>
                </a:solidFill>
              </a:rPr>
              <a:t>p</a:t>
            </a:r>
            <a:r>
              <a:rPr lang="az-Cyrl-AZ" sz="1300" b="1" dirty="0" smtClean="0">
                <a:solidFill>
                  <a:schemeClr val="tx1"/>
                </a:solidFill>
              </a:rPr>
              <a:t>ӫ</a:t>
            </a:r>
            <a:r>
              <a:rPr lang="en-US" sz="1300" b="1" dirty="0" err="1" smtClean="0">
                <a:solidFill>
                  <a:schemeClr val="tx1"/>
                </a:solidFill>
              </a:rPr>
              <a:t>lqejn</a:t>
            </a:r>
            <a:r>
              <a:rPr lang="az-Cyrl-AZ" sz="1300" b="1" dirty="0" smtClean="0">
                <a:solidFill>
                  <a:schemeClr val="tx1"/>
                </a:solidFill>
              </a:rPr>
              <a:t>ӫ </a:t>
            </a:r>
            <a:r>
              <a:rPr lang="en-US" sz="1300" b="1" dirty="0" smtClean="0">
                <a:solidFill>
                  <a:schemeClr val="tx1"/>
                </a:solidFill>
              </a:rPr>
              <a:t>pun</a:t>
            </a:r>
            <a:r>
              <a:rPr lang="az-Cyrl-AZ" sz="1300" b="1" dirty="0" smtClean="0">
                <a:solidFill>
                  <a:schemeClr val="tx1"/>
                </a:solidFill>
              </a:rPr>
              <a:t>ӫ</a:t>
            </a:r>
            <a:r>
              <a:rPr lang="en-US" sz="1300" b="1" dirty="0" smtClean="0">
                <a:solidFill>
                  <a:schemeClr val="tx1"/>
                </a:solidFill>
              </a:rPr>
              <a:t>t q</a:t>
            </a:r>
            <a:r>
              <a:rPr lang="az-Cyrl-AZ" sz="1300" b="1" dirty="0" smtClean="0">
                <a:solidFill>
                  <a:schemeClr val="tx1"/>
                </a:solidFill>
              </a:rPr>
              <a:t>ӫ </a:t>
            </a:r>
            <a:r>
              <a:rPr lang="en-US" sz="1300" b="1" dirty="0" smtClean="0">
                <a:solidFill>
                  <a:schemeClr val="tx1"/>
                </a:solidFill>
              </a:rPr>
              <a:t>u </a:t>
            </a:r>
            <a:r>
              <a:rPr lang="en-US" sz="1300" b="1" dirty="0" err="1" smtClean="0">
                <a:solidFill>
                  <a:schemeClr val="tx1"/>
                </a:solidFill>
              </a:rPr>
              <a:t>ofrojn</a:t>
            </a:r>
            <a:r>
              <a:rPr lang="az-Cyrl-AZ" sz="1300" b="1" dirty="0" smtClean="0">
                <a:solidFill>
                  <a:schemeClr val="tx1"/>
                </a:solidFill>
              </a:rPr>
              <a:t>ӫ </a:t>
            </a:r>
            <a:r>
              <a:rPr lang="en-US" sz="1300" b="1" dirty="0" err="1" smtClean="0">
                <a:solidFill>
                  <a:schemeClr val="tx1"/>
                </a:solidFill>
              </a:rPr>
              <a:t>sh</a:t>
            </a:r>
            <a:r>
              <a:rPr lang="az-Cyrl-AZ" sz="1300" b="1" dirty="0" smtClean="0">
                <a:solidFill>
                  <a:schemeClr val="tx1"/>
                </a:solidFill>
              </a:rPr>
              <a:t>ӫ</a:t>
            </a:r>
            <a:r>
              <a:rPr lang="en-US" sz="1300" b="1" dirty="0" err="1" smtClean="0">
                <a:solidFill>
                  <a:schemeClr val="tx1"/>
                </a:solidFill>
              </a:rPr>
              <a:t>rbime</a:t>
            </a:r>
            <a:r>
              <a:rPr lang="en-US" sz="1300" b="1" dirty="0" smtClean="0">
                <a:solidFill>
                  <a:schemeClr val="tx1"/>
                </a:solidFill>
              </a:rPr>
              <a:t> t</a:t>
            </a:r>
            <a:r>
              <a:rPr lang="az-Cyrl-AZ" sz="1300" b="1" dirty="0" smtClean="0">
                <a:solidFill>
                  <a:schemeClr val="tx1"/>
                </a:solidFill>
              </a:rPr>
              <a:t>ӫ </a:t>
            </a:r>
            <a:r>
              <a:rPr lang="en-US" sz="1300" b="1" dirty="0" err="1" smtClean="0">
                <a:solidFill>
                  <a:schemeClr val="tx1"/>
                </a:solidFill>
              </a:rPr>
              <a:t>ndryshme</a:t>
            </a:r>
            <a:r>
              <a:rPr lang="en-US" sz="1300" b="1" dirty="0" smtClean="0">
                <a:solidFill>
                  <a:schemeClr val="tx1"/>
                </a:solidFill>
              </a:rPr>
              <a:t> t</a:t>
            </a:r>
            <a:r>
              <a:rPr lang="az-Cyrl-AZ" sz="1300" b="1" dirty="0" smtClean="0">
                <a:solidFill>
                  <a:schemeClr val="tx1"/>
                </a:solidFill>
              </a:rPr>
              <a:t>ӫ </a:t>
            </a:r>
            <a:r>
              <a:rPr lang="en-US" sz="1300" b="1" dirty="0" err="1" smtClean="0">
                <a:solidFill>
                  <a:schemeClr val="tx1"/>
                </a:solidFill>
              </a:rPr>
              <a:t>tjer</a:t>
            </a:r>
            <a:r>
              <a:rPr lang="az-Cyrl-AZ" sz="1300" b="1" dirty="0" smtClean="0">
                <a:solidFill>
                  <a:schemeClr val="tx1"/>
                </a:solidFill>
              </a:rPr>
              <a:t>ӫ</a:t>
            </a:r>
            <a:r>
              <a:rPr lang="en-US" sz="1300" b="1" dirty="0" err="1" smtClean="0">
                <a:solidFill>
                  <a:schemeClr val="tx1"/>
                </a:solidFill>
              </a:rPr>
              <a:t>ve</a:t>
            </a:r>
            <a:r>
              <a:rPr lang="en-US" sz="1300" b="1" dirty="0" smtClean="0">
                <a:solidFill>
                  <a:schemeClr val="tx1"/>
                </a:solidFill>
              </a:rPr>
              <a:t>.</a:t>
            </a:r>
          </a:p>
          <a:p>
            <a:r>
              <a:rPr lang="en-US" sz="1300" b="1" dirty="0" smtClean="0">
                <a:solidFill>
                  <a:schemeClr val="tx1"/>
                </a:solidFill>
              </a:rPr>
              <a:t>A t</a:t>
            </a:r>
            <a:r>
              <a:rPr lang="az-Cyrl-AZ" sz="1300" b="1" dirty="0" smtClean="0">
                <a:solidFill>
                  <a:schemeClr val="tx1"/>
                </a:solidFill>
              </a:rPr>
              <a:t>ӫ </a:t>
            </a:r>
            <a:r>
              <a:rPr lang="en-US" sz="1300" b="1" dirty="0" err="1" smtClean="0">
                <a:solidFill>
                  <a:schemeClr val="tx1"/>
                </a:solidFill>
              </a:rPr>
              <a:t>jepet</a:t>
            </a:r>
            <a:r>
              <a:rPr lang="en-US" sz="1300" b="1" dirty="0" smtClean="0">
                <a:solidFill>
                  <a:schemeClr val="tx1"/>
                </a:solidFill>
              </a:rPr>
              <a:t> p</a:t>
            </a:r>
            <a:r>
              <a:rPr lang="az-Cyrl-AZ" sz="1300" b="1" dirty="0" smtClean="0">
                <a:solidFill>
                  <a:schemeClr val="tx1"/>
                </a:solidFill>
              </a:rPr>
              <a:t>ӫ</a:t>
            </a:r>
            <a:r>
              <a:rPr lang="en-US" sz="1300" b="1" dirty="0" smtClean="0">
                <a:solidFill>
                  <a:schemeClr val="tx1"/>
                </a:solidFill>
              </a:rPr>
              <a:t>r </a:t>
            </a:r>
            <a:r>
              <a:rPr lang="en-US" sz="1300" b="1" dirty="0" err="1" smtClean="0">
                <a:solidFill>
                  <a:schemeClr val="tx1"/>
                </a:solidFill>
              </a:rPr>
              <a:t>gj</a:t>
            </a:r>
            <a:r>
              <a:rPr lang="az-Cyrl-AZ" sz="1300" b="1" dirty="0" smtClean="0">
                <a:solidFill>
                  <a:schemeClr val="tx1"/>
                </a:solidFill>
              </a:rPr>
              <a:t>ӫ</a:t>
            </a:r>
            <a:r>
              <a:rPr lang="en-US" sz="1300" b="1" dirty="0" err="1" smtClean="0">
                <a:solidFill>
                  <a:schemeClr val="tx1"/>
                </a:solidFill>
              </a:rPr>
              <a:t>ra</a:t>
            </a:r>
            <a:r>
              <a:rPr lang="en-US" sz="1300" b="1" dirty="0" smtClean="0">
                <a:solidFill>
                  <a:schemeClr val="tx1"/>
                </a:solidFill>
              </a:rPr>
              <a:t> </a:t>
            </a:r>
            <a:r>
              <a:rPr lang="en-US" sz="1300" b="1" dirty="0" err="1" smtClean="0">
                <a:solidFill>
                  <a:schemeClr val="tx1"/>
                </a:solidFill>
              </a:rPr>
              <a:t>mekanike</a:t>
            </a:r>
            <a:r>
              <a:rPr lang="en-US" sz="1300" b="1" dirty="0" smtClean="0">
                <a:solidFill>
                  <a:schemeClr val="tx1"/>
                </a:solidFill>
              </a:rPr>
              <a:t>, p</a:t>
            </a:r>
            <a:r>
              <a:rPr lang="az-Cyrl-AZ" sz="1300" b="1" dirty="0" smtClean="0">
                <a:solidFill>
                  <a:schemeClr val="tx1"/>
                </a:solidFill>
              </a:rPr>
              <a:t>ӫ</a:t>
            </a:r>
            <a:r>
              <a:rPr lang="en-US" sz="1300" b="1" dirty="0" smtClean="0">
                <a:solidFill>
                  <a:schemeClr val="tx1"/>
                </a:solidFill>
              </a:rPr>
              <a:t>r </a:t>
            </a:r>
            <a:r>
              <a:rPr lang="en-US" sz="1300" b="1" dirty="0" err="1" smtClean="0">
                <a:solidFill>
                  <a:schemeClr val="tx1"/>
                </a:solidFill>
              </a:rPr>
              <a:t>numra</a:t>
            </a:r>
            <a:r>
              <a:rPr lang="en-US" sz="1300" b="1" dirty="0" smtClean="0">
                <a:solidFill>
                  <a:schemeClr val="tx1"/>
                </a:solidFill>
              </a:rPr>
              <a:t>, p</a:t>
            </a:r>
            <a:r>
              <a:rPr lang="az-Cyrl-AZ" sz="1300" b="1" dirty="0" smtClean="0">
                <a:solidFill>
                  <a:schemeClr val="tx1"/>
                </a:solidFill>
              </a:rPr>
              <a:t>ӫ</a:t>
            </a:r>
            <a:r>
              <a:rPr lang="en-US" sz="1300" b="1" dirty="0" smtClean="0">
                <a:solidFill>
                  <a:schemeClr val="tx1"/>
                </a:solidFill>
              </a:rPr>
              <a:t>r </a:t>
            </a:r>
            <a:r>
              <a:rPr lang="en-US" sz="1300" b="1" dirty="0" err="1" smtClean="0">
                <a:solidFill>
                  <a:schemeClr val="tx1"/>
                </a:solidFill>
              </a:rPr>
              <a:t>llogaritje</a:t>
            </a:r>
            <a:r>
              <a:rPr lang="en-US" sz="1300" b="1" dirty="0" smtClean="0">
                <a:solidFill>
                  <a:schemeClr val="tx1"/>
                </a:solidFill>
              </a:rPr>
              <a:t>  </a:t>
            </a:r>
            <a:r>
              <a:rPr lang="en-US" sz="1300" b="1" dirty="0" err="1" smtClean="0">
                <a:solidFill>
                  <a:schemeClr val="tx1"/>
                </a:solidFill>
              </a:rPr>
              <a:t>ose</a:t>
            </a:r>
            <a:r>
              <a:rPr lang="en-US" sz="1300" b="1" dirty="0" smtClean="0">
                <a:solidFill>
                  <a:schemeClr val="tx1"/>
                </a:solidFill>
              </a:rPr>
              <a:t> p</a:t>
            </a:r>
            <a:r>
              <a:rPr lang="az-Cyrl-AZ" sz="1300" b="1" dirty="0" smtClean="0">
                <a:solidFill>
                  <a:schemeClr val="tx1"/>
                </a:solidFill>
              </a:rPr>
              <a:t>ӫ</a:t>
            </a:r>
            <a:r>
              <a:rPr lang="en-US" sz="1300" b="1" dirty="0" smtClean="0">
                <a:solidFill>
                  <a:schemeClr val="tx1"/>
                </a:solidFill>
              </a:rPr>
              <a:t>r </a:t>
            </a:r>
            <a:r>
              <a:rPr lang="en-US" sz="1300" b="1" dirty="0" err="1" smtClean="0">
                <a:solidFill>
                  <a:schemeClr val="tx1"/>
                </a:solidFill>
              </a:rPr>
              <a:t>riparim</a:t>
            </a:r>
            <a:r>
              <a:rPr lang="en-US" sz="1300" b="1" dirty="0" smtClean="0">
                <a:solidFill>
                  <a:schemeClr val="tx1"/>
                </a:solidFill>
              </a:rPr>
              <a:t>.</a:t>
            </a:r>
          </a:p>
          <a:p>
            <a:r>
              <a:rPr lang="en-US" sz="1300" b="1" dirty="0" err="1" smtClean="0">
                <a:solidFill>
                  <a:schemeClr val="tx1"/>
                </a:solidFill>
              </a:rPr>
              <a:t>Mendo</a:t>
            </a:r>
            <a:r>
              <a:rPr lang="en-US" sz="1300" b="1" dirty="0" smtClean="0">
                <a:solidFill>
                  <a:schemeClr val="tx1"/>
                </a:solidFill>
              </a:rPr>
              <a:t> p</a:t>
            </a:r>
            <a:r>
              <a:rPr lang="az-Cyrl-AZ" sz="1300" b="1" dirty="0" smtClean="0">
                <a:solidFill>
                  <a:schemeClr val="tx1"/>
                </a:solidFill>
              </a:rPr>
              <a:t>ӫ</a:t>
            </a:r>
            <a:r>
              <a:rPr lang="en-US" sz="1300" b="1" dirty="0" smtClean="0">
                <a:solidFill>
                  <a:schemeClr val="tx1"/>
                </a:solidFill>
              </a:rPr>
              <a:t>r </a:t>
            </a:r>
            <a:r>
              <a:rPr lang="en-US" sz="1300" b="1" dirty="0" err="1" smtClean="0">
                <a:solidFill>
                  <a:schemeClr val="tx1"/>
                </a:solidFill>
              </a:rPr>
              <a:t>alternativa</a:t>
            </a:r>
            <a:r>
              <a:rPr lang="en-US" sz="1300" b="1" dirty="0" smtClean="0">
                <a:solidFill>
                  <a:schemeClr val="tx1"/>
                </a:solidFill>
              </a:rPr>
              <a:t>. </a:t>
            </a:r>
            <a:r>
              <a:rPr lang="en-US" sz="1300" b="1" dirty="0" err="1" smtClean="0">
                <a:solidFill>
                  <a:schemeClr val="tx1"/>
                </a:solidFill>
              </a:rPr>
              <a:t>Cilat</a:t>
            </a:r>
            <a:r>
              <a:rPr lang="en-US" sz="1300" b="1" dirty="0" smtClean="0">
                <a:solidFill>
                  <a:schemeClr val="tx1"/>
                </a:solidFill>
              </a:rPr>
              <a:t> pun</a:t>
            </a:r>
            <a:r>
              <a:rPr lang="az-Cyrl-AZ" sz="1300" b="1" dirty="0" smtClean="0">
                <a:solidFill>
                  <a:schemeClr val="tx1"/>
                </a:solidFill>
              </a:rPr>
              <a:t>ӫ </a:t>
            </a:r>
            <a:r>
              <a:rPr lang="en-US" sz="1300" b="1" dirty="0" smtClean="0">
                <a:solidFill>
                  <a:schemeClr val="tx1"/>
                </a:solidFill>
              </a:rPr>
              <a:t>p</a:t>
            </a:r>
            <a:r>
              <a:rPr lang="az-Cyrl-AZ" sz="1300" b="1" dirty="0" smtClean="0">
                <a:solidFill>
                  <a:schemeClr val="tx1"/>
                </a:solidFill>
              </a:rPr>
              <a:t>ӫ</a:t>
            </a:r>
            <a:r>
              <a:rPr lang="en-US" sz="1300" b="1" dirty="0" err="1" smtClean="0">
                <a:solidFill>
                  <a:schemeClr val="tx1"/>
                </a:solidFill>
              </a:rPr>
              <a:t>rshtaten</a:t>
            </a:r>
            <a:r>
              <a:rPr lang="en-US" sz="1300" b="1" dirty="0" smtClean="0">
                <a:solidFill>
                  <a:schemeClr val="tx1"/>
                </a:solidFill>
              </a:rPr>
              <a:t> m</a:t>
            </a:r>
            <a:r>
              <a:rPr lang="az-Cyrl-AZ" sz="1300" b="1" dirty="0" smtClean="0">
                <a:solidFill>
                  <a:schemeClr val="tx1"/>
                </a:solidFill>
              </a:rPr>
              <a:t>ӫ </a:t>
            </a:r>
            <a:r>
              <a:rPr lang="en-US" sz="1300" b="1" dirty="0" err="1" smtClean="0">
                <a:solidFill>
                  <a:schemeClr val="tx1"/>
                </a:solidFill>
              </a:rPr>
              <a:t>mir</a:t>
            </a:r>
            <a:r>
              <a:rPr lang="az-Cyrl-AZ" sz="1300" b="1" dirty="0" smtClean="0">
                <a:solidFill>
                  <a:schemeClr val="tx1"/>
                </a:solidFill>
              </a:rPr>
              <a:t>ӫ </a:t>
            </a:r>
            <a:r>
              <a:rPr lang="en-US" sz="1300" b="1" dirty="0" smtClean="0">
                <a:solidFill>
                  <a:schemeClr val="tx1"/>
                </a:solidFill>
              </a:rPr>
              <a:t>me </a:t>
            </a:r>
            <a:r>
              <a:rPr lang="en-US" sz="1300" b="1" dirty="0" err="1" smtClean="0">
                <a:solidFill>
                  <a:schemeClr val="tx1"/>
                </a:solidFill>
              </a:rPr>
              <a:t>prirjet</a:t>
            </a:r>
            <a:r>
              <a:rPr lang="en-US" sz="1300" b="1" dirty="0" smtClean="0">
                <a:solidFill>
                  <a:schemeClr val="tx1"/>
                </a:solidFill>
              </a:rPr>
              <a:t> e </a:t>
            </a:r>
            <a:r>
              <a:rPr lang="en-US" sz="1300" b="1" dirty="0" err="1" smtClean="0">
                <a:solidFill>
                  <a:schemeClr val="tx1"/>
                </a:solidFill>
              </a:rPr>
              <a:t>tua</a:t>
            </a:r>
            <a:r>
              <a:rPr lang="en-US" sz="1300" b="1" dirty="0" smtClean="0">
                <a:solidFill>
                  <a:schemeClr val="tx1"/>
                </a:solidFill>
              </a:rPr>
              <a:t> ?</a:t>
            </a:r>
          </a:p>
          <a:p>
            <a:r>
              <a:rPr lang="en-US" sz="1300" b="1" dirty="0" err="1" smtClean="0">
                <a:solidFill>
                  <a:schemeClr val="tx1"/>
                </a:solidFill>
              </a:rPr>
              <a:t>Shqyrto</a:t>
            </a:r>
            <a:r>
              <a:rPr lang="en-US" sz="1300" b="1" dirty="0" smtClean="0">
                <a:solidFill>
                  <a:schemeClr val="tx1"/>
                </a:solidFill>
              </a:rPr>
              <a:t> me t</a:t>
            </a:r>
            <a:r>
              <a:rPr lang="az-Cyrl-AZ" sz="1300" b="1" dirty="0" smtClean="0">
                <a:solidFill>
                  <a:schemeClr val="tx1"/>
                </a:solidFill>
              </a:rPr>
              <a:t>ӫ </a:t>
            </a:r>
            <a:r>
              <a:rPr lang="en-US" sz="1300" b="1" dirty="0" err="1" smtClean="0">
                <a:solidFill>
                  <a:schemeClr val="tx1"/>
                </a:solidFill>
              </a:rPr>
              <a:t>tjer</a:t>
            </a:r>
            <a:r>
              <a:rPr lang="az-Cyrl-AZ" sz="1300" b="1" dirty="0" smtClean="0">
                <a:solidFill>
                  <a:schemeClr val="tx1"/>
                </a:solidFill>
              </a:rPr>
              <a:t>ӫ</a:t>
            </a:r>
            <a:r>
              <a:rPr lang="en-US" sz="1300" b="1" dirty="0" smtClean="0">
                <a:solidFill>
                  <a:schemeClr val="tx1"/>
                </a:solidFill>
              </a:rPr>
              <a:t>t p</a:t>
            </a:r>
            <a:r>
              <a:rPr lang="az-Cyrl-AZ" sz="1300" b="1" dirty="0" smtClean="0">
                <a:solidFill>
                  <a:schemeClr val="tx1"/>
                </a:solidFill>
              </a:rPr>
              <a:t>ӫ</a:t>
            </a:r>
            <a:r>
              <a:rPr lang="en-US" sz="1300" b="1" dirty="0" smtClean="0">
                <a:solidFill>
                  <a:schemeClr val="tx1"/>
                </a:solidFill>
              </a:rPr>
              <a:t>r </a:t>
            </a:r>
            <a:r>
              <a:rPr lang="en-US" sz="1300" b="1" dirty="0" err="1" smtClean="0">
                <a:solidFill>
                  <a:schemeClr val="tx1"/>
                </a:solidFill>
              </a:rPr>
              <a:t>prirjet</a:t>
            </a:r>
            <a:r>
              <a:rPr lang="en-US" sz="1300" b="1" dirty="0" smtClean="0">
                <a:solidFill>
                  <a:schemeClr val="tx1"/>
                </a:solidFill>
              </a:rPr>
              <a:t> e </a:t>
            </a:r>
            <a:r>
              <a:rPr lang="en-US" sz="1300" b="1" dirty="0" err="1" smtClean="0">
                <a:solidFill>
                  <a:schemeClr val="tx1"/>
                </a:solidFill>
              </a:rPr>
              <a:t>tua</a:t>
            </a:r>
            <a:r>
              <a:rPr lang="en-US" sz="1300" b="1" dirty="0">
                <a:solidFill>
                  <a:schemeClr val="tx1"/>
                </a:solidFill>
              </a:rPr>
              <a:t>.</a:t>
            </a:r>
            <a:endParaRPr lang="en-US" sz="1300" b="1" dirty="0" smtClean="0">
              <a:solidFill>
                <a:schemeClr val="tx1"/>
              </a:solidFill>
            </a:endParaRPr>
          </a:p>
          <a:p>
            <a:r>
              <a:rPr lang="en-US" sz="1300" b="1" dirty="0" err="1" smtClean="0">
                <a:solidFill>
                  <a:schemeClr val="tx1"/>
                </a:solidFill>
              </a:rPr>
              <a:t>Shqyrto</a:t>
            </a:r>
            <a:r>
              <a:rPr lang="en-US" sz="1300" b="1" dirty="0" smtClean="0">
                <a:solidFill>
                  <a:schemeClr val="tx1"/>
                </a:solidFill>
              </a:rPr>
              <a:t> me t</a:t>
            </a:r>
            <a:r>
              <a:rPr lang="az-Cyrl-AZ" sz="1300" b="1" dirty="0" smtClean="0">
                <a:solidFill>
                  <a:schemeClr val="tx1"/>
                </a:solidFill>
              </a:rPr>
              <a:t>ӫ </a:t>
            </a:r>
            <a:r>
              <a:rPr lang="en-US" sz="1300" b="1" dirty="0" err="1" smtClean="0">
                <a:solidFill>
                  <a:schemeClr val="tx1"/>
                </a:solidFill>
              </a:rPr>
              <a:t>tjer</a:t>
            </a:r>
            <a:r>
              <a:rPr lang="az-Cyrl-AZ" sz="1300" b="1" dirty="0" smtClean="0">
                <a:solidFill>
                  <a:schemeClr val="tx1"/>
                </a:solidFill>
              </a:rPr>
              <a:t>ӫ</a:t>
            </a:r>
            <a:r>
              <a:rPr lang="en-US" sz="1300" b="1" dirty="0" smtClean="0">
                <a:solidFill>
                  <a:schemeClr val="tx1"/>
                </a:solidFill>
              </a:rPr>
              <a:t>t</a:t>
            </a:r>
            <a:r>
              <a:rPr lang="az-Cyrl-AZ" sz="1300" b="1" dirty="0" smtClean="0">
                <a:solidFill>
                  <a:schemeClr val="tx1"/>
                </a:solidFill>
              </a:rPr>
              <a:t> </a:t>
            </a:r>
            <a:r>
              <a:rPr lang="en-US" sz="1300" b="1" dirty="0" err="1" smtClean="0">
                <a:solidFill>
                  <a:schemeClr val="tx1"/>
                </a:solidFill>
              </a:rPr>
              <a:t>disa</a:t>
            </a:r>
            <a:r>
              <a:rPr lang="en-US" sz="1300" b="1" dirty="0" smtClean="0">
                <a:solidFill>
                  <a:schemeClr val="tx1"/>
                </a:solidFill>
              </a:rPr>
              <a:t> </a:t>
            </a:r>
            <a:r>
              <a:rPr lang="en-US" sz="1300" b="1" dirty="0" err="1" smtClean="0">
                <a:solidFill>
                  <a:schemeClr val="tx1"/>
                </a:solidFill>
              </a:rPr>
              <a:t>alternativa</a:t>
            </a:r>
            <a:r>
              <a:rPr lang="en-US" sz="1300" b="1" dirty="0" smtClean="0">
                <a:solidFill>
                  <a:schemeClr val="tx1"/>
                </a:solidFill>
              </a:rPr>
              <a:t> </a:t>
            </a:r>
            <a:r>
              <a:rPr lang="en-US" sz="1300" b="1" dirty="0" err="1" smtClean="0">
                <a:solidFill>
                  <a:schemeClr val="tx1"/>
                </a:solidFill>
              </a:rPr>
              <a:t>dhe</a:t>
            </a:r>
            <a:r>
              <a:rPr lang="en-US" sz="1300" b="1" dirty="0" smtClean="0">
                <a:solidFill>
                  <a:schemeClr val="tx1"/>
                </a:solidFill>
              </a:rPr>
              <a:t> </a:t>
            </a:r>
            <a:r>
              <a:rPr lang="en-US" sz="1300" b="1" dirty="0" err="1" smtClean="0">
                <a:solidFill>
                  <a:schemeClr val="tx1"/>
                </a:solidFill>
              </a:rPr>
              <a:t>mos</a:t>
            </a:r>
            <a:r>
              <a:rPr lang="en-US" sz="1300" b="1" dirty="0" smtClean="0">
                <a:solidFill>
                  <a:schemeClr val="tx1"/>
                </a:solidFill>
              </a:rPr>
              <a:t> u p</a:t>
            </a:r>
            <a:r>
              <a:rPr lang="az-Cyrl-AZ" sz="1300" b="1" dirty="0" smtClean="0">
                <a:solidFill>
                  <a:schemeClr val="tx1"/>
                </a:solidFill>
              </a:rPr>
              <a:t>ӫ</a:t>
            </a:r>
            <a:r>
              <a:rPr lang="en-US" sz="1300" b="1" dirty="0" err="1" smtClean="0">
                <a:solidFill>
                  <a:schemeClr val="tx1"/>
                </a:solidFill>
              </a:rPr>
              <a:t>rqendro</a:t>
            </a:r>
            <a:r>
              <a:rPr lang="en-US" sz="1300" b="1" dirty="0" smtClean="0">
                <a:solidFill>
                  <a:schemeClr val="tx1"/>
                </a:solidFill>
              </a:rPr>
              <a:t> vet</a:t>
            </a:r>
            <a:r>
              <a:rPr lang="az-Cyrl-AZ" sz="1300" b="1" dirty="0" smtClean="0">
                <a:solidFill>
                  <a:schemeClr val="tx1"/>
                </a:solidFill>
              </a:rPr>
              <a:t>ӫ</a:t>
            </a:r>
            <a:r>
              <a:rPr lang="en-US" sz="1300" b="1" dirty="0" smtClean="0">
                <a:solidFill>
                  <a:schemeClr val="tx1"/>
                </a:solidFill>
              </a:rPr>
              <a:t>m </a:t>
            </a:r>
            <a:r>
              <a:rPr lang="en-US" sz="1300" b="1" dirty="0" err="1" smtClean="0">
                <a:solidFill>
                  <a:schemeClr val="tx1"/>
                </a:solidFill>
              </a:rPr>
              <a:t>te</a:t>
            </a:r>
            <a:r>
              <a:rPr lang="en-US" sz="1300" b="1" dirty="0" smtClean="0">
                <a:solidFill>
                  <a:schemeClr val="tx1"/>
                </a:solidFill>
              </a:rPr>
              <a:t> </a:t>
            </a:r>
            <a:r>
              <a:rPr lang="en-US" sz="1300" b="1" dirty="0" err="1" smtClean="0">
                <a:solidFill>
                  <a:schemeClr val="tx1"/>
                </a:solidFill>
              </a:rPr>
              <a:t>puna</a:t>
            </a:r>
            <a:r>
              <a:rPr lang="en-US" sz="1300" b="1" dirty="0" smtClean="0">
                <a:solidFill>
                  <a:schemeClr val="tx1"/>
                </a:solidFill>
              </a:rPr>
              <a:t> e “</a:t>
            </a:r>
            <a:r>
              <a:rPr lang="az-Cyrl-AZ" sz="1300" b="1" dirty="0" smtClean="0">
                <a:solidFill>
                  <a:schemeClr val="tx1"/>
                </a:solidFill>
              </a:rPr>
              <a:t>ӫ</a:t>
            </a:r>
            <a:r>
              <a:rPr lang="en-US" sz="1300" b="1" dirty="0" err="1" smtClean="0">
                <a:solidFill>
                  <a:schemeClr val="tx1"/>
                </a:solidFill>
              </a:rPr>
              <a:t>ndërrave</a:t>
            </a:r>
            <a:r>
              <a:rPr lang="en-US" sz="1300" b="1" dirty="0" smtClean="0">
                <a:solidFill>
                  <a:schemeClr val="tx1"/>
                </a:solidFill>
              </a:rPr>
              <a:t>”  t</a:t>
            </a:r>
            <a:r>
              <a:rPr lang="az-Cyrl-AZ" sz="1300" b="1" dirty="0" smtClean="0">
                <a:solidFill>
                  <a:schemeClr val="tx1"/>
                </a:solidFill>
              </a:rPr>
              <a:t>ӫ </a:t>
            </a:r>
            <a:r>
              <a:rPr lang="en-US" sz="1300" b="1" dirty="0" err="1" smtClean="0">
                <a:solidFill>
                  <a:schemeClr val="tx1"/>
                </a:solidFill>
              </a:rPr>
              <a:t>tua</a:t>
            </a:r>
            <a:r>
              <a:rPr lang="en-US" sz="1300" b="1" dirty="0" smtClean="0">
                <a:solidFill>
                  <a:schemeClr val="tx1"/>
                </a:solidFill>
              </a:rPr>
              <a:t>.</a:t>
            </a:r>
          </a:p>
          <a:p>
            <a:r>
              <a:rPr lang="en-US" sz="1300" b="1" dirty="0" err="1" smtClean="0">
                <a:solidFill>
                  <a:schemeClr val="tx1"/>
                </a:solidFill>
              </a:rPr>
              <a:t>Gjithashtu</a:t>
            </a:r>
            <a:r>
              <a:rPr lang="en-US" sz="1300" b="1" dirty="0" smtClean="0">
                <a:solidFill>
                  <a:schemeClr val="tx1"/>
                </a:solidFill>
              </a:rPr>
              <a:t> </a:t>
            </a:r>
            <a:r>
              <a:rPr lang="en-US" sz="1300" b="1" dirty="0" err="1" smtClean="0">
                <a:solidFill>
                  <a:schemeClr val="tx1"/>
                </a:solidFill>
              </a:rPr>
              <a:t>mendo</a:t>
            </a:r>
            <a:r>
              <a:rPr lang="en-US" sz="1300" b="1" dirty="0" smtClean="0">
                <a:solidFill>
                  <a:schemeClr val="tx1"/>
                </a:solidFill>
              </a:rPr>
              <a:t> an</a:t>
            </a:r>
            <a:r>
              <a:rPr lang="az-Cyrl-AZ" sz="1300" b="1" dirty="0" smtClean="0">
                <a:solidFill>
                  <a:schemeClr val="tx1"/>
                </a:solidFill>
              </a:rPr>
              <a:t>ӫ</a:t>
            </a:r>
            <a:r>
              <a:rPr lang="en-US" sz="1300" b="1" dirty="0" smtClean="0">
                <a:solidFill>
                  <a:schemeClr val="tx1"/>
                </a:solidFill>
              </a:rPr>
              <a:t>n </a:t>
            </a:r>
            <a:r>
              <a:rPr lang="en-US" sz="1300" b="1" dirty="0" err="1" smtClean="0">
                <a:solidFill>
                  <a:schemeClr val="tx1"/>
                </a:solidFill>
              </a:rPr>
              <a:t>praktike</a:t>
            </a:r>
            <a:r>
              <a:rPr lang="en-US" sz="1300" b="1" dirty="0" smtClean="0">
                <a:solidFill>
                  <a:schemeClr val="tx1"/>
                </a:solidFill>
              </a:rPr>
              <a:t> </a:t>
            </a:r>
            <a:r>
              <a:rPr lang="en-US" sz="1300" b="1" dirty="0" err="1" smtClean="0">
                <a:solidFill>
                  <a:schemeClr val="tx1"/>
                </a:solidFill>
              </a:rPr>
              <a:t>psh</a:t>
            </a:r>
            <a:r>
              <a:rPr lang="en-US" sz="1300" b="1" dirty="0" smtClean="0">
                <a:solidFill>
                  <a:schemeClr val="tx1"/>
                </a:solidFill>
              </a:rPr>
              <a:t>. a do t</a:t>
            </a:r>
            <a:r>
              <a:rPr lang="az-Cyrl-AZ" sz="1300" b="1" dirty="0" smtClean="0">
                <a:solidFill>
                  <a:schemeClr val="tx1"/>
                </a:solidFill>
              </a:rPr>
              <a:t>ӫ  </a:t>
            </a:r>
            <a:r>
              <a:rPr lang="en-US" sz="1300" b="1" dirty="0" err="1" smtClean="0">
                <a:solidFill>
                  <a:schemeClr val="tx1"/>
                </a:solidFill>
              </a:rPr>
              <a:t>mund</a:t>
            </a:r>
            <a:r>
              <a:rPr lang="en-US" sz="1300" b="1" dirty="0" smtClean="0">
                <a:solidFill>
                  <a:schemeClr val="tx1"/>
                </a:solidFill>
              </a:rPr>
              <a:t> t</a:t>
            </a:r>
            <a:r>
              <a:rPr lang="az-Cyrl-AZ" sz="1300" b="1" dirty="0" smtClean="0">
                <a:solidFill>
                  <a:schemeClr val="tx1"/>
                </a:solidFill>
              </a:rPr>
              <a:t>ӫ </a:t>
            </a:r>
            <a:r>
              <a:rPr lang="en-US" sz="1300" b="1" dirty="0" smtClean="0">
                <a:solidFill>
                  <a:schemeClr val="tx1"/>
                </a:solidFill>
              </a:rPr>
              <a:t>b</a:t>
            </a:r>
            <a:r>
              <a:rPr lang="az-Cyrl-AZ" sz="1300" b="1" dirty="0" smtClean="0">
                <a:solidFill>
                  <a:schemeClr val="tx1"/>
                </a:solidFill>
              </a:rPr>
              <a:t>ӫ</a:t>
            </a:r>
            <a:r>
              <a:rPr lang="en-US" sz="1300" b="1" dirty="0" err="1" smtClean="0">
                <a:solidFill>
                  <a:schemeClr val="tx1"/>
                </a:solidFill>
              </a:rPr>
              <a:t>sh</a:t>
            </a:r>
            <a:r>
              <a:rPr lang="en-US" sz="1300" b="1" dirty="0" smtClean="0">
                <a:solidFill>
                  <a:schemeClr val="tx1"/>
                </a:solidFill>
              </a:rPr>
              <a:t> at</a:t>
            </a:r>
            <a:r>
              <a:rPr lang="az-Cyrl-AZ" sz="1300" b="1" dirty="0" smtClean="0">
                <a:solidFill>
                  <a:schemeClr val="tx1"/>
                </a:solidFill>
              </a:rPr>
              <a:t>ӫ </a:t>
            </a:r>
            <a:r>
              <a:rPr lang="en-US" sz="1300" b="1" dirty="0" smtClean="0">
                <a:solidFill>
                  <a:schemeClr val="tx1"/>
                </a:solidFill>
              </a:rPr>
              <a:t>pun</a:t>
            </a:r>
            <a:r>
              <a:rPr lang="az-Cyrl-AZ" sz="1300" b="1" dirty="0" smtClean="0">
                <a:solidFill>
                  <a:schemeClr val="tx1"/>
                </a:solidFill>
              </a:rPr>
              <a:t>ӫ </a:t>
            </a:r>
            <a:r>
              <a:rPr lang="en-US" sz="1300" b="1" dirty="0" smtClean="0">
                <a:solidFill>
                  <a:schemeClr val="tx1"/>
                </a:solidFill>
              </a:rPr>
              <a:t>n</a:t>
            </a:r>
            <a:r>
              <a:rPr lang="az-Cyrl-AZ" sz="1300" b="1" dirty="0" smtClean="0">
                <a:solidFill>
                  <a:schemeClr val="tx1"/>
                </a:solidFill>
              </a:rPr>
              <a:t>ӫ </a:t>
            </a:r>
            <a:r>
              <a:rPr lang="en-US" sz="1300" b="1" dirty="0" err="1" smtClean="0">
                <a:solidFill>
                  <a:schemeClr val="tx1"/>
                </a:solidFill>
              </a:rPr>
              <a:t>vende</a:t>
            </a:r>
            <a:r>
              <a:rPr lang="en-US" sz="1300" b="1" dirty="0" smtClean="0">
                <a:solidFill>
                  <a:schemeClr val="tx1"/>
                </a:solidFill>
              </a:rPr>
              <a:t> t</a:t>
            </a:r>
            <a:r>
              <a:rPr lang="az-Cyrl-AZ" sz="1300" b="1" dirty="0" smtClean="0">
                <a:solidFill>
                  <a:schemeClr val="tx1"/>
                </a:solidFill>
              </a:rPr>
              <a:t>ӫ </a:t>
            </a:r>
            <a:r>
              <a:rPr lang="en-US" sz="1300" b="1" dirty="0" err="1" smtClean="0">
                <a:solidFill>
                  <a:schemeClr val="tx1"/>
                </a:solidFill>
              </a:rPr>
              <a:t>tjera</a:t>
            </a:r>
            <a:r>
              <a:rPr lang="en-US" sz="1300" b="1" dirty="0" smtClean="0">
                <a:solidFill>
                  <a:schemeClr val="tx1"/>
                </a:solidFill>
              </a:rPr>
              <a:t>, n</a:t>
            </a:r>
            <a:r>
              <a:rPr lang="az-Cyrl-AZ" sz="1300" b="1" dirty="0" smtClean="0">
                <a:solidFill>
                  <a:schemeClr val="tx1"/>
                </a:solidFill>
              </a:rPr>
              <a:t>ӫ </a:t>
            </a:r>
            <a:r>
              <a:rPr lang="en-US" sz="1300" b="1" dirty="0" err="1" smtClean="0">
                <a:solidFill>
                  <a:schemeClr val="tx1"/>
                </a:solidFill>
              </a:rPr>
              <a:t>rast</a:t>
            </a:r>
            <a:r>
              <a:rPr lang="en-US" sz="1300" b="1" dirty="0" smtClean="0">
                <a:solidFill>
                  <a:schemeClr val="tx1"/>
                </a:solidFill>
              </a:rPr>
              <a:t> se </a:t>
            </a:r>
            <a:r>
              <a:rPr lang="en-US" sz="1300" b="1" dirty="0" err="1" smtClean="0">
                <a:solidFill>
                  <a:schemeClr val="tx1"/>
                </a:solidFill>
              </a:rPr>
              <a:t>transferoesh</a:t>
            </a:r>
            <a:r>
              <a:rPr lang="en-US" sz="1300" b="1" dirty="0" smtClean="0">
                <a:solidFill>
                  <a:schemeClr val="tx1"/>
                </a:solidFill>
              </a:rPr>
              <a:t>? A do t</a:t>
            </a:r>
            <a:r>
              <a:rPr lang="az-Cyrl-AZ" sz="1300" b="1" dirty="0" smtClean="0">
                <a:solidFill>
                  <a:schemeClr val="tx1"/>
                </a:solidFill>
              </a:rPr>
              <a:t>ӫ </a:t>
            </a:r>
            <a:r>
              <a:rPr lang="en-US" sz="1300" b="1" dirty="0" err="1" smtClean="0">
                <a:solidFill>
                  <a:schemeClr val="tx1"/>
                </a:solidFill>
              </a:rPr>
              <a:t>fut</a:t>
            </a:r>
            <a:r>
              <a:rPr lang="az-Cyrl-AZ" sz="1300" b="1" dirty="0" smtClean="0">
                <a:solidFill>
                  <a:schemeClr val="tx1"/>
                </a:solidFill>
              </a:rPr>
              <a:t> </a:t>
            </a:r>
            <a:r>
              <a:rPr lang="en-US" sz="1300" b="1" dirty="0" smtClean="0">
                <a:solidFill>
                  <a:schemeClr val="tx1"/>
                </a:solidFill>
              </a:rPr>
              <a:t>n</a:t>
            </a:r>
            <a:r>
              <a:rPr lang="az-Cyrl-AZ" sz="1300" b="1" dirty="0" smtClean="0">
                <a:solidFill>
                  <a:schemeClr val="tx1"/>
                </a:solidFill>
              </a:rPr>
              <a:t>ӫ </a:t>
            </a:r>
            <a:r>
              <a:rPr lang="en-US" sz="1300" b="1" dirty="0" err="1" smtClean="0">
                <a:solidFill>
                  <a:schemeClr val="tx1"/>
                </a:solidFill>
              </a:rPr>
              <a:t>borxhe</a:t>
            </a:r>
            <a:r>
              <a:rPr lang="en-US" sz="1300" b="1" dirty="0" smtClean="0">
                <a:solidFill>
                  <a:schemeClr val="tx1"/>
                </a:solidFill>
              </a:rPr>
              <a:t> </a:t>
            </a:r>
            <a:r>
              <a:rPr lang="en-US" sz="1300" b="1" dirty="0" err="1" smtClean="0">
                <a:solidFill>
                  <a:schemeClr val="tx1"/>
                </a:solidFill>
              </a:rPr>
              <a:t>arsimimi</a:t>
            </a:r>
            <a:r>
              <a:rPr lang="en-US" sz="1300" b="1" dirty="0" smtClean="0">
                <a:solidFill>
                  <a:schemeClr val="tx1"/>
                </a:solidFill>
              </a:rPr>
              <a:t> n</a:t>
            </a:r>
            <a:r>
              <a:rPr lang="az-Cyrl-AZ" sz="1300" b="1" dirty="0" smtClean="0">
                <a:solidFill>
                  <a:schemeClr val="tx1"/>
                </a:solidFill>
              </a:rPr>
              <a:t>ӫ </a:t>
            </a:r>
            <a:r>
              <a:rPr lang="en-US" sz="1300" b="1" dirty="0" smtClean="0">
                <a:solidFill>
                  <a:schemeClr val="tx1"/>
                </a:solidFill>
              </a:rPr>
              <a:t>k</a:t>
            </a:r>
            <a:r>
              <a:rPr lang="az-Cyrl-AZ" sz="1300" b="1" dirty="0" smtClean="0">
                <a:solidFill>
                  <a:schemeClr val="tx1"/>
                </a:solidFill>
              </a:rPr>
              <a:t>ӫ</a:t>
            </a:r>
            <a:r>
              <a:rPr lang="en-US" sz="1300" b="1" dirty="0" smtClean="0">
                <a:solidFill>
                  <a:schemeClr val="tx1"/>
                </a:solidFill>
              </a:rPr>
              <a:t>t</a:t>
            </a:r>
            <a:r>
              <a:rPr lang="az-Cyrl-AZ" sz="1300" b="1" dirty="0" smtClean="0">
                <a:solidFill>
                  <a:schemeClr val="tx1"/>
                </a:solidFill>
              </a:rPr>
              <a:t>ӫ </a:t>
            </a:r>
            <a:r>
              <a:rPr lang="en-US" sz="1300" b="1" dirty="0" err="1" smtClean="0">
                <a:solidFill>
                  <a:schemeClr val="tx1"/>
                </a:solidFill>
              </a:rPr>
              <a:t>fush</a:t>
            </a:r>
            <a:r>
              <a:rPr lang="az-Cyrl-AZ" sz="1300" b="1" dirty="0" smtClean="0">
                <a:solidFill>
                  <a:schemeClr val="tx1"/>
                </a:solidFill>
              </a:rPr>
              <a:t>ӫ.</a:t>
            </a:r>
          </a:p>
          <a:p>
            <a:r>
              <a:rPr lang="en-US" sz="1300" b="1" dirty="0" err="1" smtClean="0">
                <a:solidFill>
                  <a:schemeClr val="tx1"/>
                </a:solidFill>
              </a:rPr>
              <a:t>Mendo</a:t>
            </a:r>
            <a:r>
              <a:rPr lang="en-US" sz="1300" b="1" dirty="0" smtClean="0">
                <a:solidFill>
                  <a:schemeClr val="tx1"/>
                </a:solidFill>
              </a:rPr>
              <a:t> n</a:t>
            </a:r>
            <a:r>
              <a:rPr lang="az-Cyrl-AZ" sz="1300" b="1" dirty="0" smtClean="0">
                <a:solidFill>
                  <a:schemeClr val="tx1"/>
                </a:solidFill>
              </a:rPr>
              <a:t>ӫ</a:t>
            </a:r>
            <a:r>
              <a:rPr lang="en-US" sz="1300" b="1" dirty="0" smtClean="0">
                <a:solidFill>
                  <a:schemeClr val="tx1"/>
                </a:solidFill>
              </a:rPr>
              <a:t>se </a:t>
            </a:r>
            <a:r>
              <a:rPr lang="az-Cyrl-AZ" sz="1300" b="1" dirty="0" smtClean="0">
                <a:solidFill>
                  <a:schemeClr val="tx1"/>
                </a:solidFill>
              </a:rPr>
              <a:t>ӫ</a:t>
            </a:r>
            <a:r>
              <a:rPr lang="en-US" sz="1300" b="1" dirty="0" err="1" smtClean="0">
                <a:solidFill>
                  <a:schemeClr val="tx1"/>
                </a:solidFill>
              </a:rPr>
              <a:t>sht</a:t>
            </a:r>
            <a:r>
              <a:rPr lang="az-Cyrl-AZ" sz="1300" b="1" dirty="0" smtClean="0">
                <a:solidFill>
                  <a:schemeClr val="tx1"/>
                </a:solidFill>
              </a:rPr>
              <a:t>ӫ </a:t>
            </a:r>
            <a:r>
              <a:rPr lang="en-US" sz="1300" b="1" dirty="0" err="1" smtClean="0">
                <a:solidFill>
                  <a:schemeClr val="tx1"/>
                </a:solidFill>
              </a:rPr>
              <a:t>synimi</a:t>
            </a:r>
            <a:r>
              <a:rPr lang="en-US" sz="1300" b="1" dirty="0" smtClean="0">
                <a:solidFill>
                  <a:schemeClr val="tx1"/>
                </a:solidFill>
              </a:rPr>
              <a:t> </a:t>
            </a:r>
            <a:r>
              <a:rPr lang="en-US" sz="1300" b="1" dirty="0" err="1" smtClean="0">
                <a:solidFill>
                  <a:schemeClr val="tx1"/>
                </a:solidFill>
              </a:rPr>
              <a:t>i</a:t>
            </a:r>
            <a:r>
              <a:rPr lang="en-US" sz="1300" b="1" dirty="0" smtClean="0">
                <a:solidFill>
                  <a:schemeClr val="tx1"/>
                </a:solidFill>
              </a:rPr>
              <a:t> </a:t>
            </a:r>
            <a:r>
              <a:rPr lang="en-US" sz="1300" b="1" dirty="0" err="1" smtClean="0">
                <a:solidFill>
                  <a:schemeClr val="tx1"/>
                </a:solidFill>
              </a:rPr>
              <a:t>arritsh</a:t>
            </a:r>
            <a:r>
              <a:rPr lang="az-Cyrl-AZ" sz="1300" b="1" dirty="0" smtClean="0">
                <a:solidFill>
                  <a:schemeClr val="tx1"/>
                </a:solidFill>
              </a:rPr>
              <a:t>ӫ</a:t>
            </a:r>
            <a:r>
              <a:rPr lang="en-US" sz="1300" b="1" dirty="0" smtClean="0">
                <a:solidFill>
                  <a:schemeClr val="tx1"/>
                </a:solidFill>
              </a:rPr>
              <a:t>m.</a:t>
            </a:r>
          </a:p>
          <a:p>
            <a:r>
              <a:rPr lang="en-US" sz="1300" b="1" dirty="0" err="1" smtClean="0">
                <a:solidFill>
                  <a:schemeClr val="tx1"/>
                </a:solidFill>
              </a:rPr>
              <a:t>Sapo</a:t>
            </a:r>
            <a:r>
              <a:rPr lang="en-US" sz="1300" b="1" dirty="0" smtClean="0">
                <a:solidFill>
                  <a:schemeClr val="tx1"/>
                </a:solidFill>
              </a:rPr>
              <a:t> t</a:t>
            </a:r>
            <a:r>
              <a:rPr lang="az-Cyrl-AZ" sz="1300" b="1" dirty="0" smtClean="0">
                <a:solidFill>
                  <a:schemeClr val="tx1"/>
                </a:solidFill>
              </a:rPr>
              <a:t>ӫ </a:t>
            </a:r>
            <a:r>
              <a:rPr lang="en-US" sz="1300" b="1" dirty="0" err="1" smtClean="0">
                <a:solidFill>
                  <a:schemeClr val="tx1"/>
                </a:solidFill>
              </a:rPr>
              <a:t>kesh</a:t>
            </a:r>
            <a:r>
              <a:rPr lang="en-US" sz="1300" b="1" dirty="0" smtClean="0">
                <a:solidFill>
                  <a:schemeClr val="tx1"/>
                </a:solidFill>
              </a:rPr>
              <a:t> t</a:t>
            </a:r>
            <a:r>
              <a:rPr lang="az-Cyrl-AZ" sz="1300" b="1" dirty="0" smtClean="0">
                <a:solidFill>
                  <a:schemeClr val="tx1"/>
                </a:solidFill>
              </a:rPr>
              <a:t>ӫ </a:t>
            </a:r>
            <a:r>
              <a:rPr lang="en-US" sz="1300" b="1" dirty="0" err="1" smtClean="0">
                <a:solidFill>
                  <a:schemeClr val="tx1"/>
                </a:solidFill>
              </a:rPr>
              <a:t>qart</a:t>
            </a:r>
            <a:r>
              <a:rPr lang="az-Cyrl-AZ" sz="1300" b="1" dirty="0" smtClean="0">
                <a:solidFill>
                  <a:schemeClr val="tx1"/>
                </a:solidFill>
              </a:rPr>
              <a:t>ӫ </a:t>
            </a:r>
            <a:r>
              <a:rPr lang="en-US" sz="1300" b="1" dirty="0" smtClean="0">
                <a:solidFill>
                  <a:schemeClr val="tx1"/>
                </a:solidFill>
              </a:rPr>
              <a:t>se </a:t>
            </a:r>
            <a:r>
              <a:rPr lang="az-Cyrl-AZ" sz="1300" b="1" dirty="0" smtClean="0">
                <a:solidFill>
                  <a:schemeClr val="tx1"/>
                </a:solidFill>
              </a:rPr>
              <a:t>ҫ</a:t>
            </a:r>
            <a:r>
              <a:rPr lang="en-US" sz="1300" b="1" dirty="0" smtClean="0">
                <a:solidFill>
                  <a:schemeClr val="tx1"/>
                </a:solidFill>
              </a:rPr>
              <a:t>far</a:t>
            </a:r>
            <a:r>
              <a:rPr lang="az-Cyrl-AZ" sz="1300" b="1" dirty="0" smtClean="0">
                <a:solidFill>
                  <a:schemeClr val="tx1"/>
                </a:solidFill>
              </a:rPr>
              <a:t>ӫ </a:t>
            </a:r>
            <a:r>
              <a:rPr lang="en-US" sz="1300" b="1" dirty="0" err="1" smtClean="0">
                <a:solidFill>
                  <a:schemeClr val="tx1"/>
                </a:solidFill>
              </a:rPr>
              <a:t>pune</a:t>
            </a:r>
            <a:r>
              <a:rPr lang="en-US" sz="1300" b="1" dirty="0" smtClean="0">
                <a:solidFill>
                  <a:schemeClr val="tx1"/>
                </a:solidFill>
              </a:rPr>
              <a:t> </a:t>
            </a:r>
            <a:r>
              <a:rPr lang="en-US" sz="1300" b="1" dirty="0" err="1" smtClean="0">
                <a:solidFill>
                  <a:schemeClr val="tx1"/>
                </a:solidFill>
              </a:rPr>
              <a:t>synon</a:t>
            </a:r>
            <a:r>
              <a:rPr lang="en-US" sz="1300" b="1" dirty="0" smtClean="0">
                <a:solidFill>
                  <a:schemeClr val="tx1"/>
                </a:solidFill>
              </a:rPr>
              <a:t>, studio </a:t>
            </a:r>
            <a:r>
              <a:rPr lang="en-US" sz="1300" b="1" dirty="0" err="1" smtClean="0">
                <a:solidFill>
                  <a:schemeClr val="tx1"/>
                </a:solidFill>
              </a:rPr>
              <a:t>tregun</a:t>
            </a:r>
            <a:r>
              <a:rPr lang="en-US" sz="1300" b="1" dirty="0" smtClean="0">
                <a:solidFill>
                  <a:schemeClr val="tx1"/>
                </a:solidFill>
              </a:rPr>
              <a:t> e pun</a:t>
            </a:r>
            <a:r>
              <a:rPr lang="az-Cyrl-AZ" sz="1300" b="1" dirty="0" smtClean="0">
                <a:solidFill>
                  <a:schemeClr val="tx1"/>
                </a:solidFill>
              </a:rPr>
              <a:t>ӫ</a:t>
            </a:r>
            <a:r>
              <a:rPr lang="en-US" sz="1300" b="1" dirty="0" smtClean="0">
                <a:solidFill>
                  <a:schemeClr val="tx1"/>
                </a:solidFill>
              </a:rPr>
              <a:t>s n</a:t>
            </a:r>
            <a:r>
              <a:rPr lang="az-Cyrl-AZ" sz="1300" b="1" dirty="0" smtClean="0">
                <a:solidFill>
                  <a:schemeClr val="tx1"/>
                </a:solidFill>
              </a:rPr>
              <a:t>ӫ </a:t>
            </a:r>
            <a:r>
              <a:rPr lang="en-US" sz="1300" b="1" dirty="0" err="1" smtClean="0">
                <a:solidFill>
                  <a:schemeClr val="tx1"/>
                </a:solidFill>
              </a:rPr>
              <a:t>vendin</a:t>
            </a:r>
            <a:r>
              <a:rPr lang="en-US" sz="1300" b="1" dirty="0" smtClean="0">
                <a:solidFill>
                  <a:schemeClr val="tx1"/>
                </a:solidFill>
              </a:rPr>
              <a:t> t</a:t>
            </a:r>
            <a:r>
              <a:rPr lang="az-Cyrl-AZ" sz="1300" b="1" dirty="0" smtClean="0">
                <a:solidFill>
                  <a:schemeClr val="tx1"/>
                </a:solidFill>
              </a:rPr>
              <a:t>ӫ</a:t>
            </a:r>
            <a:r>
              <a:rPr lang="en-US" sz="1300" b="1" dirty="0" err="1" smtClean="0">
                <a:solidFill>
                  <a:schemeClr val="tx1"/>
                </a:solidFill>
              </a:rPr>
              <a:t>nd</a:t>
            </a:r>
            <a:r>
              <a:rPr lang="en-US" sz="1300" b="1" dirty="0" smtClean="0">
                <a:solidFill>
                  <a:schemeClr val="tx1"/>
                </a:solidFill>
              </a:rPr>
              <a:t>.  A </a:t>
            </a:r>
            <a:r>
              <a:rPr lang="en-US" sz="1300" b="1" dirty="0" err="1" smtClean="0">
                <a:solidFill>
                  <a:schemeClr val="tx1"/>
                </a:solidFill>
              </a:rPr>
              <a:t>njeh</a:t>
            </a:r>
            <a:r>
              <a:rPr lang="en-US" sz="1300" b="1" dirty="0" smtClean="0">
                <a:solidFill>
                  <a:schemeClr val="tx1"/>
                </a:solidFill>
              </a:rPr>
              <a:t> </a:t>
            </a:r>
            <a:r>
              <a:rPr lang="en-US" sz="1300" b="1" dirty="0" err="1" smtClean="0">
                <a:solidFill>
                  <a:schemeClr val="tx1"/>
                </a:solidFill>
              </a:rPr>
              <a:t>ndonj</a:t>
            </a:r>
            <a:r>
              <a:rPr lang="az-Cyrl-AZ" sz="1300" b="1" dirty="0" smtClean="0">
                <a:solidFill>
                  <a:schemeClr val="tx1"/>
                </a:solidFill>
              </a:rPr>
              <a:t>ӫ </a:t>
            </a:r>
            <a:r>
              <a:rPr lang="en-US" sz="1300" b="1" dirty="0" smtClean="0">
                <a:solidFill>
                  <a:schemeClr val="tx1"/>
                </a:solidFill>
              </a:rPr>
              <a:t>q</a:t>
            </a:r>
            <a:r>
              <a:rPr lang="az-Cyrl-AZ" sz="1300" b="1" dirty="0" smtClean="0">
                <a:solidFill>
                  <a:schemeClr val="tx1"/>
                </a:solidFill>
              </a:rPr>
              <a:t>ӫ </a:t>
            </a:r>
            <a:r>
              <a:rPr lang="en-US" sz="1300" b="1" dirty="0" err="1" smtClean="0">
                <a:solidFill>
                  <a:schemeClr val="tx1"/>
                </a:solidFill>
              </a:rPr>
              <a:t>ofron</a:t>
            </a:r>
            <a:r>
              <a:rPr lang="en-US" sz="1300" b="1" dirty="0" smtClean="0">
                <a:solidFill>
                  <a:schemeClr val="tx1"/>
                </a:solidFill>
              </a:rPr>
              <a:t> pun</a:t>
            </a:r>
            <a:r>
              <a:rPr lang="az-Cyrl-AZ" sz="1300" b="1" dirty="0" smtClean="0">
                <a:solidFill>
                  <a:schemeClr val="tx1"/>
                </a:solidFill>
              </a:rPr>
              <a:t>ӫ </a:t>
            </a:r>
            <a:r>
              <a:rPr lang="en-US" sz="1300" b="1" dirty="0" smtClean="0">
                <a:solidFill>
                  <a:schemeClr val="tx1"/>
                </a:solidFill>
              </a:rPr>
              <a:t>t</a:t>
            </a:r>
            <a:r>
              <a:rPr lang="az-Cyrl-AZ" sz="1300" b="1" dirty="0" smtClean="0">
                <a:solidFill>
                  <a:schemeClr val="tx1"/>
                </a:solidFill>
              </a:rPr>
              <a:t>ӫ </a:t>
            </a:r>
            <a:r>
              <a:rPr lang="en-US" sz="1300" b="1" dirty="0" smtClean="0">
                <a:solidFill>
                  <a:schemeClr val="tx1"/>
                </a:solidFill>
              </a:rPr>
              <a:t>till</a:t>
            </a:r>
            <a:r>
              <a:rPr lang="az-Cyrl-AZ" sz="1300" b="1" dirty="0" smtClean="0">
                <a:solidFill>
                  <a:schemeClr val="tx1"/>
                </a:solidFill>
              </a:rPr>
              <a:t>ӫ? </a:t>
            </a:r>
            <a:r>
              <a:rPr lang="en-US" sz="1300" b="1" dirty="0" smtClean="0">
                <a:solidFill>
                  <a:schemeClr val="tx1"/>
                </a:solidFill>
              </a:rPr>
              <a:t>N</a:t>
            </a:r>
            <a:r>
              <a:rPr lang="az-Cyrl-AZ" sz="1300" b="1" dirty="0" smtClean="0">
                <a:solidFill>
                  <a:schemeClr val="tx1"/>
                </a:solidFill>
              </a:rPr>
              <a:t>ӫ</a:t>
            </a:r>
            <a:r>
              <a:rPr lang="en-US" sz="1300" b="1" dirty="0" smtClean="0">
                <a:solidFill>
                  <a:schemeClr val="tx1"/>
                </a:solidFill>
              </a:rPr>
              <a:t>se </a:t>
            </a:r>
            <a:r>
              <a:rPr lang="en-US" sz="1300" b="1" dirty="0" err="1" smtClean="0">
                <a:solidFill>
                  <a:schemeClr val="tx1"/>
                </a:solidFill>
              </a:rPr>
              <a:t>po</a:t>
            </a:r>
            <a:r>
              <a:rPr lang="en-US" sz="1300" b="1" dirty="0" smtClean="0">
                <a:solidFill>
                  <a:schemeClr val="tx1"/>
                </a:solidFill>
              </a:rPr>
              <a:t> a </a:t>
            </a:r>
            <a:r>
              <a:rPr lang="en-US" sz="1300" b="1" dirty="0" err="1" smtClean="0">
                <a:solidFill>
                  <a:schemeClr val="tx1"/>
                </a:solidFill>
              </a:rPr>
              <a:t>japin</a:t>
            </a:r>
            <a:r>
              <a:rPr lang="en-US" sz="1300" b="1" dirty="0" smtClean="0">
                <a:solidFill>
                  <a:schemeClr val="tx1"/>
                </a:solidFill>
              </a:rPr>
              <a:t> </a:t>
            </a:r>
            <a:r>
              <a:rPr lang="en-US" sz="1300" b="1" dirty="0" err="1" smtClean="0">
                <a:solidFill>
                  <a:schemeClr val="tx1"/>
                </a:solidFill>
              </a:rPr>
              <a:t>st</a:t>
            </a:r>
            <a:r>
              <a:rPr lang="az-Cyrl-AZ" sz="1300" b="1" dirty="0" smtClean="0">
                <a:solidFill>
                  <a:schemeClr val="tx1"/>
                </a:solidFill>
              </a:rPr>
              <a:t>ӫ</a:t>
            </a:r>
            <a:r>
              <a:rPr lang="en-US" sz="1300" b="1" dirty="0" err="1" smtClean="0">
                <a:solidFill>
                  <a:schemeClr val="tx1"/>
                </a:solidFill>
              </a:rPr>
              <a:t>rvitje</a:t>
            </a:r>
            <a:r>
              <a:rPr lang="en-US" sz="1300" b="1" dirty="0" smtClean="0">
                <a:solidFill>
                  <a:schemeClr val="tx1"/>
                </a:solidFill>
              </a:rPr>
              <a:t> ?                                      A ka </a:t>
            </a:r>
            <a:r>
              <a:rPr lang="en-US" sz="1300" b="1" dirty="0" err="1" smtClean="0">
                <a:solidFill>
                  <a:schemeClr val="tx1"/>
                </a:solidFill>
              </a:rPr>
              <a:t>kurse</a:t>
            </a:r>
            <a:r>
              <a:rPr lang="en-US" sz="1300" b="1" dirty="0" smtClean="0">
                <a:solidFill>
                  <a:schemeClr val="tx1"/>
                </a:solidFill>
              </a:rPr>
              <a:t> </a:t>
            </a:r>
            <a:r>
              <a:rPr lang="en-US" sz="1300" b="1" dirty="0" err="1" smtClean="0">
                <a:solidFill>
                  <a:schemeClr val="tx1"/>
                </a:solidFill>
              </a:rPr>
              <a:t>ose</a:t>
            </a:r>
            <a:r>
              <a:rPr lang="en-US" sz="1300" b="1" dirty="0" smtClean="0">
                <a:solidFill>
                  <a:schemeClr val="tx1"/>
                </a:solidFill>
              </a:rPr>
              <a:t> </a:t>
            </a:r>
            <a:r>
              <a:rPr lang="en-US" sz="1300" b="1" dirty="0" err="1" smtClean="0">
                <a:solidFill>
                  <a:schemeClr val="tx1"/>
                </a:solidFill>
              </a:rPr>
              <a:t>shkoll</a:t>
            </a:r>
            <a:r>
              <a:rPr lang="az-Cyrl-AZ" sz="1300" b="1" dirty="0" smtClean="0">
                <a:solidFill>
                  <a:schemeClr val="tx1"/>
                </a:solidFill>
              </a:rPr>
              <a:t>ӫ </a:t>
            </a:r>
            <a:r>
              <a:rPr lang="en-US" sz="1300" b="1" dirty="0" err="1" smtClean="0">
                <a:solidFill>
                  <a:schemeClr val="tx1"/>
                </a:solidFill>
              </a:rPr>
              <a:t>profesionale</a:t>
            </a:r>
            <a:r>
              <a:rPr lang="en-US" sz="1300" b="1" dirty="0" smtClean="0">
                <a:solidFill>
                  <a:schemeClr val="tx1"/>
                </a:solidFill>
              </a:rPr>
              <a:t> p</a:t>
            </a:r>
            <a:r>
              <a:rPr lang="az-Cyrl-AZ" sz="1300" b="1" dirty="0" smtClean="0">
                <a:solidFill>
                  <a:schemeClr val="tx1"/>
                </a:solidFill>
              </a:rPr>
              <a:t>ӫ</a:t>
            </a:r>
            <a:r>
              <a:rPr lang="en-US" sz="1300" b="1" dirty="0" smtClean="0">
                <a:solidFill>
                  <a:schemeClr val="tx1"/>
                </a:solidFill>
              </a:rPr>
              <a:t>r k</a:t>
            </a:r>
            <a:r>
              <a:rPr lang="az-Cyrl-AZ" sz="1300" b="1" dirty="0" smtClean="0">
                <a:solidFill>
                  <a:schemeClr val="tx1"/>
                </a:solidFill>
              </a:rPr>
              <a:t>ӫ</a:t>
            </a:r>
            <a:r>
              <a:rPr lang="en-US" sz="1300" b="1" dirty="0" smtClean="0">
                <a:solidFill>
                  <a:schemeClr val="tx1"/>
                </a:solidFill>
              </a:rPr>
              <a:t>t</a:t>
            </a:r>
            <a:r>
              <a:rPr lang="az-Cyrl-AZ" sz="1300" b="1" dirty="0" smtClean="0">
                <a:solidFill>
                  <a:schemeClr val="tx1"/>
                </a:solidFill>
              </a:rPr>
              <a:t>ӫ </a:t>
            </a:r>
            <a:r>
              <a:rPr lang="en-US" sz="1300" b="1" dirty="0" smtClean="0">
                <a:solidFill>
                  <a:schemeClr val="tx1"/>
                </a:solidFill>
              </a:rPr>
              <a:t>pun</a:t>
            </a:r>
            <a:r>
              <a:rPr lang="az-Cyrl-AZ" sz="1300" b="1" dirty="0" smtClean="0">
                <a:solidFill>
                  <a:schemeClr val="tx1"/>
                </a:solidFill>
              </a:rPr>
              <a:t>ӫ</a:t>
            </a:r>
            <a:r>
              <a:rPr lang="en-US" sz="1300" b="1" dirty="0" smtClean="0">
                <a:solidFill>
                  <a:schemeClr val="tx1"/>
                </a:solidFill>
              </a:rPr>
              <a:t>.                                                          K</a:t>
            </a:r>
            <a:r>
              <a:rPr lang="az-Cyrl-AZ" sz="1300" b="1" dirty="0" smtClean="0">
                <a:solidFill>
                  <a:schemeClr val="tx1"/>
                </a:solidFill>
              </a:rPr>
              <a:t>ӫ</a:t>
            </a:r>
            <a:r>
              <a:rPr lang="en-US" sz="1300" b="1" dirty="0" err="1" smtClean="0">
                <a:solidFill>
                  <a:schemeClr val="tx1"/>
                </a:solidFill>
              </a:rPr>
              <a:t>shillë</a:t>
            </a:r>
            <a:r>
              <a:rPr lang="en-US" sz="1300" b="1" dirty="0" smtClean="0">
                <a:solidFill>
                  <a:schemeClr val="tx1"/>
                </a:solidFill>
              </a:rPr>
              <a:t>:  </a:t>
            </a:r>
            <a:r>
              <a:rPr lang="en-US" sz="1300" b="1" dirty="0" err="1" smtClean="0">
                <a:solidFill>
                  <a:schemeClr val="tx1"/>
                </a:solidFill>
              </a:rPr>
              <a:t>bisedo</a:t>
            </a:r>
            <a:r>
              <a:rPr lang="en-US" sz="1300" b="1" dirty="0" smtClean="0">
                <a:solidFill>
                  <a:schemeClr val="tx1"/>
                </a:solidFill>
              </a:rPr>
              <a:t> me </a:t>
            </a:r>
            <a:r>
              <a:rPr lang="en-US" sz="1300" b="1" dirty="0" err="1" smtClean="0">
                <a:solidFill>
                  <a:schemeClr val="tx1"/>
                </a:solidFill>
              </a:rPr>
              <a:t>prind</a:t>
            </a:r>
            <a:r>
              <a:rPr lang="az-Cyrl-AZ" sz="1300" b="1" dirty="0" smtClean="0">
                <a:solidFill>
                  <a:schemeClr val="tx1"/>
                </a:solidFill>
              </a:rPr>
              <a:t>ӫ</a:t>
            </a:r>
            <a:r>
              <a:rPr lang="en-US" sz="1300" b="1" dirty="0" err="1" smtClean="0">
                <a:solidFill>
                  <a:schemeClr val="tx1"/>
                </a:solidFill>
              </a:rPr>
              <a:t>rit</a:t>
            </a:r>
            <a:r>
              <a:rPr lang="en-US" sz="1300" b="1" dirty="0" smtClean="0">
                <a:solidFill>
                  <a:schemeClr val="tx1"/>
                </a:solidFill>
              </a:rPr>
              <a:t>, m</a:t>
            </a:r>
            <a:r>
              <a:rPr lang="az-Cyrl-AZ" sz="1300" b="1" dirty="0" smtClean="0">
                <a:solidFill>
                  <a:schemeClr val="tx1"/>
                </a:solidFill>
              </a:rPr>
              <a:t>ӫ</a:t>
            </a:r>
            <a:r>
              <a:rPr lang="en-US" sz="1300" b="1" dirty="0" err="1" smtClean="0">
                <a:solidFill>
                  <a:schemeClr val="tx1"/>
                </a:solidFill>
              </a:rPr>
              <a:t>suesit</a:t>
            </a:r>
            <a:r>
              <a:rPr lang="en-US" sz="1300" b="1" dirty="0" smtClean="0">
                <a:solidFill>
                  <a:schemeClr val="tx1"/>
                </a:solidFill>
              </a:rPr>
              <a:t> </a:t>
            </a:r>
            <a:r>
              <a:rPr lang="en-US" sz="1300" b="1" dirty="0" err="1" smtClean="0">
                <a:solidFill>
                  <a:schemeClr val="tx1"/>
                </a:solidFill>
              </a:rPr>
              <a:t>dhe</a:t>
            </a:r>
            <a:r>
              <a:rPr lang="en-US" sz="1300" b="1" dirty="0" smtClean="0">
                <a:solidFill>
                  <a:schemeClr val="tx1"/>
                </a:solidFill>
              </a:rPr>
              <a:t> </a:t>
            </a:r>
            <a:r>
              <a:rPr lang="en-US" sz="1300" b="1" dirty="0" err="1" smtClean="0">
                <a:solidFill>
                  <a:schemeClr val="tx1"/>
                </a:solidFill>
              </a:rPr>
              <a:t>miqt</a:t>
            </a:r>
            <a:r>
              <a:rPr lang="az-Cyrl-AZ" sz="1300" b="1" dirty="0" smtClean="0">
                <a:solidFill>
                  <a:schemeClr val="tx1"/>
                </a:solidFill>
              </a:rPr>
              <a:t>ӫ.                                                                  </a:t>
            </a:r>
            <a:r>
              <a:rPr lang="en-US" sz="1300" b="1" dirty="0" smtClean="0">
                <a:solidFill>
                  <a:schemeClr val="tx1"/>
                </a:solidFill>
              </a:rPr>
              <a:t>B</a:t>
            </a:r>
            <a:r>
              <a:rPr lang="az-Cyrl-AZ" sz="1300" b="1" dirty="0" smtClean="0">
                <a:solidFill>
                  <a:schemeClr val="tx1"/>
                </a:solidFill>
              </a:rPr>
              <a:t>ӫ</a:t>
            </a:r>
            <a:r>
              <a:rPr lang="en-US" sz="1300" b="1" dirty="0" smtClean="0">
                <a:solidFill>
                  <a:schemeClr val="tx1"/>
                </a:solidFill>
              </a:rPr>
              <a:t>j</a:t>
            </a:r>
            <a:r>
              <a:rPr lang="en-US" sz="1300" b="1" dirty="0">
                <a:solidFill>
                  <a:schemeClr val="tx1"/>
                </a:solidFill>
              </a:rPr>
              <a:t> </a:t>
            </a:r>
            <a:r>
              <a:rPr lang="en-US" sz="1300" b="1" dirty="0" smtClean="0">
                <a:solidFill>
                  <a:schemeClr val="tx1"/>
                </a:solidFill>
              </a:rPr>
              <a:t>k</a:t>
            </a:r>
            <a:r>
              <a:rPr lang="az-Cyrl-AZ" sz="1300" b="1" dirty="0" smtClean="0">
                <a:solidFill>
                  <a:schemeClr val="tx1"/>
                </a:solidFill>
              </a:rPr>
              <a:t>ӫ</a:t>
            </a:r>
            <a:r>
              <a:rPr lang="en-US" sz="1300" b="1" dirty="0" err="1" smtClean="0">
                <a:solidFill>
                  <a:schemeClr val="tx1"/>
                </a:solidFill>
              </a:rPr>
              <a:t>rkime</a:t>
            </a:r>
            <a:r>
              <a:rPr lang="en-US" sz="1300" b="1" dirty="0" smtClean="0">
                <a:solidFill>
                  <a:schemeClr val="tx1"/>
                </a:solidFill>
              </a:rPr>
              <a:t> n</a:t>
            </a:r>
            <a:r>
              <a:rPr lang="az-Cyrl-AZ" sz="1300" b="1" dirty="0" smtClean="0">
                <a:solidFill>
                  <a:schemeClr val="tx1"/>
                </a:solidFill>
              </a:rPr>
              <a:t>ӫ </a:t>
            </a:r>
            <a:r>
              <a:rPr lang="en-US" sz="1300" b="1" dirty="0" err="1" smtClean="0">
                <a:solidFill>
                  <a:schemeClr val="tx1"/>
                </a:solidFill>
              </a:rPr>
              <a:t>gazeta</a:t>
            </a:r>
            <a:r>
              <a:rPr lang="en-US" sz="1300" b="1" dirty="0" smtClean="0">
                <a:solidFill>
                  <a:schemeClr val="tx1"/>
                </a:solidFill>
              </a:rPr>
              <a:t> </a:t>
            </a:r>
            <a:r>
              <a:rPr lang="en-US" sz="1300" b="1" dirty="0" err="1" smtClean="0">
                <a:solidFill>
                  <a:schemeClr val="tx1"/>
                </a:solidFill>
              </a:rPr>
              <a:t>dhe</a:t>
            </a:r>
            <a:r>
              <a:rPr lang="en-US" sz="1300" b="1" dirty="0" smtClean="0">
                <a:solidFill>
                  <a:schemeClr val="tx1"/>
                </a:solidFill>
              </a:rPr>
              <a:t> internet.                                                                               N</a:t>
            </a:r>
            <a:r>
              <a:rPr lang="az-Cyrl-AZ" sz="1300" b="1" dirty="0" smtClean="0">
                <a:solidFill>
                  <a:schemeClr val="tx1"/>
                </a:solidFill>
              </a:rPr>
              <a:t>ӫ</a:t>
            </a:r>
            <a:r>
              <a:rPr lang="en-US" sz="1300" b="1" dirty="0" smtClean="0">
                <a:solidFill>
                  <a:schemeClr val="tx1"/>
                </a:solidFill>
              </a:rPr>
              <a:t>se </a:t>
            </a:r>
            <a:r>
              <a:rPr lang="en-US" sz="1300" b="1" dirty="0" err="1" smtClean="0">
                <a:solidFill>
                  <a:schemeClr val="tx1"/>
                </a:solidFill>
              </a:rPr>
              <a:t>ke</a:t>
            </a:r>
            <a:r>
              <a:rPr lang="en-US" sz="1300" b="1" dirty="0" smtClean="0">
                <a:solidFill>
                  <a:schemeClr val="tx1"/>
                </a:solidFill>
              </a:rPr>
              <a:t> </a:t>
            </a:r>
            <a:r>
              <a:rPr lang="en-US" sz="1300" b="1" dirty="0" err="1" smtClean="0">
                <a:solidFill>
                  <a:schemeClr val="tx1"/>
                </a:solidFill>
              </a:rPr>
              <a:t>nj</a:t>
            </a:r>
            <a:r>
              <a:rPr lang="az-Cyrl-AZ" sz="1300" b="1" dirty="0" smtClean="0">
                <a:solidFill>
                  <a:schemeClr val="tx1"/>
                </a:solidFill>
              </a:rPr>
              <a:t>ӫ </a:t>
            </a:r>
            <a:r>
              <a:rPr lang="en-US" sz="1300" b="1" dirty="0" err="1" smtClean="0">
                <a:solidFill>
                  <a:schemeClr val="tx1"/>
                </a:solidFill>
              </a:rPr>
              <a:t>synim</a:t>
            </a:r>
            <a:r>
              <a:rPr lang="en-US" sz="1300" b="1" dirty="0" smtClean="0">
                <a:solidFill>
                  <a:schemeClr val="tx1"/>
                </a:solidFill>
              </a:rPr>
              <a:t>, </a:t>
            </a:r>
            <a:r>
              <a:rPr lang="en-US" sz="1300" b="1" dirty="0" err="1" smtClean="0">
                <a:solidFill>
                  <a:schemeClr val="tx1"/>
                </a:solidFill>
              </a:rPr>
              <a:t>arsimimi</a:t>
            </a:r>
            <a:r>
              <a:rPr lang="en-US" sz="1300" b="1" dirty="0" smtClean="0">
                <a:solidFill>
                  <a:schemeClr val="tx1"/>
                </a:solidFill>
              </a:rPr>
              <a:t> </a:t>
            </a:r>
            <a:r>
              <a:rPr lang="en-US" sz="1300" b="1" dirty="0" err="1" smtClean="0">
                <a:solidFill>
                  <a:schemeClr val="tx1"/>
                </a:solidFill>
              </a:rPr>
              <a:t>yt</a:t>
            </a:r>
            <a:r>
              <a:rPr lang="en-US" sz="1300" b="1" dirty="0" smtClean="0">
                <a:solidFill>
                  <a:schemeClr val="tx1"/>
                </a:solidFill>
              </a:rPr>
              <a:t> do t</a:t>
            </a:r>
            <a:r>
              <a:rPr lang="az-Cyrl-AZ" sz="1300" b="1" dirty="0" smtClean="0">
                <a:solidFill>
                  <a:schemeClr val="tx1"/>
                </a:solidFill>
              </a:rPr>
              <a:t>ӫ </a:t>
            </a:r>
            <a:r>
              <a:rPr lang="en-US" sz="1300" b="1" dirty="0" err="1" smtClean="0">
                <a:solidFill>
                  <a:schemeClr val="tx1"/>
                </a:solidFill>
              </a:rPr>
              <a:t>marr</a:t>
            </a:r>
            <a:r>
              <a:rPr lang="az-Cyrl-AZ" sz="1300" b="1" dirty="0" smtClean="0">
                <a:solidFill>
                  <a:schemeClr val="tx1"/>
                </a:solidFill>
              </a:rPr>
              <a:t>ӫ </a:t>
            </a:r>
            <a:r>
              <a:rPr lang="en-US" sz="1300" b="1" dirty="0" err="1" smtClean="0">
                <a:solidFill>
                  <a:schemeClr val="tx1"/>
                </a:solidFill>
              </a:rPr>
              <a:t>drejtim</a:t>
            </a:r>
            <a:r>
              <a:rPr lang="en-US" sz="1300" b="1" dirty="0" smtClean="0">
                <a:solidFill>
                  <a:schemeClr val="tx1"/>
                </a:solidFill>
              </a:rPr>
              <a:t> </a:t>
            </a:r>
            <a:r>
              <a:rPr lang="en-US" sz="1300" b="1" dirty="0" err="1" smtClean="0">
                <a:solidFill>
                  <a:schemeClr val="tx1"/>
                </a:solidFill>
              </a:rPr>
              <a:t>dhe</a:t>
            </a:r>
            <a:r>
              <a:rPr lang="en-US" sz="1300" b="1" dirty="0" smtClean="0">
                <a:solidFill>
                  <a:schemeClr val="tx1"/>
                </a:solidFill>
              </a:rPr>
              <a:t> do t</a:t>
            </a:r>
            <a:r>
              <a:rPr lang="az-Cyrl-AZ" sz="1300" b="1" dirty="0" smtClean="0">
                <a:solidFill>
                  <a:schemeClr val="tx1"/>
                </a:solidFill>
              </a:rPr>
              <a:t>ӫ </a:t>
            </a:r>
            <a:r>
              <a:rPr lang="en-US" sz="1300" b="1" dirty="0" err="1" smtClean="0">
                <a:solidFill>
                  <a:schemeClr val="tx1"/>
                </a:solidFill>
              </a:rPr>
              <a:t>ket</a:t>
            </a:r>
            <a:r>
              <a:rPr lang="az-Cyrl-AZ" sz="1300" b="1" dirty="0" smtClean="0">
                <a:solidFill>
                  <a:schemeClr val="tx1"/>
                </a:solidFill>
              </a:rPr>
              <a:t>ӫ </a:t>
            </a:r>
            <a:r>
              <a:rPr lang="en-US" sz="1300" b="1" dirty="0" err="1" smtClean="0">
                <a:solidFill>
                  <a:schemeClr val="tx1"/>
                </a:solidFill>
              </a:rPr>
              <a:t>nj</a:t>
            </a:r>
            <a:r>
              <a:rPr lang="az-Cyrl-AZ" sz="1300" b="1" dirty="0" smtClean="0">
                <a:solidFill>
                  <a:schemeClr val="tx1"/>
                </a:solidFill>
              </a:rPr>
              <a:t>ӫ </a:t>
            </a:r>
            <a:r>
              <a:rPr lang="en-US" sz="1300" b="1" dirty="0" smtClean="0">
                <a:solidFill>
                  <a:schemeClr val="tx1"/>
                </a:solidFill>
              </a:rPr>
              <a:t>q</a:t>
            </a:r>
            <a:r>
              <a:rPr lang="az-Cyrl-AZ" sz="1300" b="1" dirty="0" smtClean="0">
                <a:solidFill>
                  <a:schemeClr val="tx1"/>
                </a:solidFill>
              </a:rPr>
              <a:t>ӫ</a:t>
            </a:r>
            <a:r>
              <a:rPr lang="en-US" sz="1300" b="1" dirty="0" err="1" smtClean="0">
                <a:solidFill>
                  <a:schemeClr val="tx1"/>
                </a:solidFill>
              </a:rPr>
              <a:t>llim</a:t>
            </a:r>
            <a:r>
              <a:rPr lang="en-US" sz="1300" b="1" dirty="0" smtClean="0">
                <a:solidFill>
                  <a:schemeClr val="tx1"/>
                </a:solidFill>
              </a:rPr>
              <a:t>.                               </a:t>
            </a:r>
            <a:r>
              <a:rPr lang="en-US" sz="1300" b="1" dirty="0" err="1" smtClean="0">
                <a:solidFill>
                  <a:schemeClr val="tx1"/>
                </a:solidFill>
              </a:rPr>
              <a:t>Pse</a:t>
            </a:r>
            <a:r>
              <a:rPr lang="en-US" sz="1300" b="1" dirty="0" smtClean="0">
                <a:solidFill>
                  <a:schemeClr val="tx1"/>
                </a:solidFill>
              </a:rPr>
              <a:t> </a:t>
            </a:r>
            <a:r>
              <a:rPr lang="en-US" sz="1300" b="1" dirty="0" err="1" smtClean="0">
                <a:solidFill>
                  <a:schemeClr val="tx1"/>
                </a:solidFill>
              </a:rPr>
              <a:t>mos</a:t>
            </a:r>
            <a:r>
              <a:rPr lang="en-US" sz="1300" b="1" dirty="0" smtClean="0">
                <a:solidFill>
                  <a:schemeClr val="tx1"/>
                </a:solidFill>
              </a:rPr>
              <a:t> t</a:t>
            </a:r>
            <a:r>
              <a:rPr lang="az-Cyrl-AZ" sz="1300" b="1" dirty="0" smtClean="0">
                <a:solidFill>
                  <a:schemeClr val="tx1"/>
                </a:solidFill>
              </a:rPr>
              <a:t>ӫ </a:t>
            </a:r>
            <a:r>
              <a:rPr lang="en-US" sz="1300" b="1" dirty="0" err="1" smtClean="0">
                <a:solidFill>
                  <a:schemeClr val="tx1"/>
                </a:solidFill>
              </a:rPr>
              <a:t>fillosh</a:t>
            </a:r>
            <a:r>
              <a:rPr lang="en-US" sz="1300" b="1" dirty="0" smtClean="0">
                <a:solidFill>
                  <a:schemeClr val="tx1"/>
                </a:solidFill>
              </a:rPr>
              <a:t> q</a:t>
            </a:r>
            <a:r>
              <a:rPr lang="az-Cyrl-AZ" sz="1300" b="1" dirty="0" smtClean="0">
                <a:solidFill>
                  <a:schemeClr val="tx1"/>
                </a:solidFill>
              </a:rPr>
              <a:t>ӫ </a:t>
            </a:r>
            <a:r>
              <a:rPr lang="en-US" sz="1300" b="1" dirty="0" err="1" smtClean="0">
                <a:solidFill>
                  <a:schemeClr val="tx1"/>
                </a:solidFill>
              </a:rPr>
              <a:t>tani</a:t>
            </a:r>
            <a:r>
              <a:rPr lang="en-US" sz="1300" b="1" dirty="0" smtClean="0">
                <a:solidFill>
                  <a:schemeClr val="tx1"/>
                </a:solidFill>
              </a:rPr>
              <a:t>? </a:t>
            </a:r>
            <a:r>
              <a:rPr lang="en-US" sz="1300" b="1" dirty="0" err="1" smtClean="0">
                <a:solidFill>
                  <a:schemeClr val="tx1"/>
                </a:solidFill>
              </a:rPr>
              <a:t>Mendo</a:t>
            </a:r>
            <a:r>
              <a:rPr lang="en-US" sz="1300" b="1" dirty="0" smtClean="0">
                <a:solidFill>
                  <a:schemeClr val="tx1"/>
                </a:solidFill>
              </a:rPr>
              <a:t> </a:t>
            </a:r>
            <a:r>
              <a:rPr lang="en-US" sz="1300" b="1" dirty="0" err="1" smtClean="0">
                <a:solidFill>
                  <a:schemeClr val="tx1"/>
                </a:solidFill>
              </a:rPr>
              <a:t>tani</a:t>
            </a:r>
            <a:r>
              <a:rPr lang="en-US" sz="1300" b="1" dirty="0" smtClean="0">
                <a:solidFill>
                  <a:schemeClr val="tx1"/>
                </a:solidFill>
              </a:rPr>
              <a:t>, </a:t>
            </a:r>
            <a:r>
              <a:rPr lang="en-US" sz="1300" b="1" dirty="0" err="1" smtClean="0">
                <a:solidFill>
                  <a:schemeClr val="tx1"/>
                </a:solidFill>
              </a:rPr>
              <a:t>nd</a:t>
            </a:r>
            <a:r>
              <a:rPr lang="az-Cyrl-AZ" sz="1300" b="1" dirty="0" smtClean="0">
                <a:solidFill>
                  <a:schemeClr val="tx1"/>
                </a:solidFill>
              </a:rPr>
              <a:t>ӫ</a:t>
            </a:r>
            <a:r>
              <a:rPr lang="en-US" sz="1300" b="1" dirty="0" err="1" smtClean="0">
                <a:solidFill>
                  <a:schemeClr val="tx1"/>
                </a:solidFill>
              </a:rPr>
              <a:t>rsa</a:t>
            </a:r>
            <a:r>
              <a:rPr lang="en-US" sz="1300" b="1" dirty="0" smtClean="0">
                <a:solidFill>
                  <a:schemeClr val="tx1"/>
                </a:solidFill>
              </a:rPr>
              <a:t>, </a:t>
            </a:r>
            <a:r>
              <a:rPr lang="en-US" sz="1300" b="1" dirty="0" err="1" smtClean="0">
                <a:solidFill>
                  <a:schemeClr val="tx1"/>
                </a:solidFill>
              </a:rPr>
              <a:t>jo</a:t>
            </a:r>
            <a:r>
              <a:rPr lang="en-US" sz="1300" b="1" dirty="0" smtClean="0">
                <a:solidFill>
                  <a:schemeClr val="tx1"/>
                </a:solidFill>
              </a:rPr>
              <a:t> </a:t>
            </a:r>
            <a:r>
              <a:rPr lang="en-US" sz="1300" b="1" dirty="0" err="1" smtClean="0">
                <a:solidFill>
                  <a:schemeClr val="tx1"/>
                </a:solidFill>
              </a:rPr>
              <a:t>ende</a:t>
            </a:r>
            <a:r>
              <a:rPr lang="en-US" sz="1300" b="1" dirty="0" smtClean="0">
                <a:solidFill>
                  <a:schemeClr val="tx1"/>
                </a:solidFill>
              </a:rPr>
              <a:t> n</a:t>
            </a:r>
            <a:r>
              <a:rPr lang="az-Cyrl-AZ" sz="1300" b="1" dirty="0" smtClean="0">
                <a:solidFill>
                  <a:schemeClr val="tx1"/>
                </a:solidFill>
              </a:rPr>
              <a:t>ӫ </a:t>
            </a:r>
            <a:r>
              <a:rPr lang="en-US" sz="1300" b="1" dirty="0" err="1" smtClean="0">
                <a:solidFill>
                  <a:schemeClr val="tx1"/>
                </a:solidFill>
              </a:rPr>
              <a:t>shkoll</a:t>
            </a:r>
            <a:r>
              <a:rPr lang="az-Cyrl-AZ" sz="1300" b="1" dirty="0" smtClean="0">
                <a:solidFill>
                  <a:schemeClr val="tx1"/>
                </a:solidFill>
              </a:rPr>
              <a:t>ӫ.                                                                                           </a:t>
            </a:r>
            <a:r>
              <a:rPr lang="en-US" sz="1300" b="1" dirty="0" err="1" smtClean="0">
                <a:solidFill>
                  <a:schemeClr val="tx1"/>
                </a:solidFill>
              </a:rPr>
              <a:t>Hidhi</a:t>
            </a:r>
            <a:r>
              <a:rPr lang="en-US" sz="1300" b="1" dirty="0" smtClean="0">
                <a:solidFill>
                  <a:schemeClr val="tx1"/>
                </a:solidFill>
              </a:rPr>
              <a:t> n</a:t>
            </a:r>
            <a:r>
              <a:rPr lang="az-Cyrl-AZ" sz="1300" b="1" dirty="0" smtClean="0">
                <a:solidFill>
                  <a:schemeClr val="tx1"/>
                </a:solidFill>
              </a:rPr>
              <a:t>ӫ </a:t>
            </a:r>
            <a:r>
              <a:rPr lang="en-US" sz="1300" b="1" dirty="0" smtClean="0">
                <a:solidFill>
                  <a:schemeClr val="tx1"/>
                </a:solidFill>
              </a:rPr>
              <a:t>let</a:t>
            </a:r>
            <a:r>
              <a:rPr lang="az-Cyrl-AZ" sz="1300" b="1" dirty="0" smtClean="0">
                <a:solidFill>
                  <a:schemeClr val="tx1"/>
                </a:solidFill>
              </a:rPr>
              <a:t>ӫ</a:t>
            </a:r>
            <a:r>
              <a:rPr lang="en-US" sz="1300" b="1" dirty="0" smtClean="0">
                <a:solidFill>
                  <a:schemeClr val="tx1"/>
                </a:solidFill>
              </a:rPr>
              <a:t>r </a:t>
            </a:r>
            <a:r>
              <a:rPr lang="en-US" sz="1300" b="1" dirty="0" err="1" smtClean="0">
                <a:solidFill>
                  <a:schemeClr val="tx1"/>
                </a:solidFill>
              </a:rPr>
              <a:t>synimet</a:t>
            </a:r>
            <a:r>
              <a:rPr lang="en-US" sz="1300" b="1" dirty="0" smtClean="0">
                <a:solidFill>
                  <a:schemeClr val="tx1"/>
                </a:solidFill>
              </a:rPr>
              <a:t> e </a:t>
            </a:r>
            <a:r>
              <a:rPr lang="en-US" sz="1300" b="1" dirty="0" err="1" smtClean="0">
                <a:solidFill>
                  <a:schemeClr val="tx1"/>
                </a:solidFill>
              </a:rPr>
              <a:t>tua</a:t>
            </a:r>
            <a:r>
              <a:rPr lang="en-US" sz="1300" b="1" dirty="0" smtClean="0">
                <a:solidFill>
                  <a:schemeClr val="tx1"/>
                </a:solidFill>
              </a:rPr>
              <a:t> </a:t>
            </a:r>
            <a:r>
              <a:rPr lang="en-US" sz="1300" b="1" dirty="0" err="1" smtClean="0">
                <a:solidFill>
                  <a:schemeClr val="tx1"/>
                </a:solidFill>
              </a:rPr>
              <a:t>dhe</a:t>
            </a:r>
            <a:r>
              <a:rPr lang="en-US" sz="1300" b="1" dirty="0" smtClean="0">
                <a:solidFill>
                  <a:schemeClr val="tx1"/>
                </a:solidFill>
              </a:rPr>
              <a:t> </a:t>
            </a:r>
            <a:r>
              <a:rPr lang="en-US" sz="1300" b="1" dirty="0" err="1" smtClean="0">
                <a:solidFill>
                  <a:schemeClr val="tx1"/>
                </a:solidFill>
              </a:rPr>
              <a:t>shqyrtoj</a:t>
            </a:r>
            <a:r>
              <a:rPr lang="en-US" sz="1300" b="1" dirty="0" smtClean="0">
                <a:solidFill>
                  <a:schemeClr val="tx1"/>
                </a:solidFill>
              </a:rPr>
              <a:t> me </a:t>
            </a:r>
            <a:r>
              <a:rPr lang="en-US" sz="1300" b="1" dirty="0" err="1" smtClean="0">
                <a:solidFill>
                  <a:schemeClr val="tx1"/>
                </a:solidFill>
              </a:rPr>
              <a:t>prind</a:t>
            </a:r>
            <a:r>
              <a:rPr lang="az-Cyrl-AZ" sz="1300" b="1" dirty="0" smtClean="0">
                <a:solidFill>
                  <a:schemeClr val="tx1"/>
                </a:solidFill>
              </a:rPr>
              <a:t>ӫ</a:t>
            </a:r>
            <a:r>
              <a:rPr lang="en-US" sz="1300" b="1" dirty="0" smtClean="0">
                <a:solidFill>
                  <a:schemeClr val="tx1"/>
                </a:solidFill>
              </a:rPr>
              <a:t>rit.</a:t>
            </a:r>
          </a:p>
          <a:p>
            <a:endParaRPr lang="en-US" sz="1300" b="1" dirty="0" smtClean="0">
              <a:solidFill>
                <a:schemeClr val="tx1"/>
              </a:solidFill>
            </a:endParaRPr>
          </a:p>
          <a:p>
            <a:r>
              <a:rPr lang="en-US" sz="1300" b="1" dirty="0" smtClean="0">
                <a:solidFill>
                  <a:schemeClr val="tx1"/>
                </a:solidFill>
              </a:rPr>
              <a:t>                                                                                                         </a:t>
            </a:r>
            <a:r>
              <a:rPr lang="en-US" sz="1300" b="1" dirty="0" err="1" smtClean="0">
                <a:solidFill>
                  <a:schemeClr val="tx1"/>
                </a:solidFill>
              </a:rPr>
              <a:t>Mirjeta</a:t>
            </a:r>
            <a:r>
              <a:rPr lang="en-US" sz="1300" b="1" dirty="0" smtClean="0">
                <a:solidFill>
                  <a:schemeClr val="tx1"/>
                </a:solidFill>
              </a:rPr>
              <a:t> </a:t>
            </a:r>
            <a:r>
              <a:rPr lang="en-US" sz="1300" b="1" dirty="0" err="1" smtClean="0">
                <a:solidFill>
                  <a:schemeClr val="tx1"/>
                </a:solidFill>
              </a:rPr>
              <a:t>Emini</a:t>
            </a:r>
            <a:r>
              <a:rPr lang="en-US" sz="1300" b="1" dirty="0" smtClean="0">
                <a:solidFill>
                  <a:schemeClr val="tx1"/>
                </a:solidFill>
              </a:rPr>
              <a:t>    IV - 4</a:t>
            </a:r>
          </a:p>
          <a:p>
            <a:r>
              <a:rPr lang="en-US" sz="1300" b="1" dirty="0" smtClean="0">
                <a:solidFill>
                  <a:schemeClr val="tx1"/>
                </a:solidFill>
              </a:rPr>
              <a:t> </a:t>
            </a:r>
          </a:p>
          <a:p>
            <a:endParaRPr lang="en-US" sz="1300" b="1" dirty="0">
              <a:solidFill>
                <a:schemeClr val="tx1"/>
              </a:solidFill>
            </a:endParaRPr>
          </a:p>
        </p:txBody>
      </p:sp>
      <p:sp>
        <p:nvSpPr>
          <p:cNvPr id="6" name="Slide Number Placeholder 5"/>
          <p:cNvSpPr>
            <a:spLocks noGrp="1"/>
          </p:cNvSpPr>
          <p:nvPr>
            <p:ph type="sldNum" sz="quarter" idx="12"/>
          </p:nvPr>
        </p:nvSpPr>
        <p:spPr/>
        <p:txBody>
          <a:bodyPr/>
          <a:lstStyle/>
          <a:p>
            <a:fld id="{3C123EA3-3DE9-45C6-B1A0-8E436F7EB65A}" type="slidenum">
              <a:rPr lang="en-US" sz="1500" b="1" smtClean="0">
                <a:solidFill>
                  <a:schemeClr val="tx1"/>
                </a:solidFill>
              </a:rPr>
              <a:pPr/>
              <a:t>21</a:t>
            </a:fld>
            <a:endParaRPr lang="en-US" sz="1500" b="1" dirty="0">
              <a:solidFill>
                <a:schemeClr val="tx1"/>
              </a:solidFill>
            </a:endParaRPr>
          </a:p>
        </p:txBody>
      </p:sp>
      <p:sp>
        <p:nvSpPr>
          <p:cNvPr id="4" name="TextBox 3"/>
          <p:cNvSpPr txBox="1"/>
          <p:nvPr/>
        </p:nvSpPr>
        <p:spPr>
          <a:xfrm>
            <a:off x="1773321" y="546769"/>
            <a:ext cx="3200400" cy="731520"/>
          </a:xfrm>
          <a:prstGeom prst="rect">
            <a:avLst/>
          </a:prstGeom>
          <a:blipFill>
            <a:blip r:embed="rId3"/>
            <a:tile tx="0" ty="0" sx="100000" sy="100000" flip="none" algn="tl"/>
          </a:blipFill>
          <a:ln>
            <a:solidFill>
              <a:srgbClr val="00B05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400" b="1" dirty="0" smtClean="0">
                <a:solidFill>
                  <a:schemeClr val="tx1"/>
                </a:solidFill>
                <a:latin typeface="Aharoni" pitchFamily="2" charset="-79"/>
                <a:cs typeface="Aharoni" pitchFamily="2" charset="-79"/>
              </a:rPr>
              <a:t>V</a:t>
            </a:r>
            <a:r>
              <a:rPr lang="az-Cyrl-AZ" sz="2400" b="1" dirty="0" smtClean="0">
                <a:solidFill>
                  <a:schemeClr val="tx1"/>
                </a:solidFill>
                <a:cs typeface="Aharoni" pitchFamily="2" charset="-79"/>
              </a:rPr>
              <a:t>ӫ</a:t>
            </a:r>
            <a:r>
              <a:rPr lang="en-US" sz="2400" b="1" dirty="0" smtClean="0">
                <a:solidFill>
                  <a:schemeClr val="tx1"/>
                </a:solidFill>
                <a:latin typeface="Aharoni" pitchFamily="2" charset="-79"/>
                <a:cs typeface="Aharoni" pitchFamily="2" charset="-79"/>
              </a:rPr>
              <a:t>r </a:t>
            </a:r>
            <a:r>
              <a:rPr lang="en-US" sz="2400" b="1" dirty="0" err="1" smtClean="0">
                <a:solidFill>
                  <a:schemeClr val="tx1"/>
                </a:solidFill>
                <a:latin typeface="Aharoni" pitchFamily="2" charset="-79"/>
                <a:cs typeface="Aharoni" pitchFamily="2" charset="-79"/>
              </a:rPr>
              <a:t>nj</a:t>
            </a:r>
            <a:r>
              <a:rPr lang="az-Cyrl-AZ" sz="2400" b="1" dirty="0" smtClean="0">
                <a:solidFill>
                  <a:schemeClr val="tx1"/>
                </a:solidFill>
                <a:cs typeface="Aharoni" pitchFamily="2" charset="-79"/>
              </a:rPr>
              <a:t>ӫ </a:t>
            </a:r>
            <a:r>
              <a:rPr lang="en-US" sz="2400" b="1" dirty="0" err="1" smtClean="0">
                <a:solidFill>
                  <a:schemeClr val="tx1"/>
                </a:solidFill>
                <a:latin typeface="Aharoni" pitchFamily="2" charset="-79"/>
                <a:cs typeface="Aharoni" pitchFamily="2" charset="-79"/>
              </a:rPr>
              <a:t>Synim</a:t>
            </a:r>
            <a:endParaRPr lang="en-US" sz="2400" i="1" dirty="0" smtClean="0">
              <a:solidFill>
                <a:schemeClr val="tx1"/>
              </a:solidFill>
              <a:latin typeface="Aharoni" pitchFamily="2" charset="-79"/>
              <a:cs typeface="Aharoni" pitchFamily="2" charset="-79"/>
            </a:endParaRPr>
          </a:p>
          <a:p>
            <a:pPr algn="ctr"/>
            <a:r>
              <a:rPr lang="en-US" dirty="0" smtClean="0">
                <a:latin typeface="Aharoni" pitchFamily="2" charset="-79"/>
                <a:cs typeface="Aharoni" pitchFamily="2" charset="-79"/>
              </a:rPr>
              <a:t> </a:t>
            </a:r>
          </a:p>
          <a:p>
            <a:pPr algn="ctr"/>
            <a:endParaRPr lang="en-US" dirty="0">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Content Placeholder 3" descr="foto7.jpg"/>
          <p:cNvPicPr>
            <a:picLocks noGrp="1" noChangeAspect="1"/>
          </p:cNvPicPr>
          <p:nvPr>
            <p:ph idx="1"/>
          </p:nvPr>
        </p:nvPicPr>
        <p:blipFill>
          <a:blip r:embed="rId3"/>
          <a:stretch>
            <a:fillRect/>
          </a:stretch>
        </p:blipFill>
        <p:spPr>
          <a:xfrm rot="10800000">
            <a:off x="0" y="0"/>
            <a:ext cx="6858000" cy="9905999"/>
          </a:xfrm>
        </p:spPr>
      </p:pic>
      <p:sp>
        <p:nvSpPr>
          <p:cNvPr id="14" name="Slide Number Placeholder 13"/>
          <p:cNvSpPr>
            <a:spLocks noGrp="1"/>
          </p:cNvSpPr>
          <p:nvPr>
            <p:ph type="sldNum" sz="quarter" idx="12"/>
          </p:nvPr>
        </p:nvSpPr>
        <p:spPr/>
        <p:txBody>
          <a:bodyPr/>
          <a:lstStyle/>
          <a:p>
            <a:fld id="{3C123EA3-3DE9-45C6-B1A0-8E436F7EB65A}" type="slidenum">
              <a:rPr lang="en-US" sz="1500" b="1" smtClean="0">
                <a:solidFill>
                  <a:schemeClr val="tx1"/>
                </a:solidFill>
              </a:rPr>
              <a:pPr/>
              <a:t>22</a:t>
            </a:fld>
            <a:endParaRPr lang="en-US" sz="1500" b="1" dirty="0">
              <a:solidFill>
                <a:schemeClr val="tx1"/>
              </a:solidFill>
            </a:endParaRPr>
          </a:p>
        </p:txBody>
      </p:sp>
      <p:sp>
        <p:nvSpPr>
          <p:cNvPr id="6" name="TextBox 5"/>
          <p:cNvSpPr txBox="1"/>
          <p:nvPr/>
        </p:nvSpPr>
        <p:spPr>
          <a:xfrm>
            <a:off x="533400" y="762000"/>
            <a:ext cx="3581400" cy="430887"/>
          </a:xfrm>
          <a:prstGeom prst="rect">
            <a:avLst/>
          </a:prstGeom>
          <a:solidFill>
            <a:schemeClr val="accent6">
              <a:lumMod val="60000"/>
              <a:lumOff val="40000"/>
            </a:schemeClr>
          </a:solidFill>
        </p:spPr>
        <p:txBody>
          <a:bodyPr wrap="square" rtlCol="0">
            <a:spAutoFit/>
          </a:bodyPr>
          <a:lstStyle/>
          <a:p>
            <a:pPr algn="ctr"/>
            <a:r>
              <a:rPr lang="en-US" sz="2200" b="1" dirty="0" err="1" smtClean="0">
                <a:latin typeface="Bodoni MT Black" pitchFamily="18" charset="0"/>
              </a:rPr>
              <a:t>Ekskursionet</a:t>
            </a:r>
            <a:endParaRPr lang="en-US" sz="2200" dirty="0" smtClean="0">
              <a:latin typeface="Bodoni MT Black" pitchFamily="18" charset="0"/>
            </a:endParaRPr>
          </a:p>
        </p:txBody>
      </p:sp>
      <p:sp>
        <p:nvSpPr>
          <p:cNvPr id="10" name="TextBox 9"/>
          <p:cNvSpPr txBox="1"/>
          <p:nvPr/>
        </p:nvSpPr>
        <p:spPr>
          <a:xfrm>
            <a:off x="381000" y="1524000"/>
            <a:ext cx="3733800" cy="3323987"/>
          </a:xfrm>
          <a:prstGeom prst="rect">
            <a:avLst/>
          </a:prstGeom>
          <a:noFill/>
        </p:spPr>
        <p:txBody>
          <a:bodyPr wrap="square" rtlCol="0">
            <a:spAutoFit/>
          </a:bodyPr>
          <a:lstStyle/>
          <a:p>
            <a:pPr algn="just"/>
            <a:r>
              <a:rPr lang="en-US" sz="1400" dirty="0" smtClean="0"/>
              <a:t>Me </a:t>
            </a:r>
            <a:r>
              <a:rPr lang="en-US" sz="1400" dirty="0" err="1" smtClean="0"/>
              <a:t>eksursion</a:t>
            </a:r>
            <a:r>
              <a:rPr lang="en-US" sz="1400" dirty="0" smtClean="0"/>
              <a:t> </a:t>
            </a:r>
            <a:r>
              <a:rPr lang="en-US" sz="1400" dirty="0" err="1" smtClean="0"/>
              <a:t>mӫsimor</a:t>
            </a:r>
            <a:r>
              <a:rPr lang="en-US" sz="1400" dirty="0" smtClean="0"/>
              <a:t> </a:t>
            </a:r>
            <a:r>
              <a:rPr lang="en-US" sz="1400" dirty="0" err="1" smtClean="0"/>
              <a:t>duhet</a:t>
            </a:r>
            <a:r>
              <a:rPr lang="en-US" sz="1400" dirty="0" smtClean="0"/>
              <a:t> </a:t>
            </a:r>
            <a:r>
              <a:rPr lang="en-US" sz="1400" dirty="0" err="1" smtClean="0"/>
              <a:t>tӫ</a:t>
            </a:r>
            <a:r>
              <a:rPr lang="en-US" sz="1400" dirty="0" smtClean="0"/>
              <a:t> </a:t>
            </a:r>
            <a:r>
              <a:rPr lang="en-US" sz="1400" dirty="0" err="1" smtClean="0"/>
              <a:t>nӫnkuptohet</a:t>
            </a:r>
            <a:r>
              <a:rPr lang="en-US" sz="1400" dirty="0" smtClean="0"/>
              <a:t> </a:t>
            </a:r>
            <a:r>
              <a:rPr lang="en-US" sz="1400" dirty="0" err="1" smtClean="0"/>
              <a:t>zhvillimi</a:t>
            </a:r>
            <a:r>
              <a:rPr lang="en-US" sz="1400" dirty="0" smtClean="0"/>
              <a:t>- </a:t>
            </a:r>
            <a:r>
              <a:rPr lang="en-US" sz="1400" dirty="0" err="1" smtClean="0"/>
              <a:t>mbajtja</a:t>
            </a:r>
            <a:r>
              <a:rPr lang="en-US" sz="1400" dirty="0" smtClean="0"/>
              <a:t> e </a:t>
            </a:r>
            <a:r>
              <a:rPr lang="en-US" sz="1400" dirty="0" err="1" smtClean="0"/>
              <a:t>mӫsimit</a:t>
            </a:r>
            <a:r>
              <a:rPr lang="en-US" sz="1400" dirty="0" smtClean="0"/>
              <a:t> </a:t>
            </a:r>
            <a:r>
              <a:rPr lang="en-US" sz="1400" dirty="0" err="1" smtClean="0"/>
              <a:t>jasht</a:t>
            </a:r>
            <a:r>
              <a:rPr lang="en-US" sz="1400" dirty="0" smtClean="0"/>
              <a:t> </a:t>
            </a:r>
            <a:r>
              <a:rPr lang="en-US" sz="1400" dirty="0" err="1" smtClean="0"/>
              <a:t>objektit</a:t>
            </a:r>
            <a:r>
              <a:rPr lang="en-US" sz="1400" dirty="0" smtClean="0"/>
              <a:t> </a:t>
            </a:r>
            <a:r>
              <a:rPr lang="en-US" sz="1400" dirty="0" err="1" smtClean="0"/>
              <a:t>shkollor</a:t>
            </a:r>
            <a:r>
              <a:rPr lang="en-US" sz="1400" dirty="0" smtClean="0"/>
              <a:t> e </a:t>
            </a:r>
            <a:r>
              <a:rPr lang="en-US" sz="1400" dirty="0" err="1" smtClean="0"/>
              <a:t>kursesi</a:t>
            </a:r>
            <a:r>
              <a:rPr lang="en-US" sz="1400" dirty="0" smtClean="0"/>
              <a:t> me </a:t>
            </a:r>
            <a:r>
              <a:rPr lang="en-US" sz="1400" dirty="0" err="1" smtClean="0"/>
              <a:t>qӫllim</a:t>
            </a:r>
            <a:r>
              <a:rPr lang="en-US" sz="1400" dirty="0" smtClean="0"/>
              <a:t> </a:t>
            </a:r>
            <a:r>
              <a:rPr lang="en-US" sz="1400" dirty="0" err="1" smtClean="0"/>
              <a:t>argӫtim</a:t>
            </a:r>
            <a:r>
              <a:rPr lang="en-US" sz="1400" dirty="0" smtClean="0"/>
              <a:t> </a:t>
            </a:r>
            <a:r>
              <a:rPr lang="en-US" sz="1400" dirty="0" err="1" smtClean="0"/>
              <a:t>apo</a:t>
            </a:r>
            <a:r>
              <a:rPr lang="en-US" sz="1400" dirty="0" smtClean="0"/>
              <a:t> </a:t>
            </a:r>
            <a:r>
              <a:rPr lang="en-US" sz="1400" dirty="0" err="1" smtClean="0"/>
              <a:t>ahengu</a:t>
            </a:r>
            <a:r>
              <a:rPr lang="en-US" sz="1400" dirty="0" smtClean="0"/>
              <a:t>, </a:t>
            </a:r>
            <a:r>
              <a:rPr lang="en-US" sz="1400" dirty="0" err="1" smtClean="0"/>
              <a:t>siç</a:t>
            </a:r>
            <a:r>
              <a:rPr lang="en-US" sz="1400" dirty="0" smtClean="0"/>
              <a:t> </a:t>
            </a:r>
            <a:r>
              <a:rPr lang="en-US" sz="1400" dirty="0" err="1" smtClean="0"/>
              <a:t>praktikohet</a:t>
            </a:r>
            <a:r>
              <a:rPr lang="en-US" sz="1400" dirty="0" smtClean="0"/>
              <a:t> </a:t>
            </a:r>
            <a:r>
              <a:rPr lang="en-US" sz="1400" dirty="0" err="1" smtClean="0"/>
              <a:t>zakonisht</a:t>
            </a:r>
            <a:r>
              <a:rPr lang="en-US" sz="1400" dirty="0" smtClean="0"/>
              <a:t> me </a:t>
            </a:r>
            <a:r>
              <a:rPr lang="en-US" sz="1400" dirty="0" err="1" smtClean="0"/>
              <a:t>nxӫnӫsit</a:t>
            </a:r>
            <a:r>
              <a:rPr lang="en-US" sz="1400" dirty="0" smtClean="0"/>
              <a:t> </a:t>
            </a:r>
            <a:r>
              <a:rPr lang="en-US" sz="1400" dirty="0" err="1" smtClean="0"/>
              <a:t>tanӫ</a:t>
            </a:r>
            <a:r>
              <a:rPr lang="en-US" sz="1400" dirty="0" smtClean="0"/>
              <a:t>. </a:t>
            </a:r>
            <a:r>
              <a:rPr lang="en-US" sz="1400" dirty="0" err="1" smtClean="0"/>
              <a:t>Objektivi</a:t>
            </a:r>
            <a:r>
              <a:rPr lang="en-US" sz="1400" dirty="0" smtClean="0"/>
              <a:t> </a:t>
            </a:r>
            <a:r>
              <a:rPr lang="en-US" sz="1400" dirty="0" err="1" smtClean="0"/>
              <a:t>i</a:t>
            </a:r>
            <a:r>
              <a:rPr lang="en-US" sz="1400" dirty="0" smtClean="0"/>
              <a:t> </a:t>
            </a:r>
            <a:r>
              <a:rPr lang="en-US" sz="1400" dirty="0" err="1" smtClean="0"/>
              <a:t>eskursionit</a:t>
            </a:r>
            <a:r>
              <a:rPr lang="en-US" sz="1400" dirty="0" smtClean="0"/>
              <a:t> </a:t>
            </a:r>
            <a:r>
              <a:rPr lang="en-US" sz="1400" dirty="0" err="1" smtClean="0"/>
              <a:t>mӫsimor</a:t>
            </a:r>
            <a:r>
              <a:rPr lang="en-US" sz="1400" dirty="0" smtClean="0"/>
              <a:t>, </a:t>
            </a:r>
            <a:r>
              <a:rPr lang="en-US" sz="1400" dirty="0" err="1" smtClean="0"/>
              <a:t>patjetӫr</a:t>
            </a:r>
            <a:r>
              <a:rPr lang="en-US" sz="1400" dirty="0" smtClean="0"/>
              <a:t> </a:t>
            </a:r>
            <a:r>
              <a:rPr lang="en-US" sz="1400" dirty="0" err="1" smtClean="0"/>
              <a:t>duhet</a:t>
            </a:r>
            <a:r>
              <a:rPr lang="en-US" sz="1400" dirty="0" smtClean="0"/>
              <a:t> </a:t>
            </a:r>
            <a:r>
              <a:rPr lang="en-US" sz="1400" dirty="0" err="1" smtClean="0"/>
              <a:t>tӫ</a:t>
            </a:r>
            <a:r>
              <a:rPr lang="en-US" sz="1400" dirty="0" smtClean="0"/>
              <a:t> </a:t>
            </a:r>
            <a:r>
              <a:rPr lang="en-US" sz="1400" dirty="0" err="1" smtClean="0"/>
              <a:t>jetӫ</a:t>
            </a:r>
            <a:r>
              <a:rPr lang="en-US" sz="1400" dirty="0" smtClean="0"/>
              <a:t> </a:t>
            </a:r>
            <a:r>
              <a:rPr lang="en-US" sz="1400" dirty="0" err="1" smtClean="0"/>
              <a:t>arritje</a:t>
            </a:r>
            <a:r>
              <a:rPr lang="en-US" sz="1400" dirty="0" smtClean="0"/>
              <a:t> e </a:t>
            </a:r>
            <a:r>
              <a:rPr lang="en-US" sz="1400" dirty="0" err="1" smtClean="0"/>
              <a:t>njohurive</a:t>
            </a:r>
            <a:r>
              <a:rPr lang="en-US" sz="1400" dirty="0" smtClean="0"/>
              <a:t> </a:t>
            </a:r>
            <a:r>
              <a:rPr lang="en-US" sz="1400" dirty="0" err="1" smtClean="0"/>
              <a:t>tӫ</a:t>
            </a:r>
            <a:r>
              <a:rPr lang="en-US" sz="1400" dirty="0" smtClean="0"/>
              <a:t> </a:t>
            </a:r>
            <a:r>
              <a:rPr lang="en-US" sz="1400" dirty="0" err="1" smtClean="0"/>
              <a:t>cilat</a:t>
            </a:r>
            <a:r>
              <a:rPr lang="en-US" sz="1400" dirty="0" smtClean="0"/>
              <a:t> </a:t>
            </a:r>
            <a:r>
              <a:rPr lang="en-US" sz="1400" dirty="0" err="1" smtClean="0"/>
              <a:t>duhet</a:t>
            </a:r>
            <a:r>
              <a:rPr lang="en-US" sz="1400" dirty="0" smtClean="0"/>
              <a:t> </a:t>
            </a:r>
            <a:r>
              <a:rPr lang="en-US" sz="1400" dirty="0" err="1" smtClean="0"/>
              <a:t>tӫ</a:t>
            </a:r>
            <a:r>
              <a:rPr lang="en-US" sz="1400" dirty="0" smtClean="0"/>
              <a:t> </a:t>
            </a:r>
            <a:r>
              <a:rPr lang="en-US" sz="1400" dirty="0" err="1" smtClean="0"/>
              <a:t>arriten</a:t>
            </a:r>
            <a:r>
              <a:rPr lang="en-US" sz="1400" dirty="0" smtClean="0"/>
              <a:t>.</a:t>
            </a:r>
          </a:p>
          <a:p>
            <a:pPr algn="just"/>
            <a:r>
              <a:rPr lang="en-US" sz="1400" dirty="0" smtClean="0"/>
              <a:t>Me </a:t>
            </a:r>
            <a:r>
              <a:rPr lang="en-US" sz="1400" dirty="0" err="1" smtClean="0"/>
              <a:t>njӫ</a:t>
            </a:r>
            <a:r>
              <a:rPr lang="en-US" sz="1400" dirty="0" smtClean="0"/>
              <a:t> </a:t>
            </a:r>
            <a:r>
              <a:rPr lang="en-US" sz="1400" dirty="0" err="1" smtClean="0"/>
              <a:t>fjalӫ</a:t>
            </a:r>
            <a:r>
              <a:rPr lang="en-US" sz="1400" dirty="0" smtClean="0"/>
              <a:t>, </a:t>
            </a:r>
            <a:r>
              <a:rPr lang="en-US" sz="1400" dirty="0" err="1" smtClean="0"/>
              <a:t>eksursioni</a:t>
            </a:r>
            <a:r>
              <a:rPr lang="en-US" sz="1400" dirty="0" smtClean="0"/>
              <a:t> </a:t>
            </a:r>
            <a:r>
              <a:rPr lang="en-US" sz="1400" dirty="0" err="1" smtClean="0"/>
              <a:t>mӫsimor</a:t>
            </a:r>
            <a:r>
              <a:rPr lang="en-US" sz="1400" dirty="0" smtClean="0"/>
              <a:t> </a:t>
            </a:r>
            <a:r>
              <a:rPr lang="en-US" sz="1400" dirty="0" err="1" smtClean="0"/>
              <a:t>ӫshtӫ</a:t>
            </a:r>
            <a:r>
              <a:rPr lang="en-US" sz="1400" dirty="0" smtClean="0"/>
              <a:t> </a:t>
            </a:r>
            <a:r>
              <a:rPr lang="en-US" sz="1400" dirty="0" err="1" smtClean="0"/>
              <a:t>formӫ</a:t>
            </a:r>
            <a:r>
              <a:rPr lang="en-US" sz="1400" dirty="0" smtClean="0"/>
              <a:t> e </a:t>
            </a:r>
            <a:r>
              <a:rPr lang="en-US" sz="1400" dirty="0" err="1" smtClean="0"/>
              <a:t>veprimtarisӫ</a:t>
            </a:r>
            <a:r>
              <a:rPr lang="en-US" sz="1400" dirty="0" smtClean="0"/>
              <a:t> </a:t>
            </a:r>
            <a:r>
              <a:rPr lang="en-US" sz="1400" dirty="0" err="1" smtClean="0"/>
              <a:t>jashtmӫsimore</a:t>
            </a:r>
            <a:r>
              <a:rPr lang="en-US" sz="1400" dirty="0" smtClean="0"/>
              <a:t> e </a:t>
            </a:r>
            <a:r>
              <a:rPr lang="en-US" sz="1400" dirty="0" err="1" smtClean="0"/>
              <a:t>mӫsim</a:t>
            </a:r>
            <a:r>
              <a:rPr lang="en-US" sz="1400" dirty="0" smtClean="0"/>
              <a:t> </a:t>
            </a:r>
            <a:r>
              <a:rPr lang="en-US" sz="1400" dirty="0" err="1" smtClean="0"/>
              <a:t>nxӫnies</a:t>
            </a:r>
            <a:r>
              <a:rPr lang="en-US" sz="1400" dirty="0" smtClean="0"/>
              <a:t>.</a:t>
            </a:r>
          </a:p>
          <a:p>
            <a:pPr algn="just"/>
            <a:r>
              <a:rPr lang="en-US" sz="1400" dirty="0" err="1" smtClean="0"/>
              <a:t>Ekskursionet</a:t>
            </a:r>
            <a:r>
              <a:rPr lang="en-US" sz="1400" dirty="0" smtClean="0"/>
              <a:t> </a:t>
            </a:r>
            <a:r>
              <a:rPr lang="en-US" sz="1400" dirty="0" err="1" smtClean="0"/>
              <a:t>pӫrbӫjnӫ</a:t>
            </a:r>
            <a:r>
              <a:rPr lang="en-US" sz="1400" dirty="0" smtClean="0"/>
              <a:t> </a:t>
            </a:r>
            <a:r>
              <a:rPr lang="en-US" sz="1400" dirty="0" err="1" smtClean="0"/>
              <a:t>formӫ</a:t>
            </a:r>
            <a:r>
              <a:rPr lang="en-US" sz="1400" dirty="0" smtClean="0"/>
              <a:t> </a:t>
            </a:r>
            <a:r>
              <a:rPr lang="en-US" sz="1400" dirty="0" err="1" smtClean="0"/>
              <a:t>komplekse</a:t>
            </a:r>
            <a:r>
              <a:rPr lang="en-US" sz="1400" dirty="0" smtClean="0"/>
              <a:t> </a:t>
            </a:r>
            <a:r>
              <a:rPr lang="en-US" sz="1400" dirty="0" err="1" smtClean="0"/>
              <a:t>tӫ</a:t>
            </a:r>
            <a:r>
              <a:rPr lang="en-US" sz="1400" dirty="0" smtClean="0"/>
              <a:t> </a:t>
            </a:r>
            <a:r>
              <a:rPr lang="en-US" sz="1400" dirty="0" err="1" smtClean="0"/>
              <a:t>udhӫtimit</a:t>
            </a:r>
            <a:r>
              <a:rPr lang="en-US" sz="1400" dirty="0" smtClean="0"/>
              <a:t> </a:t>
            </a:r>
            <a:r>
              <a:rPr lang="en-US" sz="1400" dirty="0" err="1" smtClean="0"/>
              <a:t>i</a:t>
            </a:r>
            <a:r>
              <a:rPr lang="en-US" sz="1400" dirty="0" smtClean="0"/>
              <a:t> </a:t>
            </a:r>
            <a:r>
              <a:rPr lang="en-US" sz="1400" dirty="0" err="1" smtClean="0"/>
              <a:t>cili</a:t>
            </a:r>
            <a:r>
              <a:rPr lang="en-US" sz="1400" dirty="0" smtClean="0"/>
              <a:t> </a:t>
            </a:r>
            <a:r>
              <a:rPr lang="en-US" sz="1400" dirty="0" err="1" smtClean="0"/>
              <a:t>nӫnkupton</a:t>
            </a:r>
            <a:r>
              <a:rPr lang="en-US" sz="1400" dirty="0" smtClean="0"/>
              <a:t> </a:t>
            </a:r>
            <a:r>
              <a:rPr lang="en-US" sz="1400" dirty="0" err="1" smtClean="0"/>
              <a:t>aplikimin</a:t>
            </a:r>
            <a:r>
              <a:rPr lang="en-US" sz="1400" dirty="0" smtClean="0"/>
              <a:t> e </a:t>
            </a:r>
            <a:r>
              <a:rPr lang="en-US" sz="1400" dirty="0" err="1" smtClean="0"/>
              <a:t>metodave</a:t>
            </a:r>
            <a:r>
              <a:rPr lang="en-US" sz="1400" dirty="0" smtClean="0"/>
              <a:t> </a:t>
            </a:r>
            <a:r>
              <a:rPr lang="en-US" sz="1400" dirty="0" err="1" smtClean="0"/>
              <a:t>tӫ</a:t>
            </a:r>
            <a:r>
              <a:rPr lang="en-US" sz="1400" dirty="0" smtClean="0"/>
              <a:t> </a:t>
            </a:r>
            <a:r>
              <a:rPr lang="en-US" sz="1400" dirty="0" err="1" smtClean="0"/>
              <a:t>ndryshme</a:t>
            </a:r>
            <a:r>
              <a:rPr lang="en-US" sz="1400" dirty="0" smtClean="0"/>
              <a:t>.</a:t>
            </a:r>
          </a:p>
          <a:p>
            <a:pPr algn="just"/>
            <a:r>
              <a:rPr lang="en-US" sz="1400" dirty="0" err="1" smtClean="0"/>
              <a:t>Vӫzhgimi</a:t>
            </a:r>
            <a:r>
              <a:rPr lang="en-US" sz="1400" dirty="0" smtClean="0"/>
              <a:t> </a:t>
            </a:r>
            <a:r>
              <a:rPr lang="en-US" sz="1400" dirty="0" err="1" smtClean="0"/>
              <a:t>i</a:t>
            </a:r>
            <a:r>
              <a:rPr lang="en-US" sz="1400" dirty="0" smtClean="0"/>
              <a:t> </a:t>
            </a:r>
            <a:r>
              <a:rPr lang="en-US" sz="1400" dirty="0" err="1" smtClean="0"/>
              <a:t>drejtӫpӫrdrejtӫ</a:t>
            </a:r>
            <a:r>
              <a:rPr lang="en-US" sz="1400" dirty="0" smtClean="0"/>
              <a:t> </a:t>
            </a:r>
            <a:r>
              <a:rPr lang="en-US" sz="1400" dirty="0" err="1" smtClean="0"/>
              <a:t>i</a:t>
            </a:r>
            <a:r>
              <a:rPr lang="en-US" sz="1400" dirty="0" smtClean="0"/>
              <a:t> </a:t>
            </a:r>
            <a:r>
              <a:rPr lang="en-US" sz="1400" dirty="0" err="1" smtClean="0"/>
              <a:t>hapsirӫs</a:t>
            </a:r>
            <a:r>
              <a:rPr lang="en-US" sz="1400" dirty="0" smtClean="0"/>
              <a:t>, </a:t>
            </a:r>
            <a:r>
              <a:rPr lang="en-US" sz="1400" dirty="0" err="1" smtClean="0"/>
              <a:t>bisedat</a:t>
            </a:r>
            <a:r>
              <a:rPr lang="en-US" sz="1400" dirty="0" smtClean="0"/>
              <a:t> </a:t>
            </a:r>
            <a:r>
              <a:rPr lang="en-US" sz="1400" dirty="0" err="1" smtClean="0"/>
              <a:t>hulumtuese</a:t>
            </a:r>
            <a:r>
              <a:rPr lang="en-US" sz="1400" dirty="0" smtClean="0"/>
              <a:t>, </a:t>
            </a:r>
            <a:r>
              <a:rPr lang="en-US" sz="1400" dirty="0" err="1" smtClean="0"/>
              <a:t>shfrytӫzimi</a:t>
            </a:r>
            <a:r>
              <a:rPr lang="en-US" sz="1400" dirty="0" smtClean="0"/>
              <a:t> </a:t>
            </a:r>
            <a:r>
              <a:rPr lang="en-US" sz="1400" dirty="0" err="1" smtClean="0"/>
              <a:t>i</a:t>
            </a:r>
            <a:r>
              <a:rPr lang="en-US" sz="1400" dirty="0" smtClean="0"/>
              <a:t> </a:t>
            </a:r>
            <a:r>
              <a:rPr lang="en-US" sz="1400" dirty="0" err="1" smtClean="0"/>
              <a:t>insrumentӫve</a:t>
            </a:r>
            <a:r>
              <a:rPr lang="en-US" sz="1400" dirty="0" smtClean="0"/>
              <a:t> </a:t>
            </a:r>
            <a:r>
              <a:rPr lang="en-US" sz="1400" dirty="0" err="1" smtClean="0"/>
              <a:t>tӫ</a:t>
            </a:r>
            <a:r>
              <a:rPr lang="en-US" sz="1400" dirty="0" smtClean="0"/>
              <a:t> </a:t>
            </a:r>
            <a:r>
              <a:rPr lang="en-US" sz="1400" dirty="0" err="1" smtClean="0"/>
              <a:t>ndryshme</a:t>
            </a:r>
            <a:r>
              <a:rPr lang="en-US" sz="1400" dirty="0" smtClean="0"/>
              <a:t>, </a:t>
            </a:r>
            <a:endParaRPr lang="en-US" sz="1400" dirty="0"/>
          </a:p>
        </p:txBody>
      </p:sp>
      <p:sp>
        <p:nvSpPr>
          <p:cNvPr id="11" name="TextBox 10"/>
          <p:cNvSpPr txBox="1"/>
          <p:nvPr/>
        </p:nvSpPr>
        <p:spPr>
          <a:xfrm>
            <a:off x="2819400" y="4343400"/>
            <a:ext cx="1981200" cy="369332"/>
          </a:xfrm>
          <a:prstGeom prst="rect">
            <a:avLst/>
          </a:prstGeom>
          <a:noFill/>
        </p:spPr>
        <p:txBody>
          <a:bodyPr wrap="square" rtlCol="0">
            <a:spAutoFit/>
          </a:bodyPr>
          <a:lstStyle/>
          <a:p>
            <a:endParaRPr lang="en-US"/>
          </a:p>
        </p:txBody>
      </p:sp>
      <p:sp>
        <p:nvSpPr>
          <p:cNvPr id="5122" name="Rectangle 2"/>
          <p:cNvSpPr>
            <a:spLocks noChangeArrowheads="1"/>
          </p:cNvSpPr>
          <p:nvPr/>
        </p:nvSpPr>
        <p:spPr bwMode="auto">
          <a:xfrm>
            <a:off x="3200400" y="5525616"/>
            <a:ext cx="3276600"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punime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hartografike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paraqitje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grafike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bisedat</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mӫsimore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referime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pӫrshkrime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referate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tӫ</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nxӫnӫsve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etj</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Madje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tek</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nxӫnӫsit</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ekskursioni</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ka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rӫndӫsi</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tӫ</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madhe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edukuese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zhvillon</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pikӫpamjet</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shkencore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mbi</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botӫn</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ndjenjat</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estetike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dhe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emocionale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Duhet</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tӫ</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bӫjmӫ</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ekskursione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tӫ</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cilat</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kanӫ</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tӫ</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bӫjnӫ</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me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njohjen</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e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trashӫgimisӫ</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kulturore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dhe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asaj</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natyrore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tӫ</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trojӫve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tona</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Nxӫnӫsit</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do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t’i</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duan</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aq</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sa</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i</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njohin</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ato</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Mӫsimdhӫnӫsit</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gjatӫ</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ekskursionӫve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arrijnӫ</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tӫ</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ngriten</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profesionalisht</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dhe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ti</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njohin</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nxӫnӫsit</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mӫ</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mirӫ</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 name="Picture 14" descr="20190408_112001.jpg"/>
          <p:cNvPicPr>
            <a:picLocks noChangeAspect="1"/>
          </p:cNvPicPr>
          <p:nvPr/>
        </p:nvPicPr>
        <p:blipFill>
          <a:blip r:embed="rId4" cstate="print"/>
          <a:stretch>
            <a:fillRect/>
          </a:stretch>
        </p:blipFill>
        <p:spPr>
          <a:xfrm>
            <a:off x="4114800" y="457200"/>
            <a:ext cx="2514601" cy="2951644"/>
          </a:xfrm>
          <a:prstGeom prst="rect">
            <a:avLst/>
          </a:prstGeom>
          <a:ln>
            <a:noFill/>
          </a:ln>
          <a:effectLst>
            <a:glow rad="101600">
              <a:schemeClr val="accent2">
                <a:satMod val="175000"/>
                <a:alpha val="40000"/>
              </a:schemeClr>
            </a:glow>
            <a:softEdge rad="112500"/>
          </a:effectLst>
        </p:spPr>
      </p:pic>
      <p:pic>
        <p:nvPicPr>
          <p:cNvPr id="19" name="Picture 18" descr="20190408_112201.jpg"/>
          <p:cNvPicPr>
            <a:picLocks noChangeAspect="1"/>
          </p:cNvPicPr>
          <p:nvPr/>
        </p:nvPicPr>
        <p:blipFill>
          <a:blip r:embed="rId5" cstate="print"/>
          <a:srcRect l="3333" t="4074" r="5556" b="8519"/>
          <a:stretch>
            <a:fillRect/>
          </a:stretch>
        </p:blipFill>
        <p:spPr>
          <a:xfrm>
            <a:off x="304800" y="5257800"/>
            <a:ext cx="2895600" cy="1905000"/>
          </a:xfrm>
          <a:prstGeom prst="rect">
            <a:avLst/>
          </a:prstGeom>
          <a:ln>
            <a:noFill/>
          </a:ln>
          <a:effectLst>
            <a:glow rad="228600">
              <a:schemeClr val="accent3">
                <a:satMod val="175000"/>
                <a:alpha val="40000"/>
              </a:schemeClr>
            </a:glow>
            <a:softEdge rad="112500"/>
          </a:effectLst>
        </p:spPr>
      </p:pic>
      <p:pic>
        <p:nvPicPr>
          <p:cNvPr id="12" name="Picture 11" descr="20190408_112108.jpg"/>
          <p:cNvPicPr>
            <a:picLocks noChangeAspect="1"/>
          </p:cNvPicPr>
          <p:nvPr/>
        </p:nvPicPr>
        <p:blipFill>
          <a:blip r:embed="rId6" cstate="print"/>
          <a:stretch>
            <a:fillRect/>
          </a:stretch>
        </p:blipFill>
        <p:spPr>
          <a:xfrm>
            <a:off x="4114800" y="3355612"/>
            <a:ext cx="2438400" cy="2286000"/>
          </a:xfrm>
          <a:prstGeom prst="rect">
            <a:avLst/>
          </a:prstGeom>
          <a:ln>
            <a:noFill/>
          </a:ln>
          <a:effectLst>
            <a:glow rad="101600">
              <a:schemeClr val="accent6">
                <a:satMod val="175000"/>
                <a:alpha val="40000"/>
              </a:schemeClr>
            </a:glow>
            <a:softEdge rad="112500"/>
          </a:effectLst>
        </p:spPr>
      </p:pic>
      <p:pic>
        <p:nvPicPr>
          <p:cNvPr id="17" name="Picture 16" descr="20190408_112144.jpg"/>
          <p:cNvPicPr>
            <a:picLocks noChangeAspect="1"/>
          </p:cNvPicPr>
          <p:nvPr/>
        </p:nvPicPr>
        <p:blipFill>
          <a:blip r:embed="rId7" cstate="print"/>
          <a:stretch>
            <a:fillRect/>
          </a:stretch>
        </p:blipFill>
        <p:spPr>
          <a:xfrm>
            <a:off x="228600" y="7086600"/>
            <a:ext cx="2971800" cy="24955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123EA3-3DE9-45C6-B1A0-8E436F7EB65A}" type="slidenum">
              <a:rPr lang="en-US" sz="1500" b="1" smtClean="0">
                <a:solidFill>
                  <a:schemeClr val="tx1"/>
                </a:solidFill>
              </a:rPr>
              <a:pPr/>
              <a:t>23</a:t>
            </a:fld>
            <a:endParaRPr lang="en-US" sz="1500" b="1" dirty="0">
              <a:solidFill>
                <a:schemeClr val="tx1"/>
              </a:solidFill>
            </a:endParaRPr>
          </a:p>
        </p:txBody>
      </p:sp>
      <p:sp>
        <p:nvSpPr>
          <p:cNvPr id="5" name="TextBox 4"/>
          <p:cNvSpPr txBox="1"/>
          <p:nvPr/>
        </p:nvSpPr>
        <p:spPr>
          <a:xfrm>
            <a:off x="457200" y="927100"/>
            <a:ext cx="2971800" cy="4016484"/>
          </a:xfrm>
          <a:prstGeom prst="rect">
            <a:avLst/>
          </a:prstGeom>
          <a:noFill/>
        </p:spPr>
        <p:txBody>
          <a:bodyPr wrap="square" rtlCol="0">
            <a:spAutoFit/>
          </a:bodyPr>
          <a:lstStyle/>
          <a:p>
            <a:r>
              <a:rPr lang="en-US" sz="1500" b="1" dirty="0" smtClean="0"/>
              <a:t>A </a:t>
            </a:r>
            <a:r>
              <a:rPr lang="en-US" sz="1500" b="1" dirty="0" err="1" smtClean="0"/>
              <a:t>dimӫ</a:t>
            </a:r>
            <a:r>
              <a:rPr lang="en-US" sz="1500" b="1" dirty="0" smtClean="0"/>
              <a:t> </a:t>
            </a:r>
            <a:r>
              <a:rPr lang="en-US" sz="1500" b="1" dirty="0" err="1" smtClean="0"/>
              <a:t>tӫ</a:t>
            </a:r>
            <a:r>
              <a:rPr lang="en-US" sz="1500" b="1" dirty="0" smtClean="0"/>
              <a:t> </a:t>
            </a:r>
            <a:r>
              <a:rPr lang="en-US" sz="1500" b="1" dirty="0" err="1" smtClean="0"/>
              <a:t>organizojmӫ</a:t>
            </a:r>
            <a:r>
              <a:rPr lang="en-US" sz="1500" b="1" dirty="0" smtClean="0"/>
              <a:t> </a:t>
            </a:r>
            <a:r>
              <a:rPr lang="en-US" sz="1500" b="1" dirty="0" err="1" smtClean="0"/>
              <a:t>dhe</a:t>
            </a:r>
            <a:r>
              <a:rPr lang="en-US" sz="1500" b="1" dirty="0" smtClean="0"/>
              <a:t> a </a:t>
            </a:r>
            <a:r>
              <a:rPr lang="en-US" sz="1500" b="1" dirty="0" err="1" smtClean="0"/>
              <a:t>duhet</a:t>
            </a:r>
            <a:r>
              <a:rPr lang="en-US" sz="1500" b="1" dirty="0" smtClean="0"/>
              <a:t> </a:t>
            </a:r>
            <a:r>
              <a:rPr lang="en-US" sz="1500" b="1" dirty="0" err="1" smtClean="0"/>
              <a:t>ndryshuar</a:t>
            </a:r>
            <a:r>
              <a:rPr lang="en-US" sz="1500" b="1" dirty="0" smtClean="0"/>
              <a:t> </a:t>
            </a:r>
            <a:r>
              <a:rPr lang="en-US" sz="1500" b="1" dirty="0" err="1" smtClean="0"/>
              <a:t>mӫnyra</a:t>
            </a:r>
            <a:r>
              <a:rPr lang="en-US" sz="1500" b="1" dirty="0" smtClean="0"/>
              <a:t> e </a:t>
            </a:r>
            <a:r>
              <a:rPr lang="en-US" sz="1500" b="1" dirty="0" err="1" smtClean="0"/>
              <a:t>organizimit</a:t>
            </a:r>
            <a:r>
              <a:rPr lang="en-US" sz="1500" b="1" dirty="0" smtClean="0"/>
              <a:t> </a:t>
            </a:r>
            <a:r>
              <a:rPr lang="en-US" sz="1500" b="1" dirty="0" err="1" smtClean="0"/>
              <a:t>tӫ</a:t>
            </a:r>
            <a:r>
              <a:rPr lang="en-US" sz="1500" b="1" dirty="0" smtClean="0"/>
              <a:t> </a:t>
            </a:r>
            <a:r>
              <a:rPr lang="en-US" sz="1500" b="1" dirty="0" err="1" smtClean="0"/>
              <a:t>ekskursionit</a:t>
            </a:r>
            <a:r>
              <a:rPr lang="en-US" sz="1500" b="1" dirty="0" smtClean="0"/>
              <a:t>?</a:t>
            </a:r>
          </a:p>
          <a:p>
            <a:r>
              <a:rPr lang="en-US" sz="1500" b="1" dirty="0" err="1" smtClean="0"/>
              <a:t>Organizimi</a:t>
            </a:r>
            <a:r>
              <a:rPr lang="en-US" sz="1500" b="1" dirty="0" smtClean="0"/>
              <a:t> i </a:t>
            </a:r>
            <a:r>
              <a:rPr lang="en-US" sz="1500" b="1" dirty="0" err="1" smtClean="0"/>
              <a:t>ekskursionӫve</a:t>
            </a:r>
            <a:r>
              <a:rPr lang="en-US" sz="1500" b="1" dirty="0" smtClean="0"/>
              <a:t> </a:t>
            </a:r>
            <a:r>
              <a:rPr lang="en-US" sz="1500" b="1" dirty="0" err="1" smtClean="0"/>
              <a:t>kishte</a:t>
            </a:r>
            <a:r>
              <a:rPr lang="en-US" sz="1500" b="1" dirty="0" smtClean="0"/>
              <a:t> me </a:t>
            </a:r>
            <a:r>
              <a:rPr lang="en-US" sz="1500" b="1" dirty="0" err="1" smtClean="0"/>
              <a:t>qenӫ</a:t>
            </a:r>
            <a:r>
              <a:rPr lang="en-US" sz="1500" b="1" dirty="0" smtClean="0"/>
              <a:t> </a:t>
            </a:r>
            <a:r>
              <a:rPr lang="en-US" sz="1500" b="1" dirty="0" err="1" smtClean="0"/>
              <a:t>shumӫ</a:t>
            </a:r>
            <a:r>
              <a:rPr lang="en-US" sz="1500" b="1" dirty="0" smtClean="0"/>
              <a:t> </a:t>
            </a:r>
            <a:r>
              <a:rPr lang="en-US" sz="1500" b="1" dirty="0" err="1" smtClean="0"/>
              <a:t>mӫ</a:t>
            </a:r>
            <a:r>
              <a:rPr lang="en-US" sz="1500" b="1" dirty="0" smtClean="0"/>
              <a:t> i </a:t>
            </a:r>
            <a:r>
              <a:rPr lang="en-US" sz="1500" b="1" dirty="0" err="1" smtClean="0"/>
              <a:t>mirӫ</a:t>
            </a:r>
            <a:r>
              <a:rPr lang="en-US" sz="1500" b="1" dirty="0" smtClean="0"/>
              <a:t> </a:t>
            </a:r>
            <a:r>
              <a:rPr lang="en-US" sz="1500" b="1" dirty="0" err="1" smtClean="0"/>
              <a:t>tӫ</a:t>
            </a:r>
            <a:r>
              <a:rPr lang="en-US" sz="1500" b="1" dirty="0" smtClean="0"/>
              <a:t> </a:t>
            </a:r>
            <a:r>
              <a:rPr lang="en-US" sz="1500" b="1" dirty="0" err="1" smtClean="0"/>
              <a:t>organizohet</a:t>
            </a:r>
            <a:r>
              <a:rPr lang="en-US" sz="1500" b="1" dirty="0" smtClean="0"/>
              <a:t> </a:t>
            </a:r>
            <a:r>
              <a:rPr lang="en-US" sz="1500" b="1" dirty="0" err="1" smtClean="0"/>
              <a:t>sipas</a:t>
            </a:r>
            <a:r>
              <a:rPr lang="en-US" sz="1500" b="1" dirty="0" smtClean="0"/>
              <a:t> </a:t>
            </a:r>
            <a:r>
              <a:rPr lang="en-US" sz="1500" b="1" dirty="0" err="1" smtClean="0"/>
              <a:t>sensionӫve</a:t>
            </a:r>
            <a:r>
              <a:rPr lang="en-US" sz="1500" b="1" dirty="0" smtClean="0"/>
              <a:t>, </a:t>
            </a:r>
            <a:r>
              <a:rPr lang="en-US" sz="1500" b="1" dirty="0" err="1" smtClean="0"/>
              <a:t>sepse</a:t>
            </a:r>
            <a:r>
              <a:rPr lang="en-US" sz="1500" b="1" dirty="0" smtClean="0"/>
              <a:t> </a:t>
            </a:r>
            <a:r>
              <a:rPr lang="en-US" sz="1500" b="1" dirty="0" err="1" smtClean="0"/>
              <a:t>nӫ</a:t>
            </a:r>
            <a:r>
              <a:rPr lang="en-US" sz="1500" b="1" dirty="0" smtClean="0"/>
              <a:t> </a:t>
            </a:r>
            <a:r>
              <a:rPr lang="en-US" sz="1500" b="1" dirty="0" err="1" smtClean="0"/>
              <a:t>kӫto</a:t>
            </a:r>
            <a:r>
              <a:rPr lang="en-US" sz="1500" b="1" dirty="0" smtClean="0"/>
              <a:t> </a:t>
            </a:r>
            <a:r>
              <a:rPr lang="en-US" sz="1500" b="1" dirty="0" err="1" smtClean="0"/>
              <a:t>ekskursione</a:t>
            </a:r>
            <a:r>
              <a:rPr lang="en-US" sz="1500" b="1" dirty="0" smtClean="0"/>
              <a:t> do </a:t>
            </a:r>
            <a:r>
              <a:rPr lang="en-US" sz="1500" b="1" dirty="0" err="1" smtClean="0"/>
              <a:t>tӫ</a:t>
            </a:r>
            <a:r>
              <a:rPr lang="en-US" sz="1500" b="1" dirty="0" smtClean="0"/>
              <a:t> </a:t>
            </a:r>
            <a:r>
              <a:rPr lang="en-US" sz="1500" b="1" dirty="0" err="1" smtClean="0"/>
              <a:t>shkonin</a:t>
            </a:r>
            <a:r>
              <a:rPr lang="en-US" sz="1500" b="1" dirty="0" smtClean="0"/>
              <a:t> </a:t>
            </a:r>
            <a:r>
              <a:rPr lang="en-US" sz="1500" b="1" dirty="0" err="1" smtClean="0"/>
              <a:t>vetӫm</a:t>
            </a:r>
            <a:r>
              <a:rPr lang="en-US" sz="1500" b="1" dirty="0" smtClean="0"/>
              <a:t> </a:t>
            </a:r>
            <a:r>
              <a:rPr lang="en-US" sz="1500" b="1" dirty="0" err="1" smtClean="0"/>
              <a:t>nxӫnӫsit</a:t>
            </a:r>
            <a:r>
              <a:rPr lang="en-US" sz="1500" b="1" dirty="0" smtClean="0"/>
              <a:t> e </a:t>
            </a:r>
            <a:r>
              <a:rPr lang="en-US" sz="1500" b="1" dirty="0" err="1" smtClean="0"/>
              <a:t>interesuar</a:t>
            </a:r>
            <a:r>
              <a:rPr lang="en-US" sz="1500" b="1" dirty="0" smtClean="0"/>
              <a:t> </a:t>
            </a:r>
            <a:r>
              <a:rPr lang="en-US" sz="1500" b="1" dirty="0" err="1" smtClean="0"/>
              <a:t>pӫr</a:t>
            </a:r>
            <a:r>
              <a:rPr lang="en-US" sz="1500" b="1" dirty="0" smtClean="0"/>
              <a:t> </a:t>
            </a:r>
            <a:r>
              <a:rPr lang="en-US" sz="1500" b="1" dirty="0" err="1" smtClean="0"/>
              <a:t>tӫ</a:t>
            </a:r>
            <a:r>
              <a:rPr lang="en-US" sz="1500" b="1" dirty="0" smtClean="0"/>
              <a:t> </a:t>
            </a:r>
            <a:r>
              <a:rPr lang="en-US" sz="1500" b="1" dirty="0" err="1" smtClean="0"/>
              <a:t>cilӫt</a:t>
            </a:r>
            <a:r>
              <a:rPr lang="en-US" sz="1500" b="1" dirty="0" smtClean="0"/>
              <a:t> </a:t>
            </a:r>
            <a:r>
              <a:rPr lang="en-US" sz="1500" b="1" dirty="0" err="1" smtClean="0"/>
              <a:t>nuk</a:t>
            </a:r>
            <a:r>
              <a:rPr lang="en-US" sz="1500" b="1" dirty="0" smtClean="0"/>
              <a:t> </a:t>
            </a:r>
            <a:r>
              <a:rPr lang="en-US" sz="1500" b="1" dirty="0" err="1" smtClean="0"/>
              <a:t>ӫshtӫ</a:t>
            </a:r>
            <a:r>
              <a:rPr lang="en-US" sz="1500" b="1" dirty="0" smtClean="0"/>
              <a:t> me </a:t>
            </a:r>
            <a:r>
              <a:rPr lang="en-US" sz="1500" b="1" dirty="0" err="1" smtClean="0"/>
              <a:t>rӫndӫsi</a:t>
            </a:r>
            <a:r>
              <a:rPr lang="en-US" sz="1500" b="1" dirty="0" smtClean="0"/>
              <a:t> </a:t>
            </a:r>
            <a:r>
              <a:rPr lang="en-US" sz="1500" b="1" dirty="0" err="1" smtClean="0"/>
              <a:t>vetӫm</a:t>
            </a:r>
            <a:r>
              <a:rPr lang="en-US" sz="1500" b="1" dirty="0" smtClean="0"/>
              <a:t> </a:t>
            </a:r>
            <a:r>
              <a:rPr lang="en-US" sz="1500" b="1" dirty="0" err="1" smtClean="0"/>
              <a:t>argӫtimi</a:t>
            </a:r>
            <a:r>
              <a:rPr lang="en-US" sz="1500" b="1" dirty="0" smtClean="0"/>
              <a:t> </a:t>
            </a:r>
            <a:r>
              <a:rPr lang="en-US" sz="1500" b="1" dirty="0" err="1" smtClean="0"/>
              <a:t>dhe</a:t>
            </a:r>
            <a:r>
              <a:rPr lang="en-US" sz="1500" b="1" dirty="0" smtClean="0"/>
              <a:t> </a:t>
            </a:r>
            <a:r>
              <a:rPr lang="en-US" sz="1500" b="1" dirty="0" err="1" smtClean="0"/>
              <a:t>shӫtitja</a:t>
            </a:r>
            <a:r>
              <a:rPr lang="en-US" sz="1500" b="1" dirty="0" smtClean="0"/>
              <a:t>.</a:t>
            </a:r>
          </a:p>
          <a:p>
            <a:r>
              <a:rPr lang="en-US" sz="1500" b="1" dirty="0" smtClean="0"/>
              <a:t>Ne </a:t>
            </a:r>
            <a:r>
              <a:rPr lang="en-US" sz="1500" b="1" dirty="0" err="1" smtClean="0"/>
              <a:t>ngecim</a:t>
            </a:r>
            <a:r>
              <a:rPr lang="en-US" sz="1500" b="1" dirty="0" smtClean="0"/>
              <a:t> </a:t>
            </a:r>
            <a:r>
              <a:rPr lang="en-US" sz="1500" b="1" dirty="0" err="1" smtClean="0"/>
              <a:t>ose</a:t>
            </a:r>
            <a:r>
              <a:rPr lang="en-US" sz="1500" b="1" dirty="0" smtClean="0"/>
              <a:t> fare </a:t>
            </a:r>
            <a:r>
              <a:rPr lang="en-US" sz="1500" b="1" dirty="0" err="1" smtClean="0"/>
              <a:t>nuk</a:t>
            </a:r>
            <a:r>
              <a:rPr lang="en-US" sz="1500" b="1" dirty="0" smtClean="0"/>
              <a:t> </a:t>
            </a:r>
            <a:r>
              <a:rPr lang="en-US" sz="1500" b="1" dirty="0" err="1" smtClean="0"/>
              <a:t>punojmӫ</a:t>
            </a:r>
            <a:r>
              <a:rPr lang="en-US" sz="1500" b="1" dirty="0" smtClean="0"/>
              <a:t> </a:t>
            </a:r>
            <a:r>
              <a:rPr lang="en-US" sz="1500" b="1" dirty="0" err="1" smtClean="0"/>
              <a:t>nӫpӫr</a:t>
            </a:r>
            <a:r>
              <a:rPr lang="en-US" sz="1500" b="1" dirty="0" smtClean="0"/>
              <a:t> </a:t>
            </a:r>
            <a:r>
              <a:rPr lang="en-US" sz="1500" b="1" dirty="0" err="1" smtClean="0"/>
              <a:t>sesione</a:t>
            </a:r>
            <a:r>
              <a:rPr lang="en-US" sz="1500" b="1" dirty="0" smtClean="0"/>
              <a:t>.</a:t>
            </a:r>
          </a:p>
          <a:p>
            <a:r>
              <a:rPr lang="en-US" sz="1500" b="1" dirty="0" err="1" smtClean="0"/>
              <a:t>Nuk</a:t>
            </a:r>
            <a:r>
              <a:rPr lang="en-US" sz="1500" b="1" dirty="0" smtClean="0"/>
              <a:t> </a:t>
            </a:r>
            <a:r>
              <a:rPr lang="en-US" sz="1500" b="1" dirty="0" err="1" smtClean="0"/>
              <a:t>besoj</a:t>
            </a:r>
            <a:r>
              <a:rPr lang="en-US" sz="1500" b="1" dirty="0" smtClean="0"/>
              <a:t> se </a:t>
            </a:r>
            <a:r>
              <a:rPr lang="en-US" sz="1500" b="1" dirty="0" err="1" smtClean="0"/>
              <a:t>kemi</a:t>
            </a:r>
            <a:r>
              <a:rPr lang="en-US" sz="1500" b="1" dirty="0" smtClean="0"/>
              <a:t> </a:t>
            </a:r>
            <a:r>
              <a:rPr lang="en-US" sz="1500" b="1" dirty="0" err="1" smtClean="0"/>
              <a:t>diҫka</a:t>
            </a:r>
            <a:r>
              <a:rPr lang="en-US" sz="1500" b="1" dirty="0" smtClean="0"/>
              <a:t> </a:t>
            </a:r>
            <a:r>
              <a:rPr lang="en-US" sz="1500" b="1" dirty="0" err="1" smtClean="0"/>
              <a:t>tӫ</a:t>
            </a:r>
            <a:r>
              <a:rPr lang="en-US" sz="1500" b="1" dirty="0" smtClean="0"/>
              <a:t> </a:t>
            </a:r>
            <a:r>
              <a:rPr lang="en-US" sz="1500" b="1" dirty="0" err="1" smtClean="0"/>
              <a:t>shkruar</a:t>
            </a:r>
            <a:r>
              <a:rPr lang="en-US" sz="1500" b="1" dirty="0" smtClean="0"/>
              <a:t> </a:t>
            </a:r>
            <a:r>
              <a:rPr lang="en-US" sz="1500" b="1" dirty="0" err="1" smtClean="0"/>
              <a:t>nӫ</a:t>
            </a:r>
            <a:r>
              <a:rPr lang="en-US" sz="1500" b="1" dirty="0" smtClean="0"/>
              <a:t> </a:t>
            </a:r>
            <a:r>
              <a:rPr lang="en-US" sz="1500" b="1" dirty="0" err="1" smtClean="0"/>
              <a:t>letӫr</a:t>
            </a:r>
            <a:r>
              <a:rPr lang="en-US" sz="1500" b="1" dirty="0" smtClean="0"/>
              <a:t> </a:t>
            </a:r>
            <a:r>
              <a:rPr lang="en-US" sz="1500" b="1" dirty="0" err="1" smtClean="0"/>
              <a:t>ndonjӫ</a:t>
            </a:r>
            <a:r>
              <a:rPr lang="en-US" sz="1500" b="1" dirty="0" smtClean="0"/>
              <a:t> plan </a:t>
            </a:r>
            <a:r>
              <a:rPr lang="en-US" sz="1500" b="1" dirty="0" err="1" smtClean="0"/>
              <a:t>tӫ</a:t>
            </a:r>
            <a:r>
              <a:rPr lang="en-US" sz="1500" b="1" dirty="0" smtClean="0"/>
              <a:t> </a:t>
            </a:r>
            <a:r>
              <a:rPr lang="en-US" sz="1500" b="1" dirty="0" err="1" smtClean="0"/>
              <a:t>punӫs</a:t>
            </a:r>
            <a:r>
              <a:rPr lang="en-US" sz="1500" b="1" dirty="0" smtClean="0"/>
              <a:t>.</a:t>
            </a:r>
          </a:p>
          <a:p>
            <a:endParaRPr lang="en-US" sz="1500" b="1" dirty="0" smtClean="0"/>
          </a:p>
          <a:p>
            <a:endParaRPr lang="en-US" sz="1500" b="1" dirty="0"/>
          </a:p>
        </p:txBody>
      </p:sp>
      <p:pic>
        <p:nvPicPr>
          <p:cNvPr id="6" name="Picture 5" descr="20190408_112135.jpg"/>
          <p:cNvPicPr>
            <a:picLocks noChangeAspect="1"/>
          </p:cNvPicPr>
          <p:nvPr/>
        </p:nvPicPr>
        <p:blipFill>
          <a:blip r:embed="rId3" cstate="print"/>
          <a:srcRect l="6667" t="8519" b="4074"/>
          <a:stretch>
            <a:fillRect/>
          </a:stretch>
        </p:blipFill>
        <p:spPr>
          <a:xfrm>
            <a:off x="3733800" y="914400"/>
            <a:ext cx="2878667" cy="2286000"/>
          </a:xfrm>
          <a:prstGeom prst="rect">
            <a:avLst/>
          </a:prstGeom>
          <a:ln>
            <a:noFill/>
          </a:ln>
          <a:effectLst>
            <a:glow rad="63500">
              <a:schemeClr val="accent2">
                <a:satMod val="175000"/>
                <a:alpha val="40000"/>
              </a:schemeClr>
            </a:glow>
            <a:softEdge rad="112500"/>
          </a:effectLst>
        </p:spPr>
      </p:pic>
      <p:pic>
        <p:nvPicPr>
          <p:cNvPr id="7" name="Picture 6" descr="20190408_112038.jpg"/>
          <p:cNvPicPr>
            <a:picLocks noChangeAspect="1"/>
          </p:cNvPicPr>
          <p:nvPr/>
        </p:nvPicPr>
        <p:blipFill>
          <a:blip r:embed="rId4" cstate="print"/>
          <a:srcRect l="8889" t="10370" r="3333" b="8148"/>
          <a:stretch>
            <a:fillRect/>
          </a:stretch>
        </p:blipFill>
        <p:spPr>
          <a:xfrm>
            <a:off x="3657600" y="3657600"/>
            <a:ext cx="2895600" cy="2316480"/>
          </a:xfrm>
          <a:prstGeom prst="rect">
            <a:avLst/>
          </a:prstGeom>
          <a:ln>
            <a:noFill/>
          </a:ln>
          <a:effectLst>
            <a:glow rad="101600">
              <a:schemeClr val="accent4">
                <a:satMod val="175000"/>
                <a:alpha val="40000"/>
              </a:schemeClr>
            </a:glow>
            <a:softEdge rad="112500"/>
          </a:effectLst>
        </p:spPr>
      </p:pic>
      <p:pic>
        <p:nvPicPr>
          <p:cNvPr id="9" name="Picture 8" descr="20190408_112031.jpg"/>
          <p:cNvPicPr>
            <a:picLocks noChangeAspect="1"/>
          </p:cNvPicPr>
          <p:nvPr/>
        </p:nvPicPr>
        <p:blipFill>
          <a:blip r:embed="rId5" cstate="print"/>
          <a:srcRect l="2222" t="8519" r="3333" b="2593"/>
          <a:stretch>
            <a:fillRect/>
          </a:stretch>
        </p:blipFill>
        <p:spPr>
          <a:xfrm>
            <a:off x="304800" y="4953000"/>
            <a:ext cx="3124200" cy="2286000"/>
          </a:xfrm>
          <a:prstGeom prst="rect">
            <a:avLst/>
          </a:prstGeom>
          <a:ln>
            <a:noFill/>
          </a:ln>
          <a:effectLst>
            <a:glow rad="63500">
              <a:schemeClr val="accent1">
                <a:satMod val="175000"/>
                <a:alpha val="40000"/>
              </a:schemeClr>
            </a:glow>
            <a:softEdge rad="112500"/>
          </a:effectLst>
        </p:spPr>
      </p:pic>
      <p:pic>
        <p:nvPicPr>
          <p:cNvPr id="12" name="Picture 11" descr="20190408_112232.jpg"/>
          <p:cNvPicPr>
            <a:picLocks noChangeAspect="1"/>
          </p:cNvPicPr>
          <p:nvPr/>
        </p:nvPicPr>
        <p:blipFill>
          <a:blip r:embed="rId6" cstate="print"/>
          <a:srcRect l="14444" t="15926" r="13333" b="12963"/>
          <a:stretch>
            <a:fillRect/>
          </a:stretch>
        </p:blipFill>
        <p:spPr>
          <a:xfrm>
            <a:off x="228601" y="7406640"/>
            <a:ext cx="2971800" cy="2194560"/>
          </a:xfrm>
          <a:prstGeom prst="rect">
            <a:avLst/>
          </a:prstGeom>
          <a:ln>
            <a:noFill/>
          </a:ln>
          <a:effectLst>
            <a:glow rad="63500">
              <a:schemeClr val="accent6">
                <a:satMod val="175000"/>
                <a:alpha val="40000"/>
              </a:schemeClr>
            </a:glow>
            <a:softEdge rad="112500"/>
          </a:effectLst>
        </p:spPr>
      </p:pic>
      <p:pic>
        <p:nvPicPr>
          <p:cNvPr id="13" name="Picture 12" descr="20190408_112057.jpg"/>
          <p:cNvPicPr>
            <a:picLocks noChangeAspect="1"/>
          </p:cNvPicPr>
          <p:nvPr/>
        </p:nvPicPr>
        <p:blipFill>
          <a:blip r:embed="rId7" cstate="print"/>
          <a:srcRect t="7489"/>
          <a:stretch>
            <a:fillRect/>
          </a:stretch>
        </p:blipFill>
        <p:spPr>
          <a:xfrm>
            <a:off x="3581400" y="6434514"/>
            <a:ext cx="2971800" cy="2533517"/>
          </a:xfrm>
          <a:prstGeom prst="rect">
            <a:avLst/>
          </a:prstGeom>
          <a:ln>
            <a:noFill/>
          </a:ln>
          <a:effectLst>
            <a:glow rad="101600">
              <a:schemeClr val="accent6">
                <a:satMod val="175000"/>
                <a:alpha val="40000"/>
              </a:schemeClr>
            </a:glow>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40">
          <a:fgClr>
            <a:srgbClr val="A9E66C"/>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0" y="444448"/>
            <a:ext cx="4341150" cy="64008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0800000" scaled="1"/>
            <a:tileRect/>
          </a:gradFill>
        </p:spPr>
        <p:txBody>
          <a:bodyPr wrap="square" rtlCol="0">
            <a:spAutoFit/>
          </a:bodyPr>
          <a:lstStyle/>
          <a:p>
            <a:pPr algn="ctr"/>
            <a:r>
              <a:rPr lang="en-US" sz="2400" b="1" dirty="0" err="1" smtClean="0">
                <a:solidFill>
                  <a:srgbClr val="00B050"/>
                </a:solidFill>
                <a:latin typeface="Berlin Sans FB Demi" pitchFamily="34" charset="0"/>
              </a:rPr>
              <a:t>Udhëpërshkrim</a:t>
            </a:r>
            <a:endParaRPr lang="en-US" sz="2400" b="1" dirty="0" smtClean="0">
              <a:solidFill>
                <a:srgbClr val="00B050"/>
              </a:solidFill>
              <a:latin typeface="Berlin Sans FB Demi" pitchFamily="34" charset="0"/>
            </a:endParaRPr>
          </a:p>
          <a:p>
            <a:endParaRPr lang="en-US" dirty="0">
              <a:solidFill>
                <a:srgbClr val="00B050"/>
              </a:solidFill>
              <a:latin typeface="Berlin Sans FB Demi" pitchFamily="34" charset="0"/>
            </a:endParaRPr>
          </a:p>
        </p:txBody>
      </p:sp>
      <p:sp>
        <p:nvSpPr>
          <p:cNvPr id="3" name="TextBox 2"/>
          <p:cNvSpPr txBox="1"/>
          <p:nvPr/>
        </p:nvSpPr>
        <p:spPr>
          <a:xfrm>
            <a:off x="482162" y="5410200"/>
            <a:ext cx="6400800" cy="2585323"/>
          </a:xfrm>
          <a:prstGeom prst="rect">
            <a:avLst/>
          </a:prstGeom>
          <a:noFill/>
        </p:spPr>
        <p:txBody>
          <a:bodyPr wrap="square" rtlCol="0">
            <a:spAutoFit/>
          </a:bodyPr>
          <a:lstStyle/>
          <a:p>
            <a:pPr algn="just"/>
            <a:r>
              <a:rPr lang="en-US" sz="1600" dirty="0" err="1" smtClean="0"/>
              <a:t>Natyrӫ</a:t>
            </a:r>
            <a:r>
              <a:rPr lang="en-US" sz="1600" dirty="0" smtClean="0"/>
              <a:t> e </a:t>
            </a:r>
            <a:r>
              <a:rPr lang="en-US" sz="1600" dirty="0" err="1" smtClean="0"/>
              <a:t>magjishme</a:t>
            </a:r>
            <a:r>
              <a:rPr lang="en-US" sz="1600" dirty="0" smtClean="0"/>
              <a:t>!</a:t>
            </a:r>
          </a:p>
          <a:p>
            <a:pPr algn="just"/>
            <a:r>
              <a:rPr lang="en-US" sz="1600" dirty="0" err="1" smtClean="0"/>
              <a:t>Gjatӫ</a:t>
            </a:r>
            <a:r>
              <a:rPr lang="en-US" sz="1600" dirty="0" smtClean="0"/>
              <a:t> </a:t>
            </a:r>
            <a:r>
              <a:rPr lang="en-US" sz="1600" dirty="0" err="1" smtClean="0"/>
              <a:t>udhӫtimit</a:t>
            </a:r>
            <a:r>
              <a:rPr lang="en-US" sz="1600" dirty="0" smtClean="0"/>
              <a:t>, </a:t>
            </a:r>
            <a:r>
              <a:rPr lang="en-US" sz="1600" dirty="0" err="1" smtClean="0"/>
              <a:t>herӫ</a:t>
            </a:r>
            <a:r>
              <a:rPr lang="en-US" sz="1600" dirty="0" smtClean="0"/>
              <a:t> pas here </a:t>
            </a:r>
            <a:r>
              <a:rPr lang="en-US" sz="1600" dirty="0" err="1" smtClean="0"/>
              <a:t>shfaqen</a:t>
            </a:r>
            <a:r>
              <a:rPr lang="en-US" sz="1600" dirty="0" smtClean="0"/>
              <a:t>  </a:t>
            </a:r>
            <a:r>
              <a:rPr lang="en-US" sz="1600" dirty="0" err="1" smtClean="0"/>
              <a:t>vendbanime</a:t>
            </a:r>
            <a:r>
              <a:rPr lang="en-US" sz="1600" dirty="0" smtClean="0"/>
              <a:t> </a:t>
            </a:r>
            <a:r>
              <a:rPr lang="en-US" sz="1600" dirty="0" err="1" smtClean="0"/>
              <a:t>tӫ</a:t>
            </a:r>
            <a:r>
              <a:rPr lang="en-US" sz="1600" dirty="0" smtClean="0"/>
              <a:t> </a:t>
            </a:r>
            <a:r>
              <a:rPr lang="en-US" sz="1600" dirty="0" err="1" smtClean="0"/>
              <a:t>vogla</a:t>
            </a:r>
            <a:r>
              <a:rPr lang="en-US" sz="1600" dirty="0" smtClean="0"/>
              <a:t>  </a:t>
            </a:r>
            <a:r>
              <a:rPr lang="en-US" sz="1600" dirty="0" err="1" smtClean="0"/>
              <a:t>tӫ</a:t>
            </a:r>
            <a:r>
              <a:rPr lang="en-US" sz="1600" dirty="0" smtClean="0"/>
              <a:t> </a:t>
            </a:r>
            <a:r>
              <a:rPr lang="en-US" sz="1600" dirty="0" err="1" smtClean="0"/>
              <a:t>shtrira</a:t>
            </a:r>
            <a:r>
              <a:rPr lang="en-US" sz="1600" dirty="0" smtClean="0"/>
              <a:t> </a:t>
            </a:r>
            <a:r>
              <a:rPr lang="en-US" sz="1600" dirty="0" err="1" smtClean="0"/>
              <a:t>nӫ</a:t>
            </a:r>
            <a:r>
              <a:rPr lang="en-US" sz="1600" dirty="0" smtClean="0"/>
              <a:t> </a:t>
            </a:r>
            <a:r>
              <a:rPr lang="en-US" sz="1600" dirty="0" err="1" smtClean="0"/>
              <a:t>shpate</a:t>
            </a:r>
            <a:r>
              <a:rPr lang="en-US" sz="1600" dirty="0" smtClean="0"/>
              <a:t> </a:t>
            </a:r>
            <a:r>
              <a:rPr lang="en-US" sz="1600" dirty="0" err="1" smtClean="0"/>
              <a:t>kodrash</a:t>
            </a:r>
            <a:r>
              <a:rPr lang="en-US" sz="1600" dirty="0" smtClean="0"/>
              <a:t>.</a:t>
            </a:r>
          </a:p>
          <a:p>
            <a:pPr algn="just"/>
            <a:r>
              <a:rPr lang="en-US" sz="1600" dirty="0" smtClean="0"/>
              <a:t>Me </a:t>
            </a:r>
            <a:r>
              <a:rPr lang="en-US" sz="1600" dirty="0" err="1" smtClean="0"/>
              <a:t>syrin</a:t>
            </a:r>
            <a:r>
              <a:rPr lang="en-US" sz="1600" dirty="0" smtClean="0"/>
              <a:t> e </a:t>
            </a:r>
            <a:r>
              <a:rPr lang="en-US" sz="1600" dirty="0" err="1" smtClean="0"/>
              <a:t>aparatit</a:t>
            </a:r>
            <a:r>
              <a:rPr lang="en-US" sz="1600" dirty="0" smtClean="0"/>
              <a:t> </a:t>
            </a:r>
            <a:r>
              <a:rPr lang="en-US" sz="1600" dirty="0" err="1" smtClean="0"/>
              <a:t>fotografik</a:t>
            </a:r>
            <a:r>
              <a:rPr lang="en-US" sz="1600" dirty="0" smtClean="0"/>
              <a:t> </a:t>
            </a:r>
            <a:r>
              <a:rPr lang="en-US" sz="1600" dirty="0" err="1" smtClean="0"/>
              <a:t>arritӫm</a:t>
            </a:r>
            <a:r>
              <a:rPr lang="en-US" sz="1600" dirty="0" smtClean="0"/>
              <a:t> </a:t>
            </a:r>
            <a:r>
              <a:rPr lang="en-US" sz="1600" dirty="0" err="1" smtClean="0"/>
              <a:t>tӫ</a:t>
            </a:r>
            <a:r>
              <a:rPr lang="en-US" sz="1600" dirty="0" smtClean="0"/>
              <a:t> </a:t>
            </a:r>
            <a:r>
              <a:rPr lang="en-US" sz="1600" dirty="0" err="1" smtClean="0"/>
              <a:t>fotografojmӫ</a:t>
            </a:r>
            <a:r>
              <a:rPr lang="en-US" sz="1600" dirty="0" smtClean="0"/>
              <a:t>  </a:t>
            </a:r>
            <a:r>
              <a:rPr lang="en-US" sz="1600" dirty="0" err="1" smtClean="0"/>
              <a:t>objekte</a:t>
            </a:r>
            <a:r>
              <a:rPr lang="en-US" sz="1600" dirty="0" smtClean="0"/>
              <a:t> </a:t>
            </a:r>
            <a:r>
              <a:rPr lang="en-US" sz="1600" dirty="0" err="1" smtClean="0"/>
              <a:t>fetare</a:t>
            </a:r>
            <a:r>
              <a:rPr lang="en-US" sz="1600" dirty="0" smtClean="0"/>
              <a:t>, </a:t>
            </a:r>
            <a:r>
              <a:rPr lang="en-US" sz="1600" dirty="0" err="1" smtClean="0"/>
              <a:t>shtӫpi</a:t>
            </a:r>
            <a:r>
              <a:rPr lang="en-US" sz="1600" dirty="0" smtClean="0"/>
              <a:t> </a:t>
            </a:r>
            <a:r>
              <a:rPr lang="en-US" sz="1600" dirty="0" err="1" smtClean="0"/>
              <a:t>tӫ</a:t>
            </a:r>
            <a:r>
              <a:rPr lang="en-US" sz="1600" dirty="0" smtClean="0"/>
              <a:t> </a:t>
            </a:r>
            <a:r>
              <a:rPr lang="en-US" sz="1600" dirty="0" err="1" smtClean="0"/>
              <a:t>vjetra</a:t>
            </a:r>
            <a:r>
              <a:rPr lang="en-US" sz="1600" dirty="0" smtClean="0"/>
              <a:t> </a:t>
            </a:r>
            <a:r>
              <a:rPr lang="en-US" sz="1600" dirty="0" err="1" smtClean="0"/>
              <a:t>qӫ</a:t>
            </a:r>
            <a:r>
              <a:rPr lang="en-US" sz="1600" dirty="0" smtClean="0"/>
              <a:t> i </a:t>
            </a:r>
            <a:r>
              <a:rPr lang="en-US" sz="1600" dirty="0" err="1" smtClean="0"/>
              <a:t>kanӫ</a:t>
            </a:r>
            <a:r>
              <a:rPr lang="en-US" sz="1600" dirty="0" smtClean="0"/>
              <a:t> </a:t>
            </a:r>
            <a:r>
              <a:rPr lang="en-US" sz="1600" dirty="0" err="1" smtClean="0"/>
              <a:t>pӫrballuar</a:t>
            </a:r>
            <a:r>
              <a:rPr lang="en-US" sz="1600" dirty="0" smtClean="0"/>
              <a:t> </a:t>
            </a:r>
            <a:r>
              <a:rPr lang="en-US" sz="1600" dirty="0" err="1" smtClean="0"/>
              <a:t>kohӫs</a:t>
            </a:r>
            <a:r>
              <a:rPr lang="en-US" sz="1600" dirty="0" smtClean="0"/>
              <a:t>, </a:t>
            </a:r>
            <a:r>
              <a:rPr lang="en-US" sz="1600" dirty="0" err="1" smtClean="0"/>
              <a:t>vegla</a:t>
            </a:r>
            <a:r>
              <a:rPr lang="en-US" sz="1600" dirty="0" smtClean="0"/>
              <a:t> </a:t>
            </a:r>
            <a:r>
              <a:rPr lang="en-US" sz="1600" dirty="0" err="1" smtClean="0"/>
              <a:t>pune</a:t>
            </a:r>
            <a:r>
              <a:rPr lang="en-US" sz="1600" dirty="0" smtClean="0"/>
              <a:t>, </a:t>
            </a:r>
            <a:r>
              <a:rPr lang="en-US" sz="1600" dirty="0" err="1" smtClean="0"/>
              <a:t>peizazhe</a:t>
            </a:r>
            <a:r>
              <a:rPr lang="en-US" sz="1600" dirty="0" smtClean="0"/>
              <a:t> </a:t>
            </a:r>
            <a:r>
              <a:rPr lang="en-US" sz="1600" dirty="0" err="1" smtClean="0"/>
              <a:t>tӫ</a:t>
            </a:r>
            <a:r>
              <a:rPr lang="en-US" sz="1600" dirty="0" smtClean="0"/>
              <a:t> </a:t>
            </a:r>
            <a:r>
              <a:rPr lang="en-US" sz="1600" dirty="0" err="1" smtClean="0"/>
              <a:t>ndryshme</a:t>
            </a:r>
            <a:r>
              <a:rPr lang="en-US" sz="1600" dirty="0" smtClean="0"/>
              <a:t> </a:t>
            </a:r>
            <a:r>
              <a:rPr lang="en-US" sz="1600" dirty="0" err="1" smtClean="0"/>
              <a:t>tӫ</a:t>
            </a:r>
            <a:r>
              <a:rPr lang="en-US" sz="1600" dirty="0" smtClean="0"/>
              <a:t> </a:t>
            </a:r>
            <a:r>
              <a:rPr lang="en-US" sz="1600" dirty="0" err="1" smtClean="0"/>
              <a:t>krijuara</a:t>
            </a:r>
            <a:r>
              <a:rPr lang="en-US" sz="1600" dirty="0" smtClean="0"/>
              <a:t> </a:t>
            </a:r>
            <a:r>
              <a:rPr lang="en-US" sz="1600" dirty="0" err="1" smtClean="0"/>
              <a:t>nga</a:t>
            </a:r>
            <a:r>
              <a:rPr lang="en-US" sz="1600" dirty="0" smtClean="0"/>
              <a:t> </a:t>
            </a:r>
            <a:r>
              <a:rPr lang="en-US" sz="1600" dirty="0" err="1" smtClean="0"/>
              <a:t>natyra</a:t>
            </a:r>
            <a:r>
              <a:rPr lang="en-US" sz="1600" dirty="0" smtClean="0"/>
              <a:t> </a:t>
            </a:r>
            <a:r>
              <a:rPr lang="en-US" sz="1600" dirty="0" err="1" smtClean="0"/>
              <a:t>ashtu</a:t>
            </a:r>
            <a:r>
              <a:rPr lang="en-US" sz="1600" dirty="0" smtClean="0"/>
              <a:t> </a:t>
            </a:r>
            <a:r>
              <a:rPr lang="en-US" sz="1600" dirty="0" err="1" smtClean="0"/>
              <a:t>tӫ</a:t>
            </a:r>
            <a:r>
              <a:rPr lang="en-US" sz="1600" dirty="0" smtClean="0"/>
              <a:t> pa </a:t>
            </a:r>
            <a:r>
              <a:rPr lang="en-US" sz="1600" dirty="0" err="1" smtClean="0"/>
              <a:t>prekura</a:t>
            </a:r>
            <a:r>
              <a:rPr lang="en-US" sz="1600" dirty="0" smtClean="0"/>
              <a:t>.</a:t>
            </a:r>
          </a:p>
          <a:p>
            <a:pPr algn="just"/>
            <a:r>
              <a:rPr lang="en-US" sz="1600" dirty="0" err="1" smtClean="0"/>
              <a:t>Kӫshtu</a:t>
            </a:r>
            <a:r>
              <a:rPr lang="en-US" sz="1600" dirty="0" smtClean="0"/>
              <a:t> </a:t>
            </a:r>
            <a:r>
              <a:rPr lang="en-US" sz="1600" dirty="0" err="1" smtClean="0"/>
              <a:t>kaloi</a:t>
            </a:r>
            <a:r>
              <a:rPr lang="en-US" sz="1600" dirty="0" smtClean="0"/>
              <a:t> </a:t>
            </a:r>
            <a:r>
              <a:rPr lang="en-US" sz="1600" dirty="0" err="1" smtClean="0"/>
              <a:t>njӫ</a:t>
            </a:r>
            <a:r>
              <a:rPr lang="en-US" sz="1600" dirty="0" smtClean="0"/>
              <a:t> </a:t>
            </a:r>
            <a:r>
              <a:rPr lang="en-US" sz="1600" dirty="0" err="1" smtClean="0"/>
              <a:t>udhӫtim</a:t>
            </a:r>
            <a:r>
              <a:rPr lang="en-US" sz="1600" dirty="0" smtClean="0"/>
              <a:t> </a:t>
            </a:r>
            <a:r>
              <a:rPr lang="en-US" sz="1600" dirty="0" err="1" smtClean="0"/>
              <a:t>njӫ</a:t>
            </a:r>
            <a:r>
              <a:rPr lang="en-US" sz="1600" dirty="0" smtClean="0"/>
              <a:t> </a:t>
            </a:r>
            <a:r>
              <a:rPr lang="en-US" sz="1600" dirty="0" err="1" smtClean="0"/>
              <a:t>ditor</a:t>
            </a:r>
            <a:r>
              <a:rPr lang="en-US" sz="1600" dirty="0" smtClean="0"/>
              <a:t> me </a:t>
            </a:r>
            <a:r>
              <a:rPr lang="en-US" sz="1600" dirty="0" err="1" smtClean="0"/>
              <a:t>shokӫt</a:t>
            </a:r>
            <a:r>
              <a:rPr lang="en-US" sz="1600" dirty="0" smtClean="0"/>
              <a:t> </a:t>
            </a:r>
            <a:r>
              <a:rPr lang="en-US" sz="1600" dirty="0" err="1" smtClean="0"/>
              <a:t>dhe</a:t>
            </a:r>
            <a:r>
              <a:rPr lang="en-US" sz="1600" dirty="0" smtClean="0"/>
              <a:t> </a:t>
            </a:r>
            <a:r>
              <a:rPr lang="en-US" sz="1600" dirty="0" err="1" smtClean="0"/>
              <a:t>shoqet</a:t>
            </a:r>
            <a:r>
              <a:rPr lang="en-US" sz="1600" dirty="0" smtClean="0"/>
              <a:t> e </a:t>
            </a:r>
            <a:r>
              <a:rPr lang="en-US" sz="1600" dirty="0" err="1" smtClean="0"/>
              <a:t>klasӫs</a:t>
            </a:r>
            <a:r>
              <a:rPr lang="en-US" sz="1600" dirty="0" smtClean="0"/>
              <a:t> </a:t>
            </a:r>
            <a:r>
              <a:rPr lang="en-US" sz="1600" dirty="0" err="1" smtClean="0"/>
              <a:t>tӫ</a:t>
            </a:r>
            <a:r>
              <a:rPr lang="en-US" sz="1600" dirty="0" smtClean="0"/>
              <a:t> </a:t>
            </a:r>
            <a:r>
              <a:rPr lang="en-US" sz="1600" dirty="0" err="1" smtClean="0"/>
              <a:t>shoqӫruar</a:t>
            </a:r>
            <a:r>
              <a:rPr lang="en-US" sz="1600" dirty="0" smtClean="0"/>
              <a:t> </a:t>
            </a:r>
            <a:r>
              <a:rPr lang="en-US" sz="1600" dirty="0" err="1" smtClean="0"/>
              <a:t>nga</a:t>
            </a:r>
            <a:r>
              <a:rPr lang="en-US" sz="1600" dirty="0" smtClean="0"/>
              <a:t> </a:t>
            </a:r>
            <a:r>
              <a:rPr lang="en-US" sz="1600" dirty="0" err="1" smtClean="0"/>
              <a:t>kujdestari</a:t>
            </a:r>
            <a:r>
              <a:rPr lang="en-US" sz="1600" dirty="0" smtClean="0"/>
              <a:t> </a:t>
            </a:r>
            <a:r>
              <a:rPr lang="en-US" sz="1600" dirty="0" err="1" smtClean="0"/>
              <a:t>ynӫ</a:t>
            </a:r>
            <a:r>
              <a:rPr lang="en-US" sz="1600" dirty="0" smtClean="0"/>
              <a:t> </a:t>
            </a:r>
            <a:r>
              <a:rPr lang="en-US" sz="1600" dirty="0" err="1" smtClean="0"/>
              <a:t>Armend</a:t>
            </a:r>
            <a:r>
              <a:rPr lang="en-US" sz="1600" dirty="0" smtClean="0"/>
              <a:t> </a:t>
            </a:r>
            <a:r>
              <a:rPr lang="en-US" sz="1600" dirty="0" err="1" smtClean="0"/>
              <a:t>Ademi</a:t>
            </a:r>
            <a:r>
              <a:rPr lang="en-US" sz="1600" dirty="0" smtClean="0"/>
              <a:t>.</a:t>
            </a:r>
          </a:p>
          <a:p>
            <a:pPr algn="just"/>
            <a:endParaRPr lang="en-US" sz="1600" dirty="0"/>
          </a:p>
          <a:p>
            <a:pPr algn="just"/>
            <a:r>
              <a:rPr lang="en-US" sz="1400" dirty="0" smtClean="0"/>
              <a:t>                                                                                                    Sara </a:t>
            </a:r>
            <a:r>
              <a:rPr lang="en-US" sz="1400" dirty="0" err="1" smtClean="0"/>
              <a:t>Osmani</a:t>
            </a:r>
            <a:r>
              <a:rPr lang="en-US" sz="1400" dirty="0" smtClean="0"/>
              <a:t> III-2</a:t>
            </a:r>
            <a:endParaRPr lang="en-US" sz="1400" dirty="0"/>
          </a:p>
        </p:txBody>
      </p:sp>
      <p:pic>
        <p:nvPicPr>
          <p:cNvPr id="4" name="Picture 3" descr="IMG-20181020-WA0081.jpg"/>
          <p:cNvPicPr>
            <a:picLocks noChangeAspect="1"/>
          </p:cNvPicPr>
          <p:nvPr/>
        </p:nvPicPr>
        <p:blipFill>
          <a:blip r:embed="rId2" cstate="print"/>
          <a:stretch>
            <a:fillRect/>
          </a:stretch>
        </p:blipFill>
        <p:spPr>
          <a:xfrm>
            <a:off x="2002387" y="7772400"/>
            <a:ext cx="2133600" cy="1676400"/>
          </a:xfrm>
          <a:prstGeom prst="rect">
            <a:avLst/>
          </a:prstGeom>
          <a:ln>
            <a:noFill/>
          </a:ln>
          <a:effectLst>
            <a:outerShdw blurRad="292100" dist="139700" dir="2700000" algn="tl" rotWithShape="0">
              <a:srgbClr val="333333">
                <a:alpha val="65000"/>
              </a:srgbClr>
            </a:outerShdw>
          </a:effectLst>
        </p:spPr>
      </p:pic>
      <p:pic>
        <p:nvPicPr>
          <p:cNvPr id="5" name="Picture 4" descr="IMG-20181020-WA0049.jpg"/>
          <p:cNvPicPr>
            <a:picLocks noChangeAspect="1"/>
          </p:cNvPicPr>
          <p:nvPr/>
        </p:nvPicPr>
        <p:blipFill>
          <a:blip r:embed="rId3" cstate="print"/>
          <a:stretch>
            <a:fillRect/>
          </a:stretch>
        </p:blipFill>
        <p:spPr>
          <a:xfrm>
            <a:off x="4038600" y="471606"/>
            <a:ext cx="2590800" cy="2195394"/>
          </a:xfrm>
          <a:prstGeom prst="rect">
            <a:avLst/>
          </a:prstGeom>
          <a:ln>
            <a:noFill/>
          </a:ln>
          <a:effectLst>
            <a:glow rad="139700">
              <a:schemeClr val="accent5">
                <a:satMod val="175000"/>
                <a:alpha val="40000"/>
              </a:schemeClr>
            </a:glow>
            <a:outerShdw blurRad="292100" dist="139700" dir="2700000" algn="tl" rotWithShape="0">
              <a:srgbClr val="333333">
                <a:alpha val="65000"/>
              </a:srgbClr>
            </a:outerShdw>
          </a:effectLst>
        </p:spPr>
      </p:pic>
      <p:pic>
        <p:nvPicPr>
          <p:cNvPr id="6" name="Picture 5" descr="IMG-20181020-WA0044.jpg"/>
          <p:cNvPicPr>
            <a:picLocks noChangeAspect="1"/>
          </p:cNvPicPr>
          <p:nvPr/>
        </p:nvPicPr>
        <p:blipFill>
          <a:blip r:embed="rId4" cstate="print"/>
          <a:stretch>
            <a:fillRect/>
          </a:stretch>
        </p:blipFill>
        <p:spPr>
          <a:xfrm>
            <a:off x="4038600" y="2667000"/>
            <a:ext cx="2590800" cy="1524000"/>
          </a:xfrm>
          <a:prstGeom prst="rect">
            <a:avLst/>
          </a:prstGeom>
          <a:ln>
            <a:noFill/>
          </a:ln>
          <a:effectLst>
            <a:glow rad="101600">
              <a:schemeClr val="accent5">
                <a:satMod val="175000"/>
                <a:alpha val="40000"/>
              </a:schemeClr>
            </a:glow>
            <a:outerShdw blurRad="292100" dist="139700" dir="2700000" algn="tl" rotWithShape="0">
              <a:srgbClr val="333333">
                <a:alpha val="65000"/>
              </a:srgbClr>
            </a:outerShdw>
          </a:effectLst>
        </p:spPr>
      </p:pic>
      <p:pic>
        <p:nvPicPr>
          <p:cNvPr id="7" name="Picture 6" descr="IMG-20181020-WA0037.jpg"/>
          <p:cNvPicPr>
            <a:picLocks noChangeAspect="1"/>
          </p:cNvPicPr>
          <p:nvPr/>
        </p:nvPicPr>
        <p:blipFill>
          <a:blip r:embed="rId5" cstate="print"/>
          <a:stretch>
            <a:fillRect/>
          </a:stretch>
        </p:blipFill>
        <p:spPr>
          <a:xfrm>
            <a:off x="106245" y="8094741"/>
            <a:ext cx="1896142" cy="1531525"/>
          </a:xfrm>
          <a:prstGeom prst="rect">
            <a:avLst/>
          </a:prstGeom>
          <a:ln>
            <a:noFill/>
          </a:ln>
          <a:effectLst>
            <a:outerShdw blurRad="292100" dist="139700" dir="2700000" algn="tl" rotWithShape="0">
              <a:srgbClr val="333333">
                <a:alpha val="65000"/>
              </a:srgbClr>
            </a:outerShdw>
          </a:effectLst>
        </p:spPr>
      </p:pic>
      <p:pic>
        <p:nvPicPr>
          <p:cNvPr id="8" name="Picture 7" descr="IMG_20181020_150327.jpg"/>
          <p:cNvPicPr>
            <a:picLocks noChangeAspect="1"/>
          </p:cNvPicPr>
          <p:nvPr/>
        </p:nvPicPr>
        <p:blipFill>
          <a:blip r:embed="rId6" cstate="print"/>
          <a:stretch>
            <a:fillRect/>
          </a:stretch>
        </p:blipFill>
        <p:spPr>
          <a:xfrm>
            <a:off x="4172082" y="8229600"/>
            <a:ext cx="1799592" cy="1438766"/>
          </a:xfrm>
          <a:prstGeom prst="rect">
            <a:avLst/>
          </a:prstGeom>
          <a:ln>
            <a:noFill/>
          </a:ln>
          <a:effectLst>
            <a:outerShdw blurRad="292100" dist="139700" dir="2700000" algn="tl" rotWithShape="0">
              <a:srgbClr val="333333">
                <a:alpha val="65000"/>
              </a:srgbClr>
            </a:outerShdw>
          </a:effectLst>
        </p:spPr>
      </p:pic>
      <p:pic>
        <p:nvPicPr>
          <p:cNvPr id="10" name="Picture 9" descr="IMG_20181020_144741.jpg"/>
          <p:cNvPicPr>
            <a:picLocks noChangeAspect="1"/>
          </p:cNvPicPr>
          <p:nvPr/>
        </p:nvPicPr>
        <p:blipFill>
          <a:blip r:embed="rId7" cstate="print"/>
          <a:stretch>
            <a:fillRect/>
          </a:stretch>
        </p:blipFill>
        <p:spPr>
          <a:xfrm>
            <a:off x="4038600" y="4267200"/>
            <a:ext cx="2590800" cy="1251122"/>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11" name="Rectangle 10"/>
          <p:cNvSpPr/>
          <p:nvPr/>
        </p:nvSpPr>
        <p:spPr>
          <a:xfrm>
            <a:off x="467710" y="1569303"/>
            <a:ext cx="3581400" cy="3539430"/>
          </a:xfrm>
          <a:prstGeom prst="rect">
            <a:avLst/>
          </a:prstGeom>
        </p:spPr>
        <p:txBody>
          <a:bodyPr wrap="square">
            <a:spAutoFit/>
          </a:bodyPr>
          <a:lstStyle/>
          <a:p>
            <a:r>
              <a:rPr lang="en-US" sz="1600" dirty="0" err="1" smtClean="0"/>
              <a:t>Natyra</a:t>
            </a:r>
            <a:r>
              <a:rPr lang="en-US" sz="1600" dirty="0" smtClean="0"/>
              <a:t> me </a:t>
            </a:r>
            <a:r>
              <a:rPr lang="en-US" sz="1600" dirty="0" err="1" smtClean="0"/>
              <a:t>peizazhet</a:t>
            </a:r>
            <a:r>
              <a:rPr lang="en-US" sz="1600" dirty="0" smtClean="0"/>
              <a:t> e </a:t>
            </a:r>
            <a:r>
              <a:rPr lang="en-US" sz="1600" dirty="0" err="1" smtClean="0"/>
              <a:t>saja</a:t>
            </a:r>
            <a:r>
              <a:rPr lang="en-US" sz="1600" dirty="0" smtClean="0"/>
              <a:t> </a:t>
            </a:r>
            <a:r>
              <a:rPr lang="en-US" sz="1600" dirty="0" err="1" smtClean="0"/>
              <a:t>magjike</a:t>
            </a:r>
            <a:r>
              <a:rPr lang="en-US" sz="1600" dirty="0" smtClean="0"/>
              <a:t> </a:t>
            </a:r>
            <a:r>
              <a:rPr lang="en-US" sz="1600" dirty="0" err="1" smtClean="0"/>
              <a:t>tӫ</a:t>
            </a:r>
            <a:r>
              <a:rPr lang="en-US" sz="1600" dirty="0" smtClean="0"/>
              <a:t> </a:t>
            </a:r>
            <a:r>
              <a:rPr lang="en-US" sz="1600" dirty="0" err="1" smtClean="0"/>
              <a:t>mrekullon</a:t>
            </a:r>
            <a:r>
              <a:rPr lang="en-US" sz="1600" dirty="0" smtClean="0"/>
              <a:t>. </a:t>
            </a:r>
            <a:r>
              <a:rPr lang="en-US" sz="1600" dirty="0" err="1" smtClean="0"/>
              <a:t>Njӫ</a:t>
            </a:r>
            <a:r>
              <a:rPr lang="en-US" sz="1600" dirty="0" smtClean="0"/>
              <a:t> </a:t>
            </a:r>
            <a:r>
              <a:rPr lang="en-US" sz="1600" dirty="0" err="1" smtClean="0"/>
              <a:t>ndjenjӫ</a:t>
            </a:r>
            <a:r>
              <a:rPr lang="en-US" sz="1600" dirty="0" smtClean="0"/>
              <a:t> e </a:t>
            </a:r>
            <a:r>
              <a:rPr lang="en-US" sz="1600" dirty="0" err="1" smtClean="0"/>
              <a:t>bukur</a:t>
            </a:r>
            <a:r>
              <a:rPr lang="en-US" sz="1600" dirty="0" smtClean="0"/>
              <a:t> </a:t>
            </a:r>
            <a:r>
              <a:rPr lang="en-US" sz="1600" dirty="0" err="1" smtClean="0"/>
              <a:t>dhe</a:t>
            </a:r>
            <a:r>
              <a:rPr lang="en-US" sz="1600" dirty="0" smtClean="0"/>
              <a:t> e </a:t>
            </a:r>
            <a:r>
              <a:rPr lang="en-US" sz="1600" dirty="0" err="1" smtClean="0"/>
              <a:t>kӫndshme</a:t>
            </a:r>
            <a:r>
              <a:rPr lang="en-US" sz="1600" dirty="0"/>
              <a:t> </a:t>
            </a:r>
            <a:r>
              <a:rPr lang="en-US" sz="1600" dirty="0" smtClean="0"/>
              <a:t>  </a:t>
            </a:r>
            <a:r>
              <a:rPr lang="en-US" sz="1600" dirty="0" err="1" smtClean="0"/>
              <a:t>kënaqӫsie</a:t>
            </a:r>
            <a:r>
              <a:rPr lang="en-US" sz="1600" dirty="0" smtClean="0"/>
              <a:t>  </a:t>
            </a:r>
            <a:r>
              <a:rPr lang="en-US" sz="1600" dirty="0" err="1" smtClean="0"/>
              <a:t>shoqӫroi</a:t>
            </a:r>
            <a:r>
              <a:rPr lang="en-US" sz="1600" dirty="0" smtClean="0"/>
              <a:t> </a:t>
            </a:r>
            <a:r>
              <a:rPr lang="en-US" sz="1600" dirty="0" err="1" smtClean="0"/>
              <a:t>udhӫtimin</a:t>
            </a:r>
            <a:r>
              <a:rPr lang="en-US" sz="1600" dirty="0" smtClean="0"/>
              <a:t> </a:t>
            </a:r>
            <a:r>
              <a:rPr lang="en-US" sz="1600" dirty="0" err="1" smtClean="0"/>
              <a:t>tonӫ</a:t>
            </a:r>
            <a:r>
              <a:rPr lang="en-US" sz="1600" dirty="0" smtClean="0"/>
              <a:t> </a:t>
            </a:r>
            <a:r>
              <a:rPr lang="en-US" sz="1600" dirty="0" err="1" smtClean="0"/>
              <a:t>bashkӫ</a:t>
            </a:r>
            <a:r>
              <a:rPr lang="en-US" sz="1600" dirty="0" smtClean="0"/>
              <a:t> me </a:t>
            </a:r>
            <a:r>
              <a:rPr lang="en-US" sz="1600" dirty="0" err="1" smtClean="0"/>
              <a:t>nxӫnӫsit</a:t>
            </a:r>
            <a:r>
              <a:rPr lang="en-US" sz="1600" dirty="0" smtClean="0"/>
              <a:t> e </a:t>
            </a:r>
            <a:r>
              <a:rPr lang="en-US" sz="1600" dirty="0" err="1" smtClean="0"/>
              <a:t>klasӫs</a:t>
            </a:r>
            <a:r>
              <a:rPr lang="en-US" sz="1600" dirty="0" smtClean="0"/>
              <a:t> </a:t>
            </a:r>
            <a:r>
              <a:rPr lang="en-US" sz="1600" dirty="0" err="1" smtClean="0"/>
              <a:t>sonӫ</a:t>
            </a:r>
            <a:r>
              <a:rPr lang="en-US" sz="1600" dirty="0" smtClean="0"/>
              <a:t>.</a:t>
            </a:r>
          </a:p>
          <a:p>
            <a:pPr algn="just"/>
            <a:r>
              <a:rPr lang="en-US" sz="1600" dirty="0" err="1" smtClean="0"/>
              <a:t>Mӫngjesi</a:t>
            </a:r>
            <a:r>
              <a:rPr lang="en-US" sz="1600" dirty="0" smtClean="0"/>
              <a:t> </a:t>
            </a:r>
            <a:r>
              <a:rPr lang="en-US" sz="1600" dirty="0" err="1" smtClean="0"/>
              <a:t>gӫzimdhӫnӫs</a:t>
            </a:r>
            <a:r>
              <a:rPr lang="en-US" sz="1600" dirty="0" smtClean="0"/>
              <a:t>  </a:t>
            </a:r>
            <a:r>
              <a:rPr lang="en-US" sz="1600" dirty="0" err="1" smtClean="0"/>
              <a:t>plotӫ</a:t>
            </a:r>
            <a:r>
              <a:rPr lang="en-US" sz="1600" dirty="0" smtClean="0"/>
              <a:t>  </a:t>
            </a:r>
            <a:r>
              <a:rPr lang="en-US" sz="1600" dirty="0" err="1" smtClean="0"/>
              <a:t>dritӫ</a:t>
            </a:r>
            <a:r>
              <a:rPr lang="en-US" sz="1600" dirty="0" smtClean="0"/>
              <a:t> </a:t>
            </a:r>
            <a:r>
              <a:rPr lang="en-US" sz="1600" dirty="0" err="1" smtClean="0"/>
              <a:t>dhe</a:t>
            </a:r>
            <a:r>
              <a:rPr lang="en-US" sz="1600" dirty="0" smtClean="0"/>
              <a:t> </a:t>
            </a:r>
            <a:r>
              <a:rPr lang="en-US" sz="1600" dirty="0" err="1" smtClean="0"/>
              <a:t>aromӫ</a:t>
            </a:r>
            <a:r>
              <a:rPr lang="en-US" sz="1600" dirty="0" smtClean="0"/>
              <a:t> </a:t>
            </a:r>
            <a:r>
              <a:rPr lang="en-US" sz="1600" dirty="0" err="1" smtClean="0"/>
              <a:t>lulesh</a:t>
            </a:r>
            <a:r>
              <a:rPr lang="en-US" sz="1600" dirty="0" smtClean="0"/>
              <a:t>, </a:t>
            </a:r>
            <a:r>
              <a:rPr lang="en-US" sz="1600" dirty="0" err="1" smtClean="0"/>
              <a:t>udhӫtojmӫ</a:t>
            </a:r>
            <a:r>
              <a:rPr lang="en-US" sz="1600" dirty="0" smtClean="0"/>
              <a:t> </a:t>
            </a:r>
            <a:r>
              <a:rPr lang="en-US" sz="1600" dirty="0" err="1" smtClean="0"/>
              <a:t>drejtӫ</a:t>
            </a:r>
            <a:r>
              <a:rPr lang="en-US" sz="1600" dirty="0" smtClean="0"/>
              <a:t> </a:t>
            </a:r>
            <a:r>
              <a:rPr lang="en-US" sz="1600" dirty="0" err="1" smtClean="0"/>
              <a:t>luginӫs</a:t>
            </a:r>
            <a:r>
              <a:rPr lang="en-US" sz="1600" dirty="0" smtClean="0"/>
              <a:t> </a:t>
            </a:r>
            <a:r>
              <a:rPr lang="en-US" sz="1600" dirty="0" err="1" smtClean="0"/>
              <a:t>piktoreste</a:t>
            </a:r>
            <a:r>
              <a:rPr lang="en-US" sz="1600" dirty="0" smtClean="0"/>
              <a:t>, </a:t>
            </a:r>
            <a:r>
              <a:rPr lang="en-US" sz="1600" dirty="0" err="1" smtClean="0"/>
              <a:t>malet</a:t>
            </a:r>
            <a:r>
              <a:rPr lang="en-US" sz="1600" dirty="0" smtClean="0"/>
              <a:t> me </a:t>
            </a:r>
            <a:r>
              <a:rPr lang="en-US" sz="1600" dirty="0" err="1" smtClean="0"/>
              <a:t>madhӫshtinӫ</a:t>
            </a:r>
            <a:r>
              <a:rPr lang="en-US" sz="1600" dirty="0" smtClean="0"/>
              <a:t> e </a:t>
            </a:r>
            <a:r>
              <a:rPr lang="en-US" sz="1600" dirty="0" err="1" smtClean="0"/>
              <a:t>tyre</a:t>
            </a:r>
            <a:r>
              <a:rPr lang="en-US" sz="1600" dirty="0" smtClean="0"/>
              <a:t> </a:t>
            </a:r>
            <a:r>
              <a:rPr lang="en-US" sz="1600" dirty="0" err="1" smtClean="0"/>
              <a:t>rrethojnӫ</a:t>
            </a:r>
            <a:r>
              <a:rPr lang="en-US" sz="1600" dirty="0" smtClean="0"/>
              <a:t> </a:t>
            </a:r>
            <a:r>
              <a:rPr lang="en-US" sz="1600" dirty="0" err="1" smtClean="0"/>
              <a:t>luginӫn</a:t>
            </a:r>
            <a:r>
              <a:rPr lang="en-US" sz="1600" dirty="0" smtClean="0"/>
              <a:t> e </a:t>
            </a:r>
            <a:r>
              <a:rPr lang="en-US" sz="1600" dirty="0" err="1" smtClean="0"/>
              <a:t>thellӫ</a:t>
            </a:r>
            <a:r>
              <a:rPr lang="en-US" sz="1600" dirty="0" smtClean="0"/>
              <a:t>. </a:t>
            </a:r>
            <a:r>
              <a:rPr lang="en-US" sz="1600" dirty="0" err="1" smtClean="0"/>
              <a:t>Thyerjet</a:t>
            </a:r>
            <a:r>
              <a:rPr lang="en-US" sz="1600" dirty="0" smtClean="0"/>
              <a:t> e </a:t>
            </a:r>
            <a:r>
              <a:rPr lang="en-US" sz="1600" dirty="0" err="1" smtClean="0"/>
              <a:t>relievit</a:t>
            </a:r>
            <a:r>
              <a:rPr lang="en-US" sz="1600" dirty="0" smtClean="0"/>
              <a:t> </a:t>
            </a:r>
            <a:r>
              <a:rPr lang="en-US" sz="1600" dirty="0" err="1" smtClean="0"/>
              <a:t>diku</a:t>
            </a:r>
            <a:r>
              <a:rPr lang="en-US" sz="1600" dirty="0" smtClean="0"/>
              <a:t> me </a:t>
            </a:r>
            <a:r>
              <a:rPr lang="en-US" sz="1600" dirty="0" err="1" smtClean="0"/>
              <a:t>njӫ</a:t>
            </a:r>
            <a:r>
              <a:rPr lang="en-US" sz="1600" dirty="0" smtClean="0"/>
              <a:t> </a:t>
            </a:r>
            <a:r>
              <a:rPr lang="en-US" sz="1600" dirty="0" err="1" smtClean="0"/>
              <a:t>ashpӫrsi</a:t>
            </a:r>
            <a:r>
              <a:rPr lang="en-US" sz="1600" dirty="0" smtClean="0"/>
              <a:t> </a:t>
            </a:r>
            <a:r>
              <a:rPr lang="en-US" sz="1600" dirty="0" err="1" smtClean="0"/>
              <a:t>tӫrheqӫse</a:t>
            </a:r>
            <a:r>
              <a:rPr lang="en-US" sz="1600" dirty="0" smtClean="0"/>
              <a:t> e </a:t>
            </a:r>
            <a:r>
              <a:rPr lang="en-US" sz="1600" dirty="0" err="1" smtClean="0"/>
              <a:t>diku</a:t>
            </a:r>
            <a:r>
              <a:rPr lang="en-US" sz="1600" dirty="0" smtClean="0"/>
              <a:t> </a:t>
            </a:r>
            <a:r>
              <a:rPr lang="en-US" sz="1600" dirty="0" err="1" smtClean="0"/>
              <a:t>tӫ</a:t>
            </a:r>
            <a:r>
              <a:rPr lang="en-US" sz="1600" dirty="0" smtClean="0"/>
              <a:t> </a:t>
            </a:r>
            <a:r>
              <a:rPr lang="en-US" sz="1600" dirty="0" err="1" smtClean="0"/>
              <a:t>mbytur</a:t>
            </a:r>
            <a:r>
              <a:rPr lang="en-US" sz="1600" dirty="0" smtClean="0"/>
              <a:t> </a:t>
            </a:r>
            <a:r>
              <a:rPr lang="en-US" sz="1600" dirty="0" err="1" smtClean="0"/>
              <a:t>nga</a:t>
            </a:r>
            <a:r>
              <a:rPr lang="en-US" sz="1600" dirty="0" smtClean="0"/>
              <a:t> </a:t>
            </a:r>
            <a:r>
              <a:rPr lang="en-US" sz="1600" dirty="0" err="1" smtClean="0"/>
              <a:t>deti</a:t>
            </a:r>
            <a:r>
              <a:rPr lang="en-US" sz="1600" dirty="0" smtClean="0"/>
              <a:t> i </a:t>
            </a:r>
            <a:r>
              <a:rPr lang="en-US" sz="1600" dirty="0" err="1" smtClean="0"/>
              <a:t>gjelbӫrimit</a:t>
            </a:r>
            <a:r>
              <a:rPr lang="en-US" sz="1600" dirty="0" smtClean="0"/>
              <a:t> </a:t>
            </a:r>
            <a:r>
              <a:rPr lang="en-US" sz="1600" dirty="0" err="1" smtClean="0"/>
              <a:t>tӫ</a:t>
            </a:r>
            <a:r>
              <a:rPr lang="en-US" sz="1600" dirty="0" smtClean="0"/>
              <a:t> </a:t>
            </a:r>
            <a:r>
              <a:rPr lang="en-US" sz="1600" dirty="0" err="1" smtClean="0"/>
              <a:t>drurӫve</a:t>
            </a:r>
            <a:r>
              <a:rPr lang="en-US" sz="1600" dirty="0" smtClean="0"/>
              <a:t> </a:t>
            </a:r>
            <a:r>
              <a:rPr lang="en-US" sz="1600" dirty="0" err="1" smtClean="0"/>
              <a:t>tӫ</a:t>
            </a:r>
            <a:r>
              <a:rPr lang="en-US" sz="1600" dirty="0" smtClean="0"/>
              <a:t> </a:t>
            </a:r>
            <a:r>
              <a:rPr lang="en-US" sz="1600" dirty="0" err="1" smtClean="0"/>
              <a:t>lartӫ</a:t>
            </a:r>
            <a:r>
              <a:rPr lang="en-US" sz="1600" dirty="0" smtClean="0"/>
              <a:t> e </a:t>
            </a:r>
            <a:r>
              <a:rPr lang="en-US" sz="1600" dirty="0" err="1" smtClean="0"/>
              <a:t>tӫ</a:t>
            </a:r>
            <a:r>
              <a:rPr lang="en-US" sz="1600" dirty="0" smtClean="0"/>
              <a:t> </a:t>
            </a:r>
            <a:r>
              <a:rPr lang="en-US" sz="1600" dirty="0" err="1" smtClean="0"/>
              <a:t>shumӫllojshëm</a:t>
            </a:r>
            <a:r>
              <a:rPr lang="en-US" sz="1600" dirty="0" smtClean="0"/>
              <a:t> me </a:t>
            </a:r>
            <a:r>
              <a:rPr lang="en-US" sz="1600" dirty="0" err="1" smtClean="0"/>
              <a:t>blerimin</a:t>
            </a:r>
            <a:r>
              <a:rPr lang="en-US" sz="1600" dirty="0" smtClean="0"/>
              <a:t> e </a:t>
            </a:r>
            <a:r>
              <a:rPr lang="en-US" sz="1600" dirty="0" err="1" smtClean="0"/>
              <a:t>halisur</a:t>
            </a:r>
            <a:r>
              <a:rPr lang="en-US" sz="1600" dirty="0" smtClean="0"/>
              <a:t> i </a:t>
            </a:r>
            <a:r>
              <a:rPr lang="en-US" sz="1600" dirty="0" err="1" smtClean="0"/>
              <a:t>japin</a:t>
            </a:r>
            <a:r>
              <a:rPr lang="en-US" sz="1600" dirty="0" smtClean="0"/>
              <a:t> </a:t>
            </a:r>
            <a:r>
              <a:rPr lang="en-US" sz="1600" dirty="0" err="1" smtClean="0"/>
              <a:t>njӫ</a:t>
            </a:r>
            <a:r>
              <a:rPr lang="en-US" sz="1600" dirty="0" smtClean="0"/>
              <a:t> </a:t>
            </a:r>
            <a:r>
              <a:rPr lang="en-US" sz="1600" dirty="0" err="1" smtClean="0"/>
              <a:t>bukuri</a:t>
            </a:r>
            <a:r>
              <a:rPr lang="en-US" sz="1600" dirty="0" smtClean="0"/>
              <a:t> </a:t>
            </a:r>
            <a:r>
              <a:rPr lang="en-US" sz="1600" dirty="0" err="1" smtClean="0"/>
              <a:t>tӫ</a:t>
            </a:r>
            <a:r>
              <a:rPr lang="en-US" sz="1600" dirty="0" smtClean="0"/>
              <a:t> </a:t>
            </a:r>
            <a:r>
              <a:rPr lang="en-US" sz="1600" dirty="0" err="1" smtClean="0"/>
              <a:t>veҫantӫ</a:t>
            </a:r>
            <a:r>
              <a:rPr lang="en-US" sz="1600" dirty="0" smtClean="0"/>
              <a:t>.</a:t>
            </a:r>
            <a:endParaRPr lang="en-US" sz="1600" dirty="0"/>
          </a:p>
        </p:txBody>
      </p:sp>
      <p:sp>
        <p:nvSpPr>
          <p:cNvPr id="12" name="Slide Number Placeholder 11"/>
          <p:cNvSpPr>
            <a:spLocks noGrp="1"/>
          </p:cNvSpPr>
          <p:nvPr>
            <p:ph type="sldNum" sz="quarter" idx="12"/>
          </p:nvPr>
        </p:nvSpPr>
        <p:spPr/>
        <p:txBody>
          <a:bodyPr/>
          <a:lstStyle/>
          <a:p>
            <a:fld id="{3C123EA3-3DE9-45C6-B1A0-8E436F7EB65A}" type="slidenum">
              <a:rPr lang="en-US" sz="1500" b="1" smtClean="0">
                <a:solidFill>
                  <a:schemeClr val="tx1"/>
                </a:solidFill>
              </a:rPr>
              <a:pPr/>
              <a:t>24</a:t>
            </a:fld>
            <a:endParaRPr lang="en-US" sz="1500" b="1" dirty="0">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6" name="TextBox 5"/>
          <p:cNvSpPr txBox="1"/>
          <p:nvPr/>
        </p:nvSpPr>
        <p:spPr>
          <a:xfrm>
            <a:off x="36094" y="1371600"/>
            <a:ext cx="5983705" cy="7709803"/>
          </a:xfrm>
          <a:prstGeom prst="rect">
            <a:avLst/>
          </a:prstGeom>
          <a:noFill/>
        </p:spPr>
        <p:txBody>
          <a:bodyPr wrap="square" rtlCol="0">
            <a:spAutoFit/>
          </a:bodyPr>
          <a:lstStyle/>
          <a:p>
            <a:pPr marL="285750" indent="-285750">
              <a:buFont typeface="Calibri" pitchFamily="34" charset="0"/>
              <a:buChar char="→"/>
            </a:pPr>
            <a:r>
              <a:rPr lang="en-US" sz="1500" dirty="0" smtClean="0"/>
              <a:t>· </a:t>
            </a:r>
            <a:r>
              <a:rPr lang="en-US" sz="1500" b="1" dirty="0" err="1" smtClean="0"/>
              <a:t>Respektoje</a:t>
            </a:r>
            <a:r>
              <a:rPr lang="en-US" sz="1500" b="1" dirty="0" smtClean="0"/>
              <a:t> </a:t>
            </a:r>
            <a:r>
              <a:rPr lang="en-US" sz="1500" b="1" dirty="0" err="1" smtClean="0"/>
              <a:t>mendimin</a:t>
            </a:r>
            <a:r>
              <a:rPr lang="en-US" sz="1500" b="1" dirty="0" smtClean="0"/>
              <a:t> e t</a:t>
            </a:r>
            <a:r>
              <a:rPr lang="az-Cyrl-AZ" sz="1500" b="1" dirty="0" smtClean="0"/>
              <a:t>ӫ </a:t>
            </a:r>
            <a:r>
              <a:rPr lang="en-US" sz="1500" b="1" dirty="0" err="1" smtClean="0"/>
              <a:t>tjer</a:t>
            </a:r>
            <a:r>
              <a:rPr lang="az-Cyrl-AZ" sz="1500" b="1" dirty="0" smtClean="0"/>
              <a:t>ӫ</a:t>
            </a:r>
            <a:r>
              <a:rPr lang="en-US" sz="1500" b="1" dirty="0" err="1" smtClean="0"/>
              <a:t>ve</a:t>
            </a:r>
            <a:r>
              <a:rPr lang="en-US" sz="1500" b="1" dirty="0" smtClean="0"/>
              <a:t>. </a:t>
            </a:r>
            <a:r>
              <a:rPr lang="en-US" sz="1500" b="1" dirty="0" err="1" smtClean="0"/>
              <a:t>Kurr</a:t>
            </a:r>
            <a:r>
              <a:rPr lang="az-Cyrl-AZ" sz="1500" b="1" dirty="0" smtClean="0"/>
              <a:t>ӫ </a:t>
            </a:r>
            <a:r>
              <a:rPr lang="en-US" sz="1500" b="1" dirty="0" err="1" smtClean="0"/>
              <a:t>mos</a:t>
            </a:r>
            <a:r>
              <a:rPr lang="en-US" sz="1500" b="1" dirty="0" smtClean="0"/>
              <a:t> </a:t>
            </a:r>
            <a:r>
              <a:rPr lang="en-US" sz="1500" b="1" dirty="0" err="1" smtClean="0"/>
              <a:t>i</a:t>
            </a:r>
            <a:r>
              <a:rPr lang="en-US" sz="1500" b="1" dirty="0" smtClean="0"/>
              <a:t> </a:t>
            </a:r>
            <a:r>
              <a:rPr lang="en-US" sz="1500" b="1" dirty="0" err="1" smtClean="0"/>
              <a:t>thoni</a:t>
            </a:r>
            <a:r>
              <a:rPr lang="en-US" sz="1500" b="1" dirty="0" smtClean="0"/>
              <a:t> </a:t>
            </a:r>
            <a:r>
              <a:rPr lang="en-US" sz="1500" b="1" dirty="0" err="1" smtClean="0"/>
              <a:t>njeriut</a:t>
            </a:r>
            <a:r>
              <a:rPr lang="en-US" sz="1500" b="1" dirty="0" smtClean="0"/>
              <a:t> se </a:t>
            </a:r>
            <a:r>
              <a:rPr lang="en-US" sz="1500" b="1" dirty="0" err="1" smtClean="0"/>
              <a:t>nuk</a:t>
            </a:r>
            <a:r>
              <a:rPr lang="en-US" sz="1500" b="1" dirty="0" smtClean="0"/>
              <a:t> ka t</a:t>
            </a:r>
            <a:r>
              <a:rPr lang="az-Cyrl-AZ" sz="1500" b="1" dirty="0" smtClean="0"/>
              <a:t>ӫ </a:t>
            </a:r>
            <a:r>
              <a:rPr lang="en-US" sz="1500" b="1" dirty="0" err="1" smtClean="0"/>
              <a:t>drejt</a:t>
            </a:r>
            <a:r>
              <a:rPr lang="az-Cyrl-AZ" sz="1500" b="1" dirty="0" smtClean="0"/>
              <a:t>ӫ.</a:t>
            </a:r>
            <a:endParaRPr lang="az-Cyrl-AZ" sz="1500" dirty="0" smtClean="0"/>
          </a:p>
          <a:p>
            <a:pPr marL="285750" indent="-285750">
              <a:buFont typeface="Calibri" pitchFamily="34" charset="0"/>
              <a:buChar char="→"/>
            </a:pPr>
            <a:r>
              <a:rPr lang="az-Cyrl-AZ" sz="1500" dirty="0" smtClean="0"/>
              <a:t>· </a:t>
            </a:r>
            <a:r>
              <a:rPr lang="en-US" sz="1500" b="1" dirty="0" smtClean="0"/>
              <a:t>T</a:t>
            </a:r>
            <a:r>
              <a:rPr lang="az-Cyrl-AZ" sz="1500" b="1" dirty="0" smtClean="0"/>
              <a:t>ӫ </a:t>
            </a:r>
            <a:r>
              <a:rPr lang="en-US" sz="1500" b="1" dirty="0" err="1" smtClean="0"/>
              <a:t>paditurit</a:t>
            </a:r>
            <a:r>
              <a:rPr lang="en-US" sz="1500" b="1" dirty="0" smtClean="0"/>
              <a:t> </a:t>
            </a:r>
            <a:r>
              <a:rPr lang="az-Cyrl-AZ" sz="1500" b="1" dirty="0" smtClean="0"/>
              <a:t>ӫ</a:t>
            </a:r>
            <a:r>
              <a:rPr lang="en-US" sz="1500" b="1" dirty="0" err="1" smtClean="0"/>
              <a:t>sht</a:t>
            </a:r>
            <a:r>
              <a:rPr lang="az-Cyrl-AZ" sz="1500" b="1" dirty="0" smtClean="0"/>
              <a:t>ӫ </a:t>
            </a:r>
            <a:r>
              <a:rPr lang="en-US" sz="1500" b="1" dirty="0" smtClean="0"/>
              <a:t>e </a:t>
            </a:r>
            <a:r>
              <a:rPr lang="en-US" sz="1500" b="1" dirty="0" err="1" smtClean="0"/>
              <a:t>pamundur</a:t>
            </a:r>
            <a:r>
              <a:rPr lang="en-US" sz="1500" b="1" dirty="0" smtClean="0"/>
              <a:t> </a:t>
            </a:r>
            <a:r>
              <a:rPr lang="en-US" sz="1500" b="1" dirty="0" err="1" smtClean="0"/>
              <a:t>t’i</a:t>
            </a:r>
            <a:r>
              <a:rPr lang="en-US" sz="1500" b="1" dirty="0" smtClean="0"/>
              <a:t> </a:t>
            </a:r>
            <a:r>
              <a:rPr lang="en-US" sz="1500" b="1" dirty="0" err="1" smtClean="0"/>
              <a:t>bindësh</a:t>
            </a:r>
            <a:r>
              <a:rPr lang="en-US" sz="1500" b="1" dirty="0" smtClean="0"/>
              <a:t>.</a:t>
            </a:r>
            <a:endParaRPr lang="en-US" sz="1500" dirty="0" smtClean="0"/>
          </a:p>
          <a:p>
            <a:pPr marL="285750" indent="-285750">
              <a:buFont typeface="Calibri" pitchFamily="34" charset="0"/>
              <a:buChar char="→"/>
            </a:pPr>
            <a:r>
              <a:rPr lang="en-US" sz="1500" dirty="0" smtClean="0"/>
              <a:t>· </a:t>
            </a:r>
            <a:r>
              <a:rPr lang="en-US" sz="1500" b="1" dirty="0" err="1" smtClean="0"/>
              <a:t>Fjala</a:t>
            </a:r>
            <a:r>
              <a:rPr lang="en-US" sz="1500" b="1" dirty="0" smtClean="0"/>
              <a:t> </a:t>
            </a:r>
            <a:r>
              <a:rPr lang="en-US" sz="1500" b="1" dirty="0" err="1" smtClean="0"/>
              <a:t>jote</a:t>
            </a:r>
            <a:r>
              <a:rPr lang="en-US" sz="1500" b="1" dirty="0" smtClean="0"/>
              <a:t> p</a:t>
            </a:r>
            <a:r>
              <a:rPr lang="az-Cyrl-AZ" sz="1500" b="1" dirty="0" smtClean="0"/>
              <a:t>ӫ</a:t>
            </a:r>
            <a:r>
              <a:rPr lang="en-US" sz="1500" b="1" dirty="0" smtClean="0"/>
              <a:t>r vet</a:t>
            </a:r>
            <a:r>
              <a:rPr lang="az-Cyrl-AZ" sz="1500" b="1" dirty="0" smtClean="0"/>
              <a:t>ӫ</a:t>
            </a:r>
            <a:r>
              <a:rPr lang="en-US" sz="1500" b="1" dirty="0" smtClean="0"/>
              <a:t>n t</a:t>
            </a:r>
            <a:r>
              <a:rPr lang="az-Cyrl-AZ" sz="1500" b="1" dirty="0" smtClean="0"/>
              <a:t>ӫ</a:t>
            </a:r>
            <a:r>
              <a:rPr lang="en-US" sz="1500" b="1" dirty="0" err="1" smtClean="0"/>
              <a:t>nde</a:t>
            </a:r>
            <a:r>
              <a:rPr lang="en-US" sz="1500" b="1" dirty="0" smtClean="0"/>
              <a:t> </a:t>
            </a:r>
            <a:r>
              <a:rPr lang="az-Cyrl-AZ" sz="1500" b="1" dirty="0" smtClean="0"/>
              <a:t>ӫ</a:t>
            </a:r>
            <a:r>
              <a:rPr lang="en-US" sz="1500" b="1" dirty="0" err="1" smtClean="0"/>
              <a:t>sht</a:t>
            </a:r>
            <a:r>
              <a:rPr lang="az-Cyrl-AZ" sz="1500" b="1" dirty="0" smtClean="0"/>
              <a:t>ӫ </a:t>
            </a:r>
            <a:r>
              <a:rPr lang="en-US" sz="1500" b="1" dirty="0" smtClean="0"/>
              <a:t>argument se </a:t>
            </a:r>
            <a:r>
              <a:rPr lang="en-US" sz="1500" b="1" dirty="0" err="1" smtClean="0"/>
              <a:t>nuk</a:t>
            </a:r>
            <a:r>
              <a:rPr lang="en-US" sz="1500" b="1" dirty="0" smtClean="0"/>
              <a:t> </a:t>
            </a:r>
            <a:r>
              <a:rPr lang="en-US" sz="1500" b="1" dirty="0" err="1" smtClean="0"/>
              <a:t>ke</a:t>
            </a:r>
            <a:r>
              <a:rPr lang="en-US" sz="1500" b="1" dirty="0" smtClean="0"/>
              <a:t> vet</a:t>
            </a:r>
            <a:r>
              <a:rPr lang="az-Cyrl-AZ" sz="1500" b="1" dirty="0" smtClean="0"/>
              <a:t>ӫ</a:t>
            </a:r>
            <a:r>
              <a:rPr lang="en-US" sz="1500" b="1" dirty="0" err="1" smtClean="0"/>
              <a:t>besim</a:t>
            </a:r>
            <a:r>
              <a:rPr lang="en-US" sz="1500" b="1" dirty="0" smtClean="0"/>
              <a:t>.</a:t>
            </a:r>
            <a:endParaRPr lang="en-US" sz="1500" dirty="0" smtClean="0"/>
          </a:p>
          <a:p>
            <a:pPr marL="285750" indent="-285750">
              <a:buFont typeface="Calibri" pitchFamily="34" charset="0"/>
              <a:buChar char="→"/>
            </a:pPr>
            <a:r>
              <a:rPr lang="en-US" sz="1500" dirty="0" smtClean="0"/>
              <a:t>· </a:t>
            </a:r>
            <a:r>
              <a:rPr lang="en-US" sz="1500" b="1" dirty="0" err="1" smtClean="0"/>
              <a:t>Ska</a:t>
            </a:r>
            <a:r>
              <a:rPr lang="en-US" sz="1500" b="1" dirty="0" smtClean="0"/>
              <a:t> </a:t>
            </a:r>
            <a:r>
              <a:rPr lang="en-US" sz="1500" b="1" dirty="0" err="1" smtClean="0"/>
              <a:t>kritik</a:t>
            </a:r>
            <a:r>
              <a:rPr lang="az-Cyrl-AZ" sz="1500" b="1" dirty="0" smtClean="0"/>
              <a:t>ӫ </a:t>
            </a:r>
            <a:r>
              <a:rPr lang="en-US" sz="1500" b="1" dirty="0" smtClean="0"/>
              <a:t>m</a:t>
            </a:r>
            <a:r>
              <a:rPr lang="az-Cyrl-AZ" sz="1500" b="1" dirty="0" smtClean="0"/>
              <a:t>ӫ </a:t>
            </a:r>
            <a:r>
              <a:rPr lang="en-US" sz="1500" b="1" dirty="0" smtClean="0"/>
              <a:t>t</a:t>
            </a:r>
            <a:r>
              <a:rPr lang="az-Cyrl-AZ" sz="1500" b="1" dirty="0" smtClean="0"/>
              <a:t>ӫ </a:t>
            </a:r>
            <a:r>
              <a:rPr lang="en-US" sz="1500" b="1" dirty="0" err="1" smtClean="0"/>
              <a:t>rrept</a:t>
            </a:r>
            <a:r>
              <a:rPr lang="az-Cyrl-AZ" sz="1500" b="1" dirty="0" smtClean="0"/>
              <a:t>ӫ </a:t>
            </a:r>
            <a:r>
              <a:rPr lang="en-US" sz="1500" b="1" dirty="0" smtClean="0"/>
              <a:t>se d</a:t>
            </a:r>
            <a:r>
              <a:rPr lang="az-Cyrl-AZ" sz="1500" b="1" dirty="0" smtClean="0"/>
              <a:t>ӫ</a:t>
            </a:r>
            <a:r>
              <a:rPr lang="en-US" sz="1500" b="1" dirty="0" err="1" smtClean="0"/>
              <a:t>gjuesit</a:t>
            </a:r>
            <a:r>
              <a:rPr lang="en-US" sz="1500" b="1" dirty="0" smtClean="0"/>
              <a:t> e </a:t>
            </a:r>
            <a:r>
              <a:rPr lang="en-US" sz="1500" b="1" dirty="0" err="1" smtClean="0"/>
              <a:t>pakujdesh</a:t>
            </a:r>
            <a:r>
              <a:rPr lang="az-Cyrl-AZ" sz="1500" b="1" dirty="0" smtClean="0"/>
              <a:t>ӫ</a:t>
            </a:r>
            <a:r>
              <a:rPr lang="en-US" sz="1500" b="1" dirty="0" smtClean="0"/>
              <a:t>m.</a:t>
            </a:r>
            <a:endParaRPr lang="en-US" sz="1500" dirty="0" smtClean="0"/>
          </a:p>
          <a:p>
            <a:pPr marL="285750" indent="-285750">
              <a:buFont typeface="Calibri" pitchFamily="34" charset="0"/>
              <a:buChar char="→"/>
            </a:pPr>
            <a:r>
              <a:rPr lang="en-US" sz="1500" dirty="0" smtClean="0"/>
              <a:t>· </a:t>
            </a:r>
            <a:r>
              <a:rPr lang="en-US" sz="1500" b="1" dirty="0" err="1" smtClean="0"/>
              <a:t>Besimtari</a:t>
            </a:r>
            <a:r>
              <a:rPr lang="en-US" sz="1500" b="1" dirty="0" smtClean="0"/>
              <a:t> </a:t>
            </a:r>
            <a:r>
              <a:rPr lang="az-Cyrl-AZ" sz="1500" b="1" dirty="0" smtClean="0"/>
              <a:t>ӫ</a:t>
            </a:r>
            <a:r>
              <a:rPr lang="en-US" sz="1500" b="1" dirty="0" err="1" smtClean="0"/>
              <a:t>sht</a:t>
            </a:r>
            <a:r>
              <a:rPr lang="az-Cyrl-AZ" sz="1500" b="1" dirty="0" smtClean="0"/>
              <a:t>ӫ </a:t>
            </a:r>
            <a:r>
              <a:rPr lang="en-US" sz="1500" b="1" dirty="0" err="1" smtClean="0"/>
              <a:t>i</a:t>
            </a:r>
            <a:r>
              <a:rPr lang="en-US" sz="1500" b="1" dirty="0" smtClean="0"/>
              <a:t> </a:t>
            </a:r>
            <a:r>
              <a:rPr lang="en-US" sz="1500" b="1" dirty="0" err="1" smtClean="0"/>
              <a:t>lir</a:t>
            </a:r>
            <a:r>
              <a:rPr lang="az-Cyrl-AZ" sz="1500" b="1" dirty="0" smtClean="0"/>
              <a:t>ӫ, </a:t>
            </a:r>
            <a:r>
              <a:rPr lang="en-US" sz="1500" b="1" dirty="0" err="1" smtClean="0"/>
              <a:t>nd</a:t>
            </a:r>
            <a:r>
              <a:rPr lang="az-Cyrl-AZ" sz="1500" b="1" dirty="0" smtClean="0"/>
              <a:t>ӫ</a:t>
            </a:r>
            <a:r>
              <a:rPr lang="en-US" sz="1500" b="1" dirty="0" err="1" smtClean="0"/>
              <a:t>rsa</a:t>
            </a:r>
            <a:r>
              <a:rPr lang="en-US" sz="1500" b="1" dirty="0" smtClean="0"/>
              <a:t> </a:t>
            </a:r>
            <a:r>
              <a:rPr lang="en-US" sz="1500" b="1" dirty="0" err="1" smtClean="0"/>
              <a:t>jobesimtari</a:t>
            </a:r>
            <a:r>
              <a:rPr lang="en-US" sz="1500" b="1" dirty="0" smtClean="0"/>
              <a:t> </a:t>
            </a:r>
            <a:r>
              <a:rPr lang="az-Cyrl-AZ" sz="1500" b="1" dirty="0" smtClean="0"/>
              <a:t>ӫ</a:t>
            </a:r>
            <a:r>
              <a:rPr lang="en-US" sz="1500" b="1" dirty="0" err="1" smtClean="0"/>
              <a:t>sht</a:t>
            </a:r>
            <a:r>
              <a:rPr lang="az-Cyrl-AZ" sz="1500" b="1" dirty="0" smtClean="0"/>
              <a:t>ӫ </a:t>
            </a:r>
            <a:r>
              <a:rPr lang="en-US" sz="1500" b="1" dirty="0" err="1" smtClean="0"/>
              <a:t>i</a:t>
            </a:r>
            <a:r>
              <a:rPr lang="en-US" sz="1500" b="1" dirty="0" smtClean="0"/>
              <a:t> rob</a:t>
            </a:r>
            <a:r>
              <a:rPr lang="az-Cyrl-AZ" sz="1500" b="1" dirty="0" smtClean="0"/>
              <a:t>ӫ</a:t>
            </a:r>
            <a:r>
              <a:rPr lang="en-US" sz="1500" b="1" dirty="0" err="1" smtClean="0"/>
              <a:t>ruar</a:t>
            </a:r>
            <a:r>
              <a:rPr lang="en-US" sz="1500" b="1" dirty="0" smtClean="0"/>
              <a:t>.</a:t>
            </a:r>
            <a:endParaRPr lang="en-US" sz="1500" dirty="0" smtClean="0"/>
          </a:p>
          <a:p>
            <a:pPr marL="285750" indent="-285750">
              <a:buFont typeface="Calibri" pitchFamily="34" charset="0"/>
              <a:buChar char="→"/>
            </a:pPr>
            <a:r>
              <a:rPr lang="en-US" sz="1500" dirty="0" smtClean="0"/>
              <a:t>· </a:t>
            </a:r>
            <a:r>
              <a:rPr lang="en-US" sz="1500" b="1" dirty="0" err="1" smtClean="0"/>
              <a:t>Karakteri</a:t>
            </a:r>
            <a:r>
              <a:rPr lang="en-US" sz="1500" b="1" dirty="0" smtClean="0"/>
              <a:t> </a:t>
            </a:r>
            <a:r>
              <a:rPr lang="en-US" sz="1500" b="1" dirty="0" err="1" smtClean="0"/>
              <a:t>i</a:t>
            </a:r>
            <a:r>
              <a:rPr lang="en-US" sz="1500" b="1" dirty="0" smtClean="0"/>
              <a:t> </a:t>
            </a:r>
            <a:r>
              <a:rPr lang="en-US" sz="1500" b="1" dirty="0" err="1" smtClean="0"/>
              <a:t>sh</a:t>
            </a:r>
            <a:r>
              <a:rPr lang="az-Cyrl-AZ" sz="1500" b="1" dirty="0" smtClean="0"/>
              <a:t>ӫ</a:t>
            </a:r>
            <a:r>
              <a:rPr lang="en-US" sz="1500" b="1" dirty="0" err="1" smtClean="0"/>
              <a:t>mtuar</a:t>
            </a:r>
            <a:r>
              <a:rPr lang="en-US" sz="1500" b="1" dirty="0" smtClean="0"/>
              <a:t> del n</a:t>
            </a:r>
            <a:r>
              <a:rPr lang="az-Cyrl-AZ" sz="1500" b="1" dirty="0" smtClean="0"/>
              <a:t>ӫ </a:t>
            </a:r>
            <a:r>
              <a:rPr lang="en-US" sz="1500" b="1" dirty="0" err="1" smtClean="0"/>
              <a:t>shesh</a:t>
            </a:r>
            <a:r>
              <a:rPr lang="en-US" sz="1500" b="1" dirty="0" smtClean="0"/>
              <a:t>, </a:t>
            </a:r>
            <a:r>
              <a:rPr lang="en-US" sz="1500" b="1" dirty="0" err="1" smtClean="0"/>
              <a:t>pik</a:t>
            </a:r>
            <a:r>
              <a:rPr lang="az-Cyrl-AZ" sz="1500" b="1" dirty="0" smtClean="0"/>
              <a:t>ӫ</a:t>
            </a:r>
            <a:r>
              <a:rPr lang="en-US" sz="1500" b="1" dirty="0" err="1" smtClean="0"/>
              <a:t>risht</a:t>
            </a:r>
            <a:r>
              <a:rPr lang="en-US" sz="1500" b="1" dirty="0" smtClean="0"/>
              <a:t> </a:t>
            </a:r>
            <a:r>
              <a:rPr lang="en-US" sz="1500" b="1" dirty="0" err="1" smtClean="0"/>
              <a:t>gjat</a:t>
            </a:r>
            <a:r>
              <a:rPr lang="az-Cyrl-AZ" sz="1500" b="1" dirty="0" smtClean="0"/>
              <a:t>ӫ </a:t>
            </a:r>
            <a:r>
              <a:rPr lang="en-US" sz="1500" b="1" dirty="0" err="1" smtClean="0"/>
              <a:t>situatave</a:t>
            </a:r>
            <a:r>
              <a:rPr lang="en-US" sz="1500" b="1" dirty="0" smtClean="0"/>
              <a:t> t</a:t>
            </a:r>
            <a:r>
              <a:rPr lang="az-Cyrl-AZ" sz="1500" b="1" dirty="0" smtClean="0"/>
              <a:t>ӫ </a:t>
            </a:r>
            <a:r>
              <a:rPr lang="en-US" sz="1500" b="1" dirty="0" smtClean="0"/>
              <a:t>r</a:t>
            </a:r>
            <a:r>
              <a:rPr lang="az-Cyrl-AZ" sz="1500" b="1" dirty="0" smtClean="0"/>
              <a:t>ӫ</a:t>
            </a:r>
            <a:r>
              <a:rPr lang="en-US" sz="1500" b="1" dirty="0" err="1" smtClean="0"/>
              <a:t>nda</a:t>
            </a:r>
            <a:r>
              <a:rPr lang="en-US" sz="1500" b="1" dirty="0" smtClean="0"/>
              <a:t>.</a:t>
            </a:r>
            <a:endParaRPr lang="en-US" sz="1500" dirty="0" smtClean="0"/>
          </a:p>
          <a:p>
            <a:pPr marL="285750" indent="-285750">
              <a:buFont typeface="Calibri" pitchFamily="34" charset="0"/>
              <a:buChar char="→"/>
            </a:pPr>
            <a:r>
              <a:rPr lang="en-US" sz="1500" dirty="0" smtClean="0"/>
              <a:t>· </a:t>
            </a:r>
            <a:r>
              <a:rPr lang="en-US" sz="1500" b="1" dirty="0" err="1" smtClean="0"/>
              <a:t>Morali</a:t>
            </a:r>
            <a:r>
              <a:rPr lang="en-US" sz="1500" b="1" dirty="0" smtClean="0"/>
              <a:t> </a:t>
            </a:r>
            <a:r>
              <a:rPr lang="en-US" sz="1500" b="1" dirty="0" err="1" smtClean="0"/>
              <a:t>i</a:t>
            </a:r>
            <a:r>
              <a:rPr lang="en-US" sz="1500" b="1" dirty="0" smtClean="0"/>
              <a:t> </a:t>
            </a:r>
            <a:r>
              <a:rPr lang="en-US" sz="1500" b="1" dirty="0" err="1" smtClean="0"/>
              <a:t>keq</a:t>
            </a:r>
            <a:r>
              <a:rPr lang="en-US" sz="1500" b="1" dirty="0" smtClean="0"/>
              <a:t> del n</a:t>
            </a:r>
            <a:r>
              <a:rPr lang="az-Cyrl-AZ" sz="1500" b="1" dirty="0" smtClean="0"/>
              <a:t>ӫ </a:t>
            </a:r>
            <a:r>
              <a:rPr lang="en-US" sz="1500" b="1" dirty="0" err="1" smtClean="0"/>
              <a:t>shesh</a:t>
            </a:r>
            <a:r>
              <a:rPr lang="en-US" sz="1500" b="1" dirty="0" smtClean="0"/>
              <a:t> </a:t>
            </a:r>
            <a:r>
              <a:rPr lang="en-US" sz="1500" b="1" dirty="0" err="1" smtClean="0"/>
              <a:t>gjat</a:t>
            </a:r>
            <a:r>
              <a:rPr lang="az-Cyrl-AZ" sz="1500" b="1" dirty="0" smtClean="0"/>
              <a:t>ӫ </a:t>
            </a:r>
            <a:r>
              <a:rPr lang="en-US" sz="1500" b="1" dirty="0" smtClean="0"/>
              <a:t>q</a:t>
            </a:r>
            <a:r>
              <a:rPr lang="az-Cyrl-AZ" sz="1500" b="1" dirty="0" smtClean="0"/>
              <a:t>ӫ</a:t>
            </a:r>
            <a:r>
              <a:rPr lang="en-US" sz="1500" b="1" dirty="0" err="1" smtClean="0"/>
              <a:t>ndrimit</a:t>
            </a:r>
            <a:r>
              <a:rPr lang="en-US" sz="1500" b="1" dirty="0" smtClean="0"/>
              <a:t> n</a:t>
            </a:r>
            <a:r>
              <a:rPr lang="az-Cyrl-AZ" sz="1500" b="1" dirty="0" smtClean="0"/>
              <a:t>ӫ </a:t>
            </a:r>
            <a:r>
              <a:rPr lang="en-US" sz="1500" b="1" dirty="0" err="1" smtClean="0"/>
              <a:t>pushtet</a:t>
            </a:r>
            <a:r>
              <a:rPr lang="en-US" sz="1500" b="1" dirty="0" smtClean="0"/>
              <a:t>.</a:t>
            </a:r>
            <a:endParaRPr lang="en-US" sz="1500" dirty="0" smtClean="0"/>
          </a:p>
          <a:p>
            <a:pPr marL="285750" indent="-285750">
              <a:buFont typeface="Calibri" pitchFamily="34" charset="0"/>
              <a:buChar char="→"/>
            </a:pPr>
            <a:r>
              <a:rPr lang="en-US" sz="1500" dirty="0" smtClean="0"/>
              <a:t>· </a:t>
            </a:r>
            <a:r>
              <a:rPr lang="en-US" sz="1500" b="1" dirty="0" err="1" smtClean="0"/>
              <a:t>Miq</a:t>
            </a:r>
            <a:r>
              <a:rPr lang="az-Cyrl-AZ" sz="1500" b="1" dirty="0" smtClean="0"/>
              <a:t>ӫ</a:t>
            </a:r>
            <a:r>
              <a:rPr lang="en-US" sz="1500" b="1" dirty="0" err="1" smtClean="0"/>
              <a:t>sia</a:t>
            </a:r>
            <a:r>
              <a:rPr lang="en-US" sz="1500" b="1" dirty="0" smtClean="0"/>
              <a:t> e </a:t>
            </a:r>
            <a:r>
              <a:rPr lang="en-US" sz="1500" b="1" dirty="0" err="1" smtClean="0"/>
              <a:t>sinqert</a:t>
            </a:r>
            <a:r>
              <a:rPr lang="en-US" sz="1500" b="1" dirty="0" smtClean="0"/>
              <a:t> del n</a:t>
            </a:r>
            <a:r>
              <a:rPr lang="az-Cyrl-AZ" sz="1500" b="1" dirty="0" smtClean="0"/>
              <a:t>ӫ </a:t>
            </a:r>
            <a:r>
              <a:rPr lang="en-US" sz="1500" b="1" dirty="0" err="1" smtClean="0"/>
              <a:t>shesh</a:t>
            </a:r>
            <a:r>
              <a:rPr lang="en-US" sz="1500" b="1" dirty="0" smtClean="0"/>
              <a:t> </a:t>
            </a:r>
            <a:r>
              <a:rPr lang="en-US" sz="1500" b="1" dirty="0" err="1" smtClean="0"/>
              <a:t>gjat</a:t>
            </a:r>
            <a:r>
              <a:rPr lang="az-Cyrl-AZ" sz="1500" b="1" dirty="0" smtClean="0"/>
              <a:t>ӫ </a:t>
            </a:r>
            <a:r>
              <a:rPr lang="en-US" sz="1500" b="1" dirty="0" smtClean="0"/>
              <a:t>v</a:t>
            </a:r>
            <a:r>
              <a:rPr lang="az-Cyrl-AZ" sz="1500" b="1" dirty="0" smtClean="0"/>
              <a:t>ӫ</a:t>
            </a:r>
            <a:r>
              <a:rPr lang="en-US" sz="1500" b="1" dirty="0" err="1" smtClean="0"/>
              <a:t>shtërsive</a:t>
            </a:r>
            <a:r>
              <a:rPr lang="en-US" sz="1500" b="1" dirty="0" smtClean="0"/>
              <a:t>.</a:t>
            </a:r>
            <a:endParaRPr lang="en-US" sz="1500" dirty="0" smtClean="0"/>
          </a:p>
          <a:p>
            <a:pPr marL="285750" indent="-285750">
              <a:buFont typeface="Calibri" pitchFamily="34" charset="0"/>
              <a:buChar char="→"/>
            </a:pPr>
            <a:r>
              <a:rPr lang="en-US" sz="1500" dirty="0" smtClean="0"/>
              <a:t>· </a:t>
            </a:r>
            <a:r>
              <a:rPr lang="en-US" sz="1500" b="1" dirty="0" err="1" smtClean="0"/>
              <a:t>Mos</a:t>
            </a:r>
            <a:r>
              <a:rPr lang="en-US" sz="1500" b="1" dirty="0" smtClean="0"/>
              <a:t> flit p</a:t>
            </a:r>
            <a:r>
              <a:rPr lang="az-Cyrl-AZ" sz="1500" b="1" dirty="0" smtClean="0"/>
              <a:t>ӫ</a:t>
            </a:r>
            <a:r>
              <a:rPr lang="en-US" sz="1500" b="1" dirty="0" smtClean="0"/>
              <a:t>r jet</a:t>
            </a:r>
            <a:r>
              <a:rPr lang="az-Cyrl-AZ" sz="1500" b="1" dirty="0" smtClean="0"/>
              <a:t>ӫ</a:t>
            </a:r>
            <a:r>
              <a:rPr lang="en-US" sz="1500" b="1" dirty="0" smtClean="0"/>
              <a:t>n t</a:t>
            </a:r>
            <a:r>
              <a:rPr lang="az-Cyrl-AZ" sz="1500" b="1" dirty="0" smtClean="0"/>
              <a:t>ӫ</a:t>
            </a:r>
            <a:r>
              <a:rPr lang="en-US" sz="1500" b="1" dirty="0" err="1" smtClean="0"/>
              <a:t>nde</a:t>
            </a:r>
            <a:r>
              <a:rPr lang="en-US" sz="1500" b="1" dirty="0" smtClean="0"/>
              <a:t>.</a:t>
            </a:r>
            <a:endParaRPr lang="en-US" sz="1500" dirty="0" smtClean="0"/>
          </a:p>
          <a:p>
            <a:pPr marL="285750" indent="-285750">
              <a:buFont typeface="Calibri" pitchFamily="34" charset="0"/>
              <a:buChar char="→"/>
            </a:pPr>
            <a:r>
              <a:rPr lang="en-US" sz="1500" dirty="0" smtClean="0"/>
              <a:t>· </a:t>
            </a:r>
            <a:r>
              <a:rPr lang="en-US" sz="1500" b="1" dirty="0" err="1" smtClean="0"/>
              <a:t>Mos</a:t>
            </a:r>
            <a:r>
              <a:rPr lang="en-US" sz="1500" b="1" dirty="0" smtClean="0"/>
              <a:t> </a:t>
            </a:r>
            <a:r>
              <a:rPr lang="en-US" sz="1500" b="1" dirty="0" err="1" smtClean="0"/>
              <a:t>i</a:t>
            </a:r>
            <a:r>
              <a:rPr lang="en-US" sz="1500" b="1" dirty="0" smtClean="0"/>
              <a:t> </a:t>
            </a:r>
            <a:r>
              <a:rPr lang="en-US" sz="1500" b="1" dirty="0" err="1" smtClean="0"/>
              <a:t>imitoni</a:t>
            </a:r>
            <a:r>
              <a:rPr lang="en-US" sz="1500" b="1" dirty="0" smtClean="0"/>
              <a:t> t</a:t>
            </a:r>
            <a:r>
              <a:rPr lang="az-Cyrl-AZ" sz="1500" b="1" dirty="0" smtClean="0"/>
              <a:t>ӫ </a:t>
            </a:r>
            <a:r>
              <a:rPr lang="en-US" sz="1500" b="1" dirty="0" err="1" smtClean="0"/>
              <a:t>tjer</a:t>
            </a:r>
            <a:r>
              <a:rPr lang="az-Cyrl-AZ" sz="1500" b="1" dirty="0" smtClean="0"/>
              <a:t>ӫ</a:t>
            </a:r>
            <a:r>
              <a:rPr lang="en-US" sz="1500" b="1" dirty="0" smtClean="0"/>
              <a:t>t. </a:t>
            </a:r>
            <a:r>
              <a:rPr lang="en-US" sz="1500" b="1" dirty="0" err="1" smtClean="0"/>
              <a:t>Njihe</a:t>
            </a:r>
            <a:r>
              <a:rPr lang="en-US" sz="1500" b="1" dirty="0" smtClean="0"/>
              <a:t> </a:t>
            </a:r>
            <a:r>
              <a:rPr lang="en-US" sz="1500" b="1" dirty="0" err="1" smtClean="0"/>
              <a:t>vetvet</a:t>
            </a:r>
            <a:r>
              <a:rPr lang="az-Cyrl-AZ" sz="1500" b="1" dirty="0" smtClean="0"/>
              <a:t>ӫ</a:t>
            </a:r>
            <a:r>
              <a:rPr lang="en-US" sz="1500" b="1" dirty="0" smtClean="0"/>
              <a:t>n t</a:t>
            </a:r>
            <a:r>
              <a:rPr lang="az-Cyrl-AZ" sz="1500" b="1" dirty="0" smtClean="0"/>
              <a:t>ӫ</a:t>
            </a:r>
            <a:r>
              <a:rPr lang="en-US" sz="1500" b="1" dirty="0" err="1" smtClean="0"/>
              <a:t>nde</a:t>
            </a:r>
            <a:r>
              <a:rPr lang="en-US" sz="1500" b="1" dirty="0" smtClean="0"/>
              <a:t> </a:t>
            </a:r>
            <a:r>
              <a:rPr lang="en-US" sz="1500" b="1" dirty="0" err="1" smtClean="0"/>
              <a:t>dhe</a:t>
            </a:r>
            <a:r>
              <a:rPr lang="en-US" sz="1500" b="1" dirty="0" smtClean="0"/>
              <a:t> b</a:t>
            </a:r>
            <a:r>
              <a:rPr lang="az-Cyrl-AZ" sz="1500" b="1" dirty="0" smtClean="0"/>
              <a:t>ӫ</a:t>
            </a:r>
            <a:r>
              <a:rPr lang="en-US" sz="1500" b="1" dirty="0" err="1" smtClean="0"/>
              <a:t>huni</a:t>
            </a:r>
            <a:r>
              <a:rPr lang="en-US" sz="1500" b="1" dirty="0" smtClean="0"/>
              <a:t> </a:t>
            </a:r>
            <a:r>
              <a:rPr lang="en-US" sz="1500" b="1" dirty="0" err="1" smtClean="0"/>
              <a:t>ai</a:t>
            </a:r>
            <a:r>
              <a:rPr lang="en-US" sz="1500" b="1" dirty="0" smtClean="0"/>
              <a:t> q</a:t>
            </a:r>
            <a:r>
              <a:rPr lang="az-Cyrl-AZ" sz="1500" b="1" dirty="0" smtClean="0"/>
              <a:t>ӫ </a:t>
            </a:r>
            <a:r>
              <a:rPr lang="en-US" sz="1500" b="1" dirty="0" err="1" smtClean="0"/>
              <a:t>jeni</a:t>
            </a:r>
            <a:r>
              <a:rPr lang="en-US" sz="1500" b="1" dirty="0" smtClean="0"/>
              <a:t>.</a:t>
            </a:r>
            <a:endParaRPr lang="en-US" sz="1500" dirty="0" smtClean="0"/>
          </a:p>
          <a:p>
            <a:pPr marL="285750" indent="-285750">
              <a:buFont typeface="Calibri" pitchFamily="34" charset="0"/>
              <a:buChar char="→"/>
            </a:pPr>
            <a:r>
              <a:rPr lang="en-US" sz="1500" dirty="0" smtClean="0"/>
              <a:t>· </a:t>
            </a:r>
            <a:r>
              <a:rPr lang="en-US" sz="1500" b="1" dirty="0" err="1" smtClean="0"/>
              <a:t>Sikur</a:t>
            </a:r>
            <a:r>
              <a:rPr lang="en-US" sz="1500" b="1" dirty="0" smtClean="0"/>
              <a:t> t</a:t>
            </a:r>
            <a:r>
              <a:rPr lang="az-Cyrl-AZ" sz="1500" b="1" dirty="0" smtClean="0"/>
              <a:t>ӫ </a:t>
            </a:r>
            <a:r>
              <a:rPr lang="en-US" sz="1500" b="1" dirty="0" err="1" smtClean="0"/>
              <a:t>mos</a:t>
            </a:r>
            <a:r>
              <a:rPr lang="en-US" sz="1500" b="1" dirty="0" smtClean="0"/>
              <a:t> </a:t>
            </a:r>
            <a:r>
              <a:rPr lang="en-US" sz="1500" b="1" dirty="0" err="1" smtClean="0"/>
              <a:t>kishte</a:t>
            </a:r>
            <a:r>
              <a:rPr lang="en-US" sz="1500" b="1" dirty="0" smtClean="0"/>
              <a:t> </a:t>
            </a:r>
            <a:r>
              <a:rPr lang="en-US" sz="1500" b="1" dirty="0" err="1" smtClean="0"/>
              <a:t>ekzistuar</a:t>
            </a:r>
            <a:r>
              <a:rPr lang="en-US" sz="1500" b="1" dirty="0" smtClean="0"/>
              <a:t> </a:t>
            </a:r>
            <a:r>
              <a:rPr lang="en-US" sz="1500" b="1" dirty="0" err="1" smtClean="0"/>
              <a:t>besimi</a:t>
            </a:r>
            <a:r>
              <a:rPr lang="en-US" sz="1500" b="1" dirty="0" smtClean="0"/>
              <a:t>, at</a:t>
            </a:r>
            <a:r>
              <a:rPr lang="az-Cyrl-AZ" sz="1500" b="1" dirty="0" smtClean="0"/>
              <a:t>ӫ</a:t>
            </a:r>
            <a:r>
              <a:rPr lang="en-US" sz="1500" b="1" dirty="0" smtClean="0"/>
              <a:t>her</a:t>
            </a:r>
            <a:r>
              <a:rPr lang="az-Cyrl-AZ" sz="1500" b="1" dirty="0" smtClean="0"/>
              <a:t>ӫ </a:t>
            </a:r>
            <a:r>
              <a:rPr lang="en-US" sz="1500" b="1" dirty="0" err="1" smtClean="0"/>
              <a:t>jeta</a:t>
            </a:r>
            <a:r>
              <a:rPr lang="en-US" sz="1500" b="1" dirty="0" smtClean="0"/>
              <a:t> do t</a:t>
            </a:r>
            <a:r>
              <a:rPr lang="az-Cyrl-AZ" sz="1500" b="1" dirty="0" smtClean="0"/>
              <a:t>ӫ </a:t>
            </a:r>
            <a:r>
              <a:rPr lang="en-US" sz="1500" b="1" dirty="0" err="1" smtClean="0"/>
              <a:t>ishe</a:t>
            </a:r>
            <a:r>
              <a:rPr lang="en-US" sz="1500" b="1" dirty="0" smtClean="0"/>
              <a:t> </a:t>
            </a:r>
            <a:r>
              <a:rPr lang="en-US" sz="1500" b="1" dirty="0" err="1" smtClean="0"/>
              <a:t>nj</a:t>
            </a:r>
            <a:r>
              <a:rPr lang="az-Cyrl-AZ" sz="1500" b="1" dirty="0" smtClean="0"/>
              <a:t>ӫ </a:t>
            </a:r>
            <a:r>
              <a:rPr lang="en-US" sz="1500" b="1" dirty="0" err="1" smtClean="0"/>
              <a:t>enigm</a:t>
            </a:r>
            <a:r>
              <a:rPr lang="az-Cyrl-AZ" sz="1500" b="1" dirty="0" smtClean="0"/>
              <a:t>ӫ </a:t>
            </a:r>
            <a:r>
              <a:rPr lang="en-US" sz="1500" b="1" dirty="0" smtClean="0"/>
              <a:t>e </a:t>
            </a:r>
            <a:r>
              <a:rPr lang="en-US" sz="1500" b="1" dirty="0" err="1" smtClean="0"/>
              <a:t>pazgjidhur</a:t>
            </a:r>
            <a:r>
              <a:rPr lang="en-US" sz="1500" b="1" dirty="0" smtClean="0"/>
              <a:t>.</a:t>
            </a:r>
            <a:endParaRPr lang="en-US" sz="1500" dirty="0" smtClean="0"/>
          </a:p>
          <a:p>
            <a:pPr marL="285750" indent="-285750">
              <a:buFont typeface="Calibri" pitchFamily="34" charset="0"/>
              <a:buChar char="→"/>
            </a:pPr>
            <a:r>
              <a:rPr lang="en-US" sz="1500" dirty="0" smtClean="0"/>
              <a:t>· </a:t>
            </a:r>
            <a:r>
              <a:rPr lang="en-US" sz="1500" b="1" dirty="0" err="1" smtClean="0"/>
              <a:t>Sokrati</a:t>
            </a:r>
            <a:r>
              <a:rPr lang="en-US" sz="1500" b="1" dirty="0" smtClean="0"/>
              <a:t> </a:t>
            </a:r>
            <a:r>
              <a:rPr lang="en-US" sz="1500" b="1" dirty="0" err="1" smtClean="0"/>
              <a:t>i</a:t>
            </a:r>
            <a:r>
              <a:rPr lang="en-US" sz="1500" b="1" dirty="0" smtClean="0"/>
              <a:t> </a:t>
            </a:r>
            <a:r>
              <a:rPr lang="en-US" sz="1500" b="1" dirty="0" err="1" smtClean="0"/>
              <a:t>tha</a:t>
            </a:r>
            <a:r>
              <a:rPr lang="en-US" sz="1500" b="1" dirty="0" smtClean="0"/>
              <a:t> </a:t>
            </a:r>
            <a:r>
              <a:rPr lang="en-US" sz="1500" b="1" dirty="0" err="1" smtClean="0"/>
              <a:t>miq</a:t>
            </a:r>
            <a:r>
              <a:rPr lang="az-Cyrl-AZ" sz="1500" b="1" dirty="0" smtClean="0"/>
              <a:t>ӫ</a:t>
            </a:r>
            <a:r>
              <a:rPr lang="en-US" sz="1500" b="1" dirty="0" err="1" smtClean="0"/>
              <a:t>ve</a:t>
            </a:r>
            <a:r>
              <a:rPr lang="en-US" sz="1500" b="1" dirty="0" smtClean="0"/>
              <a:t> t</a:t>
            </a:r>
            <a:r>
              <a:rPr lang="az-Cyrl-AZ" sz="1500" b="1" dirty="0" smtClean="0"/>
              <a:t>ӫ </a:t>
            </a:r>
            <a:r>
              <a:rPr lang="en-US" sz="1500" b="1" dirty="0" err="1" smtClean="0"/>
              <a:t>tij</a:t>
            </a:r>
            <a:r>
              <a:rPr lang="az-Cyrl-AZ" sz="1500" b="1" dirty="0" smtClean="0"/>
              <a:t>: </a:t>
            </a:r>
            <a:r>
              <a:rPr lang="en-US" sz="1500" b="1" dirty="0" smtClean="0"/>
              <a:t>un</a:t>
            </a:r>
            <a:r>
              <a:rPr lang="az-Cyrl-AZ" sz="1500" b="1" dirty="0" smtClean="0"/>
              <a:t>ӫ </a:t>
            </a:r>
            <a:r>
              <a:rPr lang="en-US" sz="1500" b="1" dirty="0" smtClean="0"/>
              <a:t>n</a:t>
            </a:r>
            <a:r>
              <a:rPr lang="az-Cyrl-AZ" sz="1500" b="1" dirty="0" smtClean="0"/>
              <a:t>ӫ </a:t>
            </a:r>
            <a:r>
              <a:rPr lang="en-US" sz="1500" b="1" dirty="0" smtClean="0"/>
              <a:t>jet</a:t>
            </a:r>
            <a:r>
              <a:rPr lang="az-Cyrl-AZ" sz="1500" b="1" dirty="0" smtClean="0"/>
              <a:t>ӫ</a:t>
            </a:r>
            <a:r>
              <a:rPr lang="en-US" sz="1500" b="1" dirty="0" smtClean="0"/>
              <a:t>n time </a:t>
            </a:r>
            <a:r>
              <a:rPr lang="en-US" sz="1500" b="1" dirty="0" err="1" smtClean="0"/>
              <a:t>kam</a:t>
            </a:r>
            <a:r>
              <a:rPr lang="en-US" sz="1500" b="1" dirty="0" smtClean="0"/>
              <a:t> </a:t>
            </a:r>
            <a:r>
              <a:rPr lang="en-US" sz="1500" b="1" dirty="0" err="1" smtClean="0"/>
              <a:t>pasur</a:t>
            </a:r>
            <a:r>
              <a:rPr lang="en-US" sz="1500" b="1" dirty="0" smtClean="0"/>
              <a:t> tri t</a:t>
            </a:r>
            <a:r>
              <a:rPr lang="az-Cyrl-AZ" sz="1500" b="1" dirty="0" smtClean="0"/>
              <a:t>ӫ </a:t>
            </a:r>
            <a:r>
              <a:rPr lang="en-US" sz="1500" b="1" dirty="0" smtClean="0"/>
              <a:t>k</a:t>
            </a:r>
            <a:r>
              <a:rPr lang="az-Cyrl-AZ" sz="1500" b="1" dirty="0" smtClean="0"/>
              <a:t>ӫ</a:t>
            </a:r>
            <a:r>
              <a:rPr lang="en-US" sz="1500" b="1" dirty="0" err="1" smtClean="0"/>
              <a:t>qija</a:t>
            </a:r>
            <a:r>
              <a:rPr lang="en-US" sz="1500" b="1" dirty="0" smtClean="0"/>
              <a:t> t</a:t>
            </a:r>
            <a:r>
              <a:rPr lang="az-Cyrl-AZ" sz="1500" b="1" dirty="0" smtClean="0"/>
              <a:t>ӫ </a:t>
            </a:r>
            <a:r>
              <a:rPr lang="en-US" sz="1500" b="1" dirty="0" smtClean="0"/>
              <a:t>m</a:t>
            </a:r>
            <a:r>
              <a:rPr lang="az-Cyrl-AZ" sz="1500" b="1" dirty="0" smtClean="0"/>
              <a:t>ӫ</a:t>
            </a:r>
            <a:r>
              <a:rPr lang="en-US" sz="1500" b="1" dirty="0" err="1" smtClean="0"/>
              <a:t>dha</a:t>
            </a:r>
            <a:r>
              <a:rPr lang="en-US" sz="1500" b="1" dirty="0" smtClean="0"/>
              <a:t> p</a:t>
            </a:r>
            <a:r>
              <a:rPr lang="az-Cyrl-AZ" sz="1500" b="1" dirty="0" smtClean="0"/>
              <a:t>ӫ</a:t>
            </a:r>
            <a:r>
              <a:rPr lang="en-US" sz="1500" b="1" dirty="0" smtClean="0"/>
              <a:t>r t</a:t>
            </a:r>
            <a:r>
              <a:rPr lang="az-Cyrl-AZ" sz="1500" b="1" dirty="0" smtClean="0"/>
              <a:t>ӫ </a:t>
            </a:r>
            <a:r>
              <a:rPr lang="en-US" sz="1500" b="1" dirty="0" err="1" smtClean="0"/>
              <a:t>luftuar</a:t>
            </a:r>
            <a:r>
              <a:rPr lang="en-US" sz="1500" b="1" dirty="0" smtClean="0"/>
              <a:t>: </a:t>
            </a:r>
            <a:r>
              <a:rPr lang="en-US" sz="1500" b="1" dirty="0" err="1" smtClean="0"/>
              <a:t>gramatik</a:t>
            </a:r>
            <a:r>
              <a:rPr lang="az-Cyrl-AZ" sz="1500" b="1" dirty="0" smtClean="0"/>
              <a:t>ӫ</a:t>
            </a:r>
            <a:r>
              <a:rPr lang="en-US" sz="1500" b="1" dirty="0" smtClean="0"/>
              <a:t>n, </a:t>
            </a:r>
            <a:r>
              <a:rPr lang="en-US" sz="1500" b="1" dirty="0" err="1" smtClean="0"/>
              <a:t>varf</a:t>
            </a:r>
            <a:r>
              <a:rPr lang="az-Cyrl-AZ" sz="1500" b="1" dirty="0" smtClean="0"/>
              <a:t>ӫ</a:t>
            </a:r>
            <a:r>
              <a:rPr lang="en-US" sz="1500" b="1" dirty="0" err="1" smtClean="0"/>
              <a:t>rin</a:t>
            </a:r>
            <a:r>
              <a:rPr lang="az-Cyrl-AZ" sz="1500" b="1" dirty="0" smtClean="0"/>
              <a:t>ӫ </a:t>
            </a:r>
            <a:r>
              <a:rPr lang="en-US" sz="1500" b="1" dirty="0" err="1" smtClean="0"/>
              <a:t>dhe</a:t>
            </a:r>
            <a:r>
              <a:rPr lang="en-US" sz="1500" b="1" dirty="0" smtClean="0"/>
              <a:t> </a:t>
            </a:r>
            <a:r>
              <a:rPr lang="en-US" sz="1500" b="1" dirty="0" err="1" smtClean="0"/>
              <a:t>gruan</a:t>
            </a:r>
            <a:r>
              <a:rPr lang="en-US" sz="1500" b="1" dirty="0" smtClean="0"/>
              <a:t>.</a:t>
            </a:r>
            <a:endParaRPr lang="en-US" sz="1500" dirty="0" smtClean="0"/>
          </a:p>
          <a:p>
            <a:pPr marL="285750" indent="-285750">
              <a:buFont typeface="Calibri" pitchFamily="34" charset="0"/>
              <a:buChar char="→"/>
            </a:pPr>
            <a:r>
              <a:rPr lang="en-US" sz="1500" dirty="0" smtClean="0"/>
              <a:t>· </a:t>
            </a:r>
            <a:r>
              <a:rPr lang="en-US" sz="1500" b="1" dirty="0" err="1" smtClean="0"/>
              <a:t>Informacioni</a:t>
            </a:r>
            <a:r>
              <a:rPr lang="en-US" sz="1500" b="1" dirty="0" smtClean="0"/>
              <a:t> </a:t>
            </a:r>
            <a:r>
              <a:rPr lang="en-US" sz="1500" b="1" dirty="0" err="1" smtClean="0"/>
              <a:t>nuk</a:t>
            </a:r>
            <a:r>
              <a:rPr lang="en-US" sz="1500" b="1" dirty="0" smtClean="0"/>
              <a:t> </a:t>
            </a:r>
            <a:r>
              <a:rPr lang="az-Cyrl-AZ" sz="1500" b="1" dirty="0" smtClean="0"/>
              <a:t>ӫ</a:t>
            </a:r>
            <a:r>
              <a:rPr lang="en-US" sz="1500" b="1" dirty="0" err="1" smtClean="0"/>
              <a:t>sht</a:t>
            </a:r>
            <a:r>
              <a:rPr lang="az-Cyrl-AZ" sz="1500" b="1" dirty="0" smtClean="0"/>
              <a:t>ӫ </a:t>
            </a:r>
            <a:r>
              <a:rPr lang="en-US" sz="1500" b="1" dirty="0" err="1" smtClean="0"/>
              <a:t>njohuri</a:t>
            </a:r>
            <a:r>
              <a:rPr lang="en-US" sz="1500" b="1" dirty="0" smtClean="0"/>
              <a:t>.</a:t>
            </a:r>
            <a:endParaRPr lang="en-US" sz="1500" dirty="0" smtClean="0"/>
          </a:p>
          <a:p>
            <a:pPr marL="285750" indent="-285750">
              <a:buFont typeface="Calibri" pitchFamily="34" charset="0"/>
              <a:buChar char="→"/>
            </a:pPr>
            <a:r>
              <a:rPr lang="en-US" sz="1500" dirty="0" smtClean="0"/>
              <a:t>· </a:t>
            </a:r>
            <a:r>
              <a:rPr lang="en-US" sz="1500" b="1" dirty="0" err="1" smtClean="0"/>
              <a:t>Dikush</a:t>
            </a:r>
            <a:r>
              <a:rPr lang="en-US" sz="1500" b="1" dirty="0" smtClean="0"/>
              <a:t>  </a:t>
            </a:r>
            <a:r>
              <a:rPr lang="en-US" sz="1500" b="1" dirty="0" err="1" smtClean="0"/>
              <a:t>mund</a:t>
            </a:r>
            <a:r>
              <a:rPr lang="en-US" sz="1500" b="1" dirty="0" smtClean="0"/>
              <a:t> t</a:t>
            </a:r>
            <a:r>
              <a:rPr lang="az-Cyrl-AZ" sz="1500" b="1" dirty="0" smtClean="0"/>
              <a:t>ӫ </a:t>
            </a:r>
            <a:r>
              <a:rPr lang="en-US" sz="1500" b="1" dirty="0" err="1" smtClean="0"/>
              <a:t>buz</a:t>
            </a:r>
            <a:r>
              <a:rPr lang="az-Cyrl-AZ" sz="1500" b="1" dirty="0" smtClean="0"/>
              <a:t>ӫ</a:t>
            </a:r>
            <a:r>
              <a:rPr lang="en-US" sz="1500" b="1" dirty="0" err="1" smtClean="0"/>
              <a:t>qesh</a:t>
            </a:r>
            <a:r>
              <a:rPr lang="en-US" sz="1500" b="1" dirty="0" smtClean="0"/>
              <a:t> </a:t>
            </a:r>
            <a:r>
              <a:rPr lang="en-US" sz="1500" b="1" dirty="0" err="1" smtClean="0"/>
              <a:t>dhe</a:t>
            </a:r>
            <a:r>
              <a:rPr lang="en-US" sz="1500" b="1" dirty="0" smtClean="0"/>
              <a:t> t</a:t>
            </a:r>
            <a:r>
              <a:rPr lang="az-Cyrl-AZ" sz="1500" b="1" dirty="0" smtClean="0"/>
              <a:t>ӫ </a:t>
            </a:r>
            <a:r>
              <a:rPr lang="en-US" sz="1500" b="1" dirty="0" smtClean="0"/>
              <a:t>jet</a:t>
            </a:r>
            <a:r>
              <a:rPr lang="az-Cyrl-AZ" sz="1500" b="1" dirty="0" smtClean="0"/>
              <a:t>ӫ </a:t>
            </a:r>
            <a:r>
              <a:rPr lang="en-US" sz="1500" b="1" dirty="0" err="1" smtClean="0"/>
              <a:t>djall</a:t>
            </a:r>
            <a:r>
              <a:rPr lang="en-US" sz="1500" b="1" dirty="0" smtClean="0"/>
              <a:t>!.</a:t>
            </a:r>
            <a:endParaRPr lang="en-US" sz="1500" dirty="0" smtClean="0"/>
          </a:p>
          <a:p>
            <a:pPr marL="285750" indent="-285750">
              <a:buFont typeface="Calibri" pitchFamily="34" charset="0"/>
              <a:buChar char="→"/>
            </a:pPr>
            <a:r>
              <a:rPr lang="en-US" sz="1500" dirty="0" smtClean="0"/>
              <a:t>· </a:t>
            </a:r>
            <a:r>
              <a:rPr lang="en-US" sz="1500" b="1" dirty="0" smtClean="0"/>
              <a:t>P</a:t>
            </a:r>
            <a:r>
              <a:rPr lang="az-Cyrl-AZ" sz="1500" b="1" dirty="0" smtClean="0"/>
              <a:t>ӫ</a:t>
            </a:r>
            <a:r>
              <a:rPr lang="en-US" sz="1500" b="1" dirty="0" smtClean="0"/>
              <a:t>r ta </a:t>
            </a:r>
            <a:r>
              <a:rPr lang="en-US" sz="1500" b="1" dirty="0" err="1" smtClean="0"/>
              <a:t>gjetur</a:t>
            </a:r>
            <a:r>
              <a:rPr lang="en-US" sz="1500" b="1" dirty="0" smtClean="0"/>
              <a:t> </a:t>
            </a:r>
            <a:r>
              <a:rPr lang="en-US" sz="1500" b="1" dirty="0" err="1" smtClean="0"/>
              <a:t>vetvet</a:t>
            </a:r>
            <a:r>
              <a:rPr lang="en-US" sz="1500" b="1" dirty="0" err="1"/>
              <a:t>e</a:t>
            </a:r>
            <a:r>
              <a:rPr lang="en-US" sz="1500" b="1" dirty="0" err="1" smtClean="0"/>
              <a:t>n</a:t>
            </a:r>
            <a:r>
              <a:rPr lang="en-US" sz="1500" b="1" dirty="0" smtClean="0"/>
              <a:t>, </a:t>
            </a:r>
            <a:r>
              <a:rPr lang="en-US" sz="1500" b="1" dirty="0" err="1" smtClean="0"/>
              <a:t>mendoni</a:t>
            </a:r>
            <a:r>
              <a:rPr lang="en-US" sz="1500" b="1" dirty="0" smtClean="0"/>
              <a:t> p</a:t>
            </a:r>
            <a:r>
              <a:rPr lang="az-Cyrl-AZ" sz="1500" b="1" dirty="0" smtClean="0"/>
              <a:t>ӫ</a:t>
            </a:r>
            <a:r>
              <a:rPr lang="en-US" sz="1500" b="1" dirty="0" smtClean="0"/>
              <a:t>r </a:t>
            </a:r>
            <a:r>
              <a:rPr lang="en-US" sz="1500" b="1" dirty="0" err="1" smtClean="0"/>
              <a:t>vetvet</a:t>
            </a:r>
            <a:r>
              <a:rPr lang="en-US" sz="1500" b="1" dirty="0" err="1"/>
              <a:t>e</a:t>
            </a:r>
            <a:r>
              <a:rPr lang="en-US" sz="1500" b="1" dirty="0" err="1" smtClean="0"/>
              <a:t>n</a:t>
            </a:r>
            <a:r>
              <a:rPr lang="en-US" sz="1500" b="1" dirty="0" smtClean="0"/>
              <a:t>.</a:t>
            </a:r>
            <a:endParaRPr lang="en-US" sz="1500" dirty="0" smtClean="0"/>
          </a:p>
          <a:p>
            <a:pPr marL="285750" indent="-285750">
              <a:buFont typeface="Calibri" pitchFamily="34" charset="0"/>
              <a:buChar char="→"/>
            </a:pPr>
            <a:r>
              <a:rPr lang="en-US" sz="1500" dirty="0" smtClean="0"/>
              <a:t>· </a:t>
            </a:r>
            <a:r>
              <a:rPr lang="en-US" sz="1500" b="1" dirty="0" err="1" smtClean="0"/>
              <a:t>Mos</a:t>
            </a:r>
            <a:r>
              <a:rPr lang="en-US" sz="1500" b="1" dirty="0" smtClean="0"/>
              <a:t> i b</a:t>
            </a:r>
            <a:r>
              <a:rPr lang="az-Cyrl-AZ" sz="1500" b="1" dirty="0" smtClean="0"/>
              <a:t>ӫ</a:t>
            </a:r>
            <a:r>
              <a:rPr lang="en-US" sz="1500" b="1" dirty="0" smtClean="0"/>
              <a:t>j t</a:t>
            </a:r>
            <a:r>
              <a:rPr lang="az-Cyrl-AZ" sz="1500" b="1" dirty="0" smtClean="0"/>
              <a:t>ӫ </a:t>
            </a:r>
            <a:r>
              <a:rPr lang="en-US" sz="1500" b="1" dirty="0" err="1" smtClean="0"/>
              <a:t>tjer</a:t>
            </a:r>
            <a:r>
              <a:rPr lang="az-Cyrl-AZ" sz="1500" b="1" dirty="0" smtClean="0"/>
              <a:t>ӫ</a:t>
            </a:r>
            <a:r>
              <a:rPr lang="en-US" sz="1500" b="1" dirty="0" err="1" smtClean="0"/>
              <a:t>ve</a:t>
            </a:r>
            <a:r>
              <a:rPr lang="en-US" sz="1500" b="1" dirty="0" smtClean="0"/>
              <a:t> at</a:t>
            </a:r>
            <a:r>
              <a:rPr lang="az-Cyrl-AZ" sz="1500" b="1" dirty="0" smtClean="0"/>
              <a:t>ӫ </a:t>
            </a:r>
            <a:r>
              <a:rPr lang="en-US" sz="1500" b="1" dirty="0" err="1" smtClean="0"/>
              <a:t>qe</a:t>
            </a:r>
            <a:r>
              <a:rPr lang="en-US" sz="1500" b="1" dirty="0" smtClean="0"/>
              <a:t> </a:t>
            </a:r>
            <a:r>
              <a:rPr lang="en-US" sz="1500" b="1" dirty="0" err="1" smtClean="0"/>
              <a:t>s’t</a:t>
            </a:r>
            <a:r>
              <a:rPr lang="az-Cyrl-AZ" sz="1500" b="1" dirty="0" smtClean="0"/>
              <a:t>ӫ </a:t>
            </a:r>
            <a:r>
              <a:rPr lang="en-US" sz="1500" b="1" dirty="0" smtClean="0"/>
              <a:t>p</a:t>
            </a:r>
            <a:r>
              <a:rPr lang="az-Cyrl-AZ" sz="1500" b="1" dirty="0" smtClean="0"/>
              <a:t>ӫ</a:t>
            </a:r>
            <a:r>
              <a:rPr lang="en-US" sz="1500" b="1" dirty="0" err="1" smtClean="0"/>
              <a:t>lqen</a:t>
            </a:r>
            <a:r>
              <a:rPr lang="en-US" sz="1500" b="1" dirty="0" smtClean="0"/>
              <a:t> t</a:t>
            </a:r>
            <a:r>
              <a:rPr lang="az-Cyrl-AZ" sz="1500" b="1" dirty="0" smtClean="0"/>
              <a:t>ӫ </a:t>
            </a:r>
            <a:r>
              <a:rPr lang="en-US" sz="1500" b="1" dirty="0" err="1" smtClean="0"/>
              <a:t>ta</a:t>
            </a:r>
            <a:r>
              <a:rPr lang="en-US" sz="1500" b="1" dirty="0" smtClean="0"/>
              <a:t> b</a:t>
            </a:r>
            <a:r>
              <a:rPr lang="az-Cyrl-AZ" sz="1500" b="1" dirty="0" smtClean="0"/>
              <a:t>ӫ</a:t>
            </a:r>
            <a:r>
              <a:rPr lang="en-US" sz="1500" b="1" dirty="0" err="1" smtClean="0"/>
              <a:t>jn</a:t>
            </a:r>
            <a:r>
              <a:rPr lang="az-Cyrl-AZ" sz="1500" b="1" dirty="0" smtClean="0"/>
              <a:t>ӫ </a:t>
            </a:r>
            <a:r>
              <a:rPr lang="en-US" sz="1500" b="1" dirty="0" err="1" smtClean="0"/>
              <a:t>ty</a:t>
            </a:r>
            <a:r>
              <a:rPr lang="en-US" sz="1500" b="1" dirty="0" smtClean="0"/>
              <a:t>.</a:t>
            </a:r>
            <a:endParaRPr lang="en-US" sz="1500" dirty="0" smtClean="0"/>
          </a:p>
          <a:p>
            <a:pPr marL="285750" indent="-285750">
              <a:buFont typeface="Calibri" pitchFamily="34" charset="0"/>
              <a:buChar char="→"/>
            </a:pPr>
            <a:r>
              <a:rPr lang="en-US" sz="1500" dirty="0" smtClean="0"/>
              <a:t>· </a:t>
            </a:r>
            <a:r>
              <a:rPr lang="en-US" sz="1500" b="1" dirty="0" err="1" smtClean="0"/>
              <a:t>Jeto</a:t>
            </a:r>
            <a:r>
              <a:rPr lang="en-US" sz="1500" b="1" dirty="0" smtClean="0"/>
              <a:t> </a:t>
            </a:r>
            <a:r>
              <a:rPr lang="en-US" sz="1500" b="1" dirty="0" err="1" smtClean="0"/>
              <a:t>sikur</a:t>
            </a:r>
            <a:r>
              <a:rPr lang="en-US" sz="1500" b="1" dirty="0" smtClean="0"/>
              <a:t> t</a:t>
            </a:r>
            <a:r>
              <a:rPr lang="az-Cyrl-AZ" sz="1500" b="1" dirty="0" smtClean="0"/>
              <a:t>ӫ </a:t>
            </a:r>
            <a:r>
              <a:rPr lang="en-US" sz="1500" b="1" dirty="0" err="1" smtClean="0"/>
              <a:t>vdes</a:t>
            </a:r>
            <a:r>
              <a:rPr lang="az-Cyrl-AZ" sz="1500" b="1" dirty="0" smtClean="0"/>
              <a:t>ӫ</a:t>
            </a:r>
            <a:r>
              <a:rPr lang="en-US" sz="1500" b="1" dirty="0" err="1" smtClean="0"/>
              <a:t>sh</a:t>
            </a:r>
            <a:r>
              <a:rPr lang="en-US" sz="1500" b="1" dirty="0" smtClean="0"/>
              <a:t> </a:t>
            </a:r>
            <a:r>
              <a:rPr lang="en-US" sz="1500" b="1" dirty="0" err="1" smtClean="0"/>
              <a:t>nes</a:t>
            </a:r>
            <a:r>
              <a:rPr lang="az-Cyrl-AZ" sz="1500" b="1" dirty="0" smtClean="0"/>
              <a:t>ӫ</a:t>
            </a:r>
            <a:r>
              <a:rPr lang="en-US" sz="1500" b="1" dirty="0" smtClean="0"/>
              <a:t>r, m</a:t>
            </a:r>
            <a:r>
              <a:rPr lang="az-Cyrl-AZ" sz="1500" b="1" dirty="0" smtClean="0"/>
              <a:t>ӫ</a:t>
            </a:r>
            <a:r>
              <a:rPr lang="en-US" sz="1500" b="1" dirty="0" smtClean="0"/>
              <a:t>so </a:t>
            </a:r>
            <a:r>
              <a:rPr lang="en-US" sz="1500" b="1" dirty="0" err="1" smtClean="0"/>
              <a:t>sikur</a:t>
            </a:r>
            <a:r>
              <a:rPr lang="en-US" sz="1500" b="1" dirty="0" smtClean="0"/>
              <a:t> t</a:t>
            </a:r>
            <a:r>
              <a:rPr lang="az-Cyrl-AZ" sz="1500" b="1" dirty="0" smtClean="0"/>
              <a:t>ӫ </a:t>
            </a:r>
            <a:r>
              <a:rPr lang="en-US" sz="1500" b="1" dirty="0" err="1" smtClean="0"/>
              <a:t>jetosh</a:t>
            </a:r>
            <a:r>
              <a:rPr lang="en-US" sz="1500" b="1" dirty="0" smtClean="0"/>
              <a:t> </a:t>
            </a:r>
            <a:r>
              <a:rPr lang="en-US" sz="1500" b="1" dirty="0" err="1" smtClean="0"/>
              <a:t>gjithmon</a:t>
            </a:r>
            <a:r>
              <a:rPr lang="az-Cyrl-AZ" sz="1500" b="1" dirty="0" smtClean="0"/>
              <a:t>ӫ.</a:t>
            </a:r>
            <a:endParaRPr lang="az-Cyrl-AZ" sz="1500" dirty="0" smtClean="0"/>
          </a:p>
          <a:p>
            <a:pPr marL="285750" indent="-285750">
              <a:buFont typeface="Calibri" pitchFamily="34" charset="0"/>
              <a:buChar char="→"/>
            </a:pPr>
            <a:r>
              <a:rPr lang="az-Cyrl-AZ" sz="1500" dirty="0" smtClean="0"/>
              <a:t>· </a:t>
            </a:r>
            <a:r>
              <a:rPr lang="en-US" sz="1500" b="1" dirty="0" smtClean="0"/>
              <a:t>Ai q</a:t>
            </a:r>
            <a:r>
              <a:rPr lang="az-Cyrl-AZ" sz="1500" b="1" dirty="0" smtClean="0"/>
              <a:t>ӫ </a:t>
            </a:r>
            <a:r>
              <a:rPr lang="en-US" sz="1500" b="1" dirty="0" err="1" smtClean="0"/>
              <a:t>di</a:t>
            </a:r>
            <a:r>
              <a:rPr lang="en-US" sz="1500" b="1" dirty="0" smtClean="0"/>
              <a:t> m</a:t>
            </a:r>
            <a:r>
              <a:rPr lang="az-Cyrl-AZ" sz="1500" b="1" dirty="0" smtClean="0"/>
              <a:t>ӫ </a:t>
            </a:r>
            <a:r>
              <a:rPr lang="en-US" sz="1500" b="1" dirty="0" err="1" smtClean="0"/>
              <a:t>shum</a:t>
            </a:r>
            <a:r>
              <a:rPr lang="az-Cyrl-AZ" sz="1500" b="1" dirty="0" smtClean="0"/>
              <a:t>ӫ, </a:t>
            </a:r>
            <a:r>
              <a:rPr lang="en-US" sz="1500" b="1" dirty="0" err="1" smtClean="0"/>
              <a:t>flet</a:t>
            </a:r>
            <a:r>
              <a:rPr lang="en-US" sz="1500" b="1" dirty="0" smtClean="0"/>
              <a:t> m</a:t>
            </a:r>
            <a:r>
              <a:rPr lang="az-Cyrl-AZ" sz="1500" b="1" dirty="0" smtClean="0"/>
              <a:t>ӫ </a:t>
            </a:r>
            <a:r>
              <a:rPr lang="en-US" sz="1500" b="1" dirty="0" smtClean="0"/>
              <a:t>s</a:t>
            </a:r>
            <a:r>
              <a:rPr lang="az-Cyrl-AZ" sz="1500" b="1" dirty="0" smtClean="0"/>
              <a:t>ӫ </a:t>
            </a:r>
            <a:r>
              <a:rPr lang="en-US" sz="1500" b="1" dirty="0" err="1" smtClean="0"/>
              <a:t>paku</a:t>
            </a:r>
            <a:r>
              <a:rPr lang="en-US" sz="1500" b="1" dirty="0" smtClean="0"/>
              <a:t>.</a:t>
            </a:r>
            <a:endParaRPr lang="en-US" sz="1500" dirty="0" smtClean="0"/>
          </a:p>
          <a:p>
            <a:pPr marL="285750" indent="-285750">
              <a:buFont typeface="Calibri" pitchFamily="34" charset="0"/>
              <a:buChar char="→"/>
            </a:pPr>
            <a:r>
              <a:rPr lang="en-US" sz="1500" dirty="0" smtClean="0"/>
              <a:t>· </a:t>
            </a:r>
            <a:r>
              <a:rPr lang="en-US" sz="1500" b="1" dirty="0" err="1" smtClean="0"/>
              <a:t>Edhe</a:t>
            </a:r>
            <a:r>
              <a:rPr lang="en-US" sz="1500" b="1" dirty="0" smtClean="0"/>
              <a:t> </a:t>
            </a:r>
            <a:r>
              <a:rPr lang="en-US" sz="1500" b="1" dirty="0" err="1" smtClean="0"/>
              <a:t>diell</a:t>
            </a:r>
            <a:r>
              <a:rPr lang="en-US" sz="1500" b="1" dirty="0" smtClean="0"/>
              <a:t> t</a:t>
            </a:r>
            <a:r>
              <a:rPr lang="az-Cyrl-AZ" sz="1500" b="1" dirty="0" smtClean="0"/>
              <a:t>ӫ </a:t>
            </a:r>
            <a:r>
              <a:rPr lang="en-US" sz="1500" b="1" dirty="0" smtClean="0"/>
              <a:t>b</a:t>
            </a:r>
            <a:r>
              <a:rPr lang="az-Cyrl-AZ" sz="1500" b="1" dirty="0" smtClean="0"/>
              <a:t>ӫ</a:t>
            </a:r>
            <a:r>
              <a:rPr lang="en-US" sz="1500" b="1" dirty="0" err="1" smtClean="0"/>
              <a:t>hesh</a:t>
            </a:r>
            <a:r>
              <a:rPr lang="en-US" sz="1500" b="1" dirty="0" smtClean="0"/>
              <a:t>, t</a:t>
            </a:r>
            <a:r>
              <a:rPr lang="az-Cyrl-AZ" sz="1500" b="1" dirty="0" smtClean="0"/>
              <a:t>ӫ </a:t>
            </a:r>
            <a:r>
              <a:rPr lang="en-US" sz="1500" b="1" dirty="0" err="1" smtClean="0"/>
              <a:t>gjith</a:t>
            </a:r>
            <a:r>
              <a:rPr lang="az-Cyrl-AZ" sz="1500" b="1" dirty="0" smtClean="0"/>
              <a:t>ӫ </a:t>
            </a:r>
            <a:r>
              <a:rPr lang="en-US" sz="1500" b="1" dirty="0" err="1" smtClean="0"/>
              <a:t>nuk</a:t>
            </a:r>
            <a:r>
              <a:rPr lang="en-US" sz="1500" b="1" dirty="0" smtClean="0"/>
              <a:t> </a:t>
            </a:r>
            <a:r>
              <a:rPr lang="en-US" sz="1500" b="1" dirty="0" err="1" smtClean="0"/>
              <a:t>i</a:t>
            </a:r>
            <a:r>
              <a:rPr lang="en-US" sz="1500" b="1" dirty="0" smtClean="0"/>
              <a:t> </a:t>
            </a:r>
            <a:r>
              <a:rPr lang="en-US" sz="1500" b="1" dirty="0" err="1" smtClean="0"/>
              <a:t>ngroh</a:t>
            </a:r>
            <a:r>
              <a:rPr lang="en-US" sz="1500" b="1" dirty="0" smtClean="0"/>
              <a:t> dot!</a:t>
            </a:r>
            <a:endParaRPr lang="en-US" sz="1500" dirty="0" smtClean="0"/>
          </a:p>
          <a:p>
            <a:pPr marL="285750" indent="-285750">
              <a:buFont typeface="Calibri" pitchFamily="34" charset="0"/>
              <a:buChar char="→"/>
            </a:pPr>
            <a:r>
              <a:rPr lang="en-US" sz="1500" dirty="0" smtClean="0"/>
              <a:t>· </a:t>
            </a:r>
            <a:r>
              <a:rPr lang="en-US" sz="1500" b="1" dirty="0" err="1" smtClean="0"/>
              <a:t>Gabimet</a:t>
            </a:r>
            <a:r>
              <a:rPr lang="en-US" sz="1500" b="1" dirty="0" smtClean="0"/>
              <a:t> q</a:t>
            </a:r>
            <a:r>
              <a:rPr lang="az-Cyrl-AZ" sz="1500" b="1" dirty="0" smtClean="0"/>
              <a:t>ӫ </a:t>
            </a:r>
            <a:r>
              <a:rPr lang="en-US" sz="1500" b="1" dirty="0" err="1" smtClean="0"/>
              <a:t>harrohen</a:t>
            </a:r>
            <a:r>
              <a:rPr lang="en-US" sz="1500" b="1" dirty="0" smtClean="0"/>
              <a:t>, p</a:t>
            </a:r>
            <a:r>
              <a:rPr lang="az-Cyrl-AZ" sz="1500" b="1" dirty="0" smtClean="0"/>
              <a:t>ӫ</a:t>
            </a:r>
            <a:r>
              <a:rPr lang="en-US" sz="1500" b="1" dirty="0" err="1" smtClean="0"/>
              <a:t>rs</a:t>
            </a:r>
            <a:r>
              <a:rPr lang="az-Cyrl-AZ" sz="1500" b="1" dirty="0" smtClean="0"/>
              <a:t>ӫ</a:t>
            </a:r>
            <a:r>
              <a:rPr lang="en-US" sz="1500" b="1" dirty="0" err="1" smtClean="0"/>
              <a:t>riten</a:t>
            </a:r>
            <a:r>
              <a:rPr lang="en-US" sz="1500" b="1" dirty="0" smtClean="0"/>
              <a:t> !</a:t>
            </a:r>
            <a:endParaRPr lang="en-US" sz="1500" dirty="0" smtClean="0"/>
          </a:p>
          <a:p>
            <a:pPr marL="285750" indent="-285750">
              <a:buFont typeface="Calibri" pitchFamily="34" charset="0"/>
              <a:buChar char="→"/>
            </a:pPr>
            <a:r>
              <a:rPr lang="en-US" sz="1500" dirty="0" smtClean="0"/>
              <a:t>· </a:t>
            </a:r>
            <a:r>
              <a:rPr lang="en-US" sz="1500" b="1" dirty="0" err="1" smtClean="0"/>
              <a:t>Dhe</a:t>
            </a:r>
            <a:r>
              <a:rPr lang="en-US" sz="1500" b="1" dirty="0" smtClean="0"/>
              <a:t> </a:t>
            </a:r>
            <a:r>
              <a:rPr lang="en-US" sz="1500" b="1" dirty="0" err="1" smtClean="0"/>
              <a:t>sikur</a:t>
            </a:r>
            <a:r>
              <a:rPr lang="en-US" sz="1500" b="1" dirty="0" smtClean="0"/>
              <a:t> </a:t>
            </a:r>
            <a:r>
              <a:rPr lang="en-US" sz="1500" b="1" dirty="0" err="1" smtClean="0"/>
              <a:t>deti</a:t>
            </a:r>
            <a:r>
              <a:rPr lang="en-US" sz="1500" b="1" dirty="0" smtClean="0"/>
              <a:t> </a:t>
            </a:r>
            <a:r>
              <a:rPr lang="en-US" sz="1500" b="1" dirty="0" err="1" smtClean="0"/>
              <a:t>kos</a:t>
            </a:r>
            <a:r>
              <a:rPr lang="en-US" sz="1500" b="1" dirty="0" smtClean="0"/>
              <a:t> t</a:t>
            </a:r>
            <a:r>
              <a:rPr lang="az-Cyrl-AZ" sz="1500" b="1" dirty="0" smtClean="0"/>
              <a:t>ӫ </a:t>
            </a:r>
            <a:r>
              <a:rPr lang="en-US" sz="1500" b="1" dirty="0" smtClean="0"/>
              <a:t>b</a:t>
            </a:r>
            <a:r>
              <a:rPr lang="az-Cyrl-AZ" sz="1500" b="1" dirty="0" smtClean="0"/>
              <a:t>ӫ</a:t>
            </a:r>
            <a:r>
              <a:rPr lang="en-US" sz="1500" b="1" dirty="0" smtClean="0"/>
              <a:t>het, p</a:t>
            </a:r>
            <a:r>
              <a:rPr lang="az-Cyrl-AZ" sz="1500" b="1" dirty="0" smtClean="0"/>
              <a:t>ӫ</a:t>
            </a:r>
            <a:r>
              <a:rPr lang="en-US" sz="1500" b="1" dirty="0" smtClean="0"/>
              <a:t>r t</a:t>
            </a:r>
            <a:r>
              <a:rPr lang="az-Cyrl-AZ" sz="1500" b="1" dirty="0" smtClean="0"/>
              <a:t>ӫ </a:t>
            </a:r>
            <a:r>
              <a:rPr lang="en-US" sz="1500" b="1" dirty="0" err="1" smtClean="0"/>
              <a:t>varf</a:t>
            </a:r>
            <a:r>
              <a:rPr lang="az-Cyrl-AZ" sz="1500" b="1" dirty="0" smtClean="0"/>
              <a:t>ӫ</a:t>
            </a:r>
            <a:r>
              <a:rPr lang="en-US" sz="1500" b="1" dirty="0" err="1" smtClean="0"/>
              <a:t>rin</a:t>
            </a:r>
            <a:r>
              <a:rPr lang="en-US" sz="1500" b="1" dirty="0" smtClean="0"/>
              <a:t> </a:t>
            </a:r>
            <a:r>
              <a:rPr lang="en-US" sz="1500" b="1" dirty="0" err="1" smtClean="0"/>
              <a:t>nuk</a:t>
            </a:r>
            <a:r>
              <a:rPr lang="en-US" sz="1500" b="1" dirty="0" smtClean="0"/>
              <a:t> </a:t>
            </a:r>
            <a:r>
              <a:rPr lang="en-US" sz="1500" b="1" dirty="0" err="1" smtClean="0"/>
              <a:t>gjendet</a:t>
            </a:r>
            <a:r>
              <a:rPr lang="en-US" sz="1500" b="1" dirty="0" smtClean="0"/>
              <a:t> lug</a:t>
            </a:r>
            <a:r>
              <a:rPr lang="az-Cyrl-AZ" sz="1500" b="1" dirty="0" smtClean="0"/>
              <a:t>ӫ!</a:t>
            </a:r>
            <a:endParaRPr lang="az-Cyrl-AZ" sz="1500" dirty="0" smtClean="0"/>
          </a:p>
          <a:p>
            <a:pPr marL="285750" indent="-285750">
              <a:buFont typeface="Calibri" pitchFamily="34" charset="0"/>
              <a:buChar char="→"/>
            </a:pPr>
            <a:r>
              <a:rPr lang="az-Cyrl-AZ" sz="1500" dirty="0" smtClean="0"/>
              <a:t>· </a:t>
            </a:r>
            <a:r>
              <a:rPr lang="en-US" sz="1500" b="1" dirty="0" smtClean="0"/>
              <a:t>T</a:t>
            </a:r>
            <a:r>
              <a:rPr lang="az-Cyrl-AZ" sz="1500" b="1" dirty="0" smtClean="0"/>
              <a:t>ӫ </a:t>
            </a:r>
            <a:r>
              <a:rPr lang="en-US" sz="1500" b="1" dirty="0" err="1" smtClean="0"/>
              <a:t>flas</a:t>
            </a:r>
            <a:r>
              <a:rPr lang="az-Cyrl-AZ" sz="1500" b="1" dirty="0" smtClean="0"/>
              <a:t>ӫ</a:t>
            </a:r>
            <a:r>
              <a:rPr lang="en-US" sz="1500" b="1" dirty="0" err="1" smtClean="0"/>
              <a:t>sh</a:t>
            </a:r>
            <a:r>
              <a:rPr lang="en-US" sz="1500" b="1" dirty="0" smtClean="0"/>
              <a:t> pa </a:t>
            </a:r>
            <a:r>
              <a:rPr lang="en-US" sz="1500" b="1" dirty="0" err="1" smtClean="0"/>
              <a:t>menduar</a:t>
            </a:r>
            <a:r>
              <a:rPr lang="en-US" sz="1500" b="1" dirty="0" smtClean="0"/>
              <a:t> </a:t>
            </a:r>
            <a:r>
              <a:rPr lang="az-Cyrl-AZ" sz="1500" b="1" dirty="0" smtClean="0"/>
              <a:t>ӫ</a:t>
            </a:r>
            <a:r>
              <a:rPr lang="en-US" sz="1500" b="1" dirty="0" err="1" smtClean="0"/>
              <a:t>sht</a:t>
            </a:r>
            <a:r>
              <a:rPr lang="az-Cyrl-AZ" sz="1500" b="1" dirty="0" smtClean="0"/>
              <a:t>ӫ </a:t>
            </a:r>
            <a:r>
              <a:rPr lang="en-US" sz="1500" b="1" dirty="0" err="1" smtClean="0"/>
              <a:t>si</a:t>
            </a:r>
            <a:r>
              <a:rPr lang="en-US" sz="1500" b="1" dirty="0" smtClean="0"/>
              <a:t> t</a:t>
            </a:r>
            <a:r>
              <a:rPr lang="az-Cyrl-AZ" sz="1500" b="1" dirty="0" smtClean="0"/>
              <a:t>ӫ </a:t>
            </a:r>
            <a:r>
              <a:rPr lang="en-US" sz="1500" b="1" dirty="0" err="1" smtClean="0"/>
              <a:t>zbrazesh</a:t>
            </a:r>
            <a:r>
              <a:rPr lang="en-US" sz="1500" b="1" dirty="0" smtClean="0"/>
              <a:t> </a:t>
            </a:r>
            <a:r>
              <a:rPr lang="en-US" sz="1500" b="1" dirty="0" err="1" smtClean="0"/>
              <a:t>pushk</a:t>
            </a:r>
            <a:r>
              <a:rPr lang="az-Cyrl-AZ" sz="1500" b="1" dirty="0" smtClean="0"/>
              <a:t>ӫ</a:t>
            </a:r>
            <a:r>
              <a:rPr lang="en-US" sz="1500" b="1" dirty="0" smtClean="0"/>
              <a:t>n pa e v</a:t>
            </a:r>
            <a:r>
              <a:rPr lang="az-Cyrl-AZ" sz="1500" b="1" dirty="0" smtClean="0"/>
              <a:t>ӫ</a:t>
            </a:r>
            <a:r>
              <a:rPr lang="en-US" sz="1500" b="1" dirty="0" smtClean="0"/>
              <a:t>n</a:t>
            </a:r>
            <a:r>
              <a:rPr lang="az-Cyrl-AZ" sz="1500" b="1" dirty="0" smtClean="0"/>
              <a:t>ӫ </a:t>
            </a:r>
            <a:r>
              <a:rPr lang="en-US" sz="1500" b="1" dirty="0" smtClean="0"/>
              <a:t>n</a:t>
            </a:r>
            <a:r>
              <a:rPr lang="az-Cyrl-AZ" sz="1500" b="1" dirty="0" smtClean="0"/>
              <a:t>ӫ </a:t>
            </a:r>
            <a:r>
              <a:rPr lang="en-US" sz="1500" b="1" dirty="0" err="1" smtClean="0"/>
              <a:t>shenj</a:t>
            </a:r>
            <a:r>
              <a:rPr lang="az-Cyrl-AZ" sz="1500" b="1" dirty="0" smtClean="0"/>
              <a:t>ӫ!</a:t>
            </a:r>
            <a:endParaRPr lang="az-Cyrl-AZ" sz="1500" dirty="0" smtClean="0"/>
          </a:p>
          <a:p>
            <a:pPr marL="285750" indent="-285750">
              <a:buFont typeface="Calibri" pitchFamily="34" charset="0"/>
              <a:buChar char="→"/>
            </a:pPr>
            <a:r>
              <a:rPr lang="az-Cyrl-AZ" sz="1500" dirty="0" smtClean="0"/>
              <a:t>· </a:t>
            </a:r>
            <a:r>
              <a:rPr lang="en-US" sz="1500" b="1" dirty="0" err="1" smtClean="0"/>
              <a:t>Karakteristikat</a:t>
            </a:r>
            <a:r>
              <a:rPr lang="en-US" sz="1500" b="1" dirty="0" smtClean="0"/>
              <a:t> e v</a:t>
            </a:r>
            <a:r>
              <a:rPr lang="az-Cyrl-AZ" sz="1500" b="1" dirty="0" smtClean="0"/>
              <a:t>ӫ</a:t>
            </a:r>
            <a:r>
              <a:rPr lang="en-US" sz="1500" b="1" dirty="0" err="1" smtClean="0"/>
              <a:t>rteta</a:t>
            </a:r>
            <a:r>
              <a:rPr lang="en-US" sz="1500" b="1" dirty="0" smtClean="0"/>
              <a:t> t</a:t>
            </a:r>
            <a:r>
              <a:rPr lang="az-Cyrl-AZ" sz="1500" b="1" dirty="0" smtClean="0"/>
              <a:t>ӫ </a:t>
            </a:r>
            <a:r>
              <a:rPr lang="en-US" sz="1500" b="1" dirty="0" err="1" smtClean="0"/>
              <a:t>injoranc</a:t>
            </a:r>
            <a:r>
              <a:rPr lang="az-Cyrl-AZ" sz="1500" b="1" dirty="0" smtClean="0"/>
              <a:t>ӫ</a:t>
            </a:r>
            <a:r>
              <a:rPr lang="en-US" sz="1500" b="1" dirty="0" smtClean="0"/>
              <a:t>s </a:t>
            </a:r>
            <a:r>
              <a:rPr lang="en-US" sz="1500" b="1" dirty="0" err="1" smtClean="0"/>
              <a:t>jan</a:t>
            </a:r>
            <a:r>
              <a:rPr lang="az-Cyrl-AZ" sz="1500" b="1" dirty="0" smtClean="0"/>
              <a:t>ӫ </a:t>
            </a:r>
            <a:r>
              <a:rPr lang="en-US" sz="1500" b="1" dirty="0" err="1" smtClean="0"/>
              <a:t>kot</a:t>
            </a:r>
            <a:r>
              <a:rPr lang="az-Cyrl-AZ" sz="1500" b="1" dirty="0" smtClean="0"/>
              <a:t>ӫ</a:t>
            </a:r>
            <a:r>
              <a:rPr lang="en-US" sz="1500" b="1" dirty="0" err="1" smtClean="0"/>
              <a:t>sia</a:t>
            </a:r>
            <a:r>
              <a:rPr lang="en-US" sz="1500" b="1" dirty="0" smtClean="0"/>
              <a:t>, </a:t>
            </a:r>
            <a:r>
              <a:rPr lang="en-US" sz="1500" b="1" dirty="0" err="1" smtClean="0"/>
              <a:t>krenaria</a:t>
            </a:r>
            <a:r>
              <a:rPr lang="en-US" sz="1500" b="1" dirty="0" smtClean="0"/>
              <a:t> </a:t>
            </a:r>
            <a:r>
              <a:rPr lang="en-US" sz="1500" b="1" dirty="0" err="1" smtClean="0"/>
              <a:t>dhe</a:t>
            </a:r>
            <a:r>
              <a:rPr lang="en-US" sz="1500" b="1" dirty="0" smtClean="0"/>
              <a:t> </a:t>
            </a:r>
            <a:r>
              <a:rPr lang="en-US" sz="1500" b="1" dirty="0" err="1" smtClean="0"/>
              <a:t>arroganca</a:t>
            </a:r>
            <a:r>
              <a:rPr lang="en-US" sz="1500" b="1" dirty="0" smtClean="0"/>
              <a:t>.</a:t>
            </a:r>
            <a:endParaRPr lang="en-US" sz="1500" dirty="0" smtClean="0"/>
          </a:p>
          <a:p>
            <a:pPr marL="285750" indent="-285750">
              <a:buFont typeface="Calibri" pitchFamily="34" charset="0"/>
              <a:buChar char="→"/>
            </a:pPr>
            <a:r>
              <a:rPr lang="en-US" sz="1500" dirty="0" smtClean="0"/>
              <a:t>· </a:t>
            </a:r>
            <a:r>
              <a:rPr lang="en-US" sz="1500" b="1" dirty="0" err="1" smtClean="0"/>
              <a:t>Gjithkush</a:t>
            </a:r>
            <a:r>
              <a:rPr lang="en-US" sz="1500" b="1" dirty="0" smtClean="0"/>
              <a:t> d</a:t>
            </a:r>
            <a:r>
              <a:rPr lang="az-Cyrl-AZ" sz="1500" b="1" dirty="0" smtClean="0"/>
              <a:t>ӫ</a:t>
            </a:r>
            <a:r>
              <a:rPr lang="en-US" sz="1500" b="1" dirty="0" err="1" smtClean="0"/>
              <a:t>shiron</a:t>
            </a:r>
            <a:r>
              <a:rPr lang="en-US" sz="1500" b="1" dirty="0" smtClean="0"/>
              <a:t> t</a:t>
            </a:r>
            <a:r>
              <a:rPr lang="az-Cyrl-AZ" sz="1500" b="1" dirty="0" smtClean="0"/>
              <a:t>ӫ </a:t>
            </a:r>
            <a:r>
              <a:rPr lang="en-US" sz="1500" b="1" dirty="0" err="1" smtClean="0"/>
              <a:t>jetoj</a:t>
            </a:r>
            <a:r>
              <a:rPr lang="en-US" sz="1500" b="1" dirty="0" smtClean="0"/>
              <a:t> n</a:t>
            </a:r>
            <a:r>
              <a:rPr lang="az-Cyrl-AZ" sz="1500" b="1" dirty="0" smtClean="0"/>
              <a:t>ӫ </a:t>
            </a:r>
            <a:r>
              <a:rPr lang="en-US" sz="1500" b="1" dirty="0" err="1" smtClean="0"/>
              <a:t>kurriz</a:t>
            </a:r>
            <a:r>
              <a:rPr lang="en-US" sz="1500" b="1" dirty="0" smtClean="0"/>
              <a:t> t</a:t>
            </a:r>
            <a:r>
              <a:rPr lang="az-Cyrl-AZ" sz="1500" b="1" dirty="0" smtClean="0"/>
              <a:t>ӫ </a:t>
            </a:r>
            <a:r>
              <a:rPr lang="en-US" sz="1500" b="1" dirty="0" err="1" smtClean="0"/>
              <a:t>shtetit</a:t>
            </a:r>
            <a:r>
              <a:rPr lang="en-US" sz="1500" b="1" dirty="0" smtClean="0"/>
              <a:t>. Ata </a:t>
            </a:r>
            <a:r>
              <a:rPr lang="en-US" sz="1500" b="1" dirty="0" err="1" smtClean="0"/>
              <a:t>harrojn</a:t>
            </a:r>
            <a:r>
              <a:rPr lang="az-Cyrl-AZ" sz="1500" b="1" dirty="0" smtClean="0"/>
              <a:t>ӫ </a:t>
            </a:r>
            <a:r>
              <a:rPr lang="en-US" sz="1500" b="1" dirty="0" smtClean="0"/>
              <a:t>se </a:t>
            </a:r>
            <a:r>
              <a:rPr lang="en-US" sz="1500" b="1" dirty="0" err="1" smtClean="0"/>
              <a:t>shteti</a:t>
            </a:r>
            <a:r>
              <a:rPr lang="en-US" sz="1500" b="1" dirty="0" smtClean="0"/>
              <a:t> </a:t>
            </a:r>
            <a:r>
              <a:rPr lang="en-US" sz="1500" b="1" dirty="0" err="1" smtClean="0"/>
              <a:t>jeton</a:t>
            </a:r>
            <a:r>
              <a:rPr lang="az-Cyrl-AZ" sz="1500" b="1" dirty="0" smtClean="0"/>
              <a:t> </a:t>
            </a:r>
            <a:r>
              <a:rPr lang="en-US" sz="1500" b="1" dirty="0" smtClean="0"/>
              <a:t>n</a:t>
            </a:r>
            <a:r>
              <a:rPr lang="az-Cyrl-AZ" sz="1500" b="1" dirty="0" smtClean="0"/>
              <a:t>ӫ </a:t>
            </a:r>
            <a:r>
              <a:rPr lang="en-US" sz="1500" b="1" dirty="0" err="1" smtClean="0"/>
              <a:t>kurriz</a:t>
            </a:r>
            <a:r>
              <a:rPr lang="en-US" sz="1500" b="1" dirty="0" smtClean="0"/>
              <a:t> t</a:t>
            </a:r>
            <a:r>
              <a:rPr lang="az-Cyrl-AZ" sz="1500" b="1" dirty="0" smtClean="0"/>
              <a:t>ӫ </a:t>
            </a:r>
            <a:r>
              <a:rPr lang="en-US" sz="1500" b="1" dirty="0" smtClean="0"/>
              <a:t>t</a:t>
            </a:r>
            <a:r>
              <a:rPr lang="az-Cyrl-AZ" sz="1500" b="1" dirty="0" smtClean="0"/>
              <a:t>ӫ </a:t>
            </a:r>
            <a:r>
              <a:rPr lang="en-US" sz="1500" b="1" dirty="0" err="1" smtClean="0"/>
              <a:t>gjith</a:t>
            </a:r>
            <a:r>
              <a:rPr lang="az-Cyrl-AZ" sz="1500" b="1" dirty="0" smtClean="0"/>
              <a:t>ӫ</a:t>
            </a:r>
            <a:r>
              <a:rPr lang="en-US" sz="1500" b="1" dirty="0" err="1" smtClean="0"/>
              <a:t>ve</a:t>
            </a:r>
            <a:r>
              <a:rPr lang="en-US" sz="1500" b="1" dirty="0" smtClean="0"/>
              <a:t>.</a:t>
            </a:r>
            <a:endParaRPr lang="en-US" sz="1500" dirty="0" smtClean="0"/>
          </a:p>
          <a:p>
            <a:r>
              <a:rPr lang="en-US" sz="1500" dirty="0" smtClean="0"/>
              <a:t> </a:t>
            </a:r>
            <a:endParaRPr lang="en-US" sz="1500" dirty="0"/>
          </a:p>
          <a:p>
            <a:pPr marL="285750" indent="-285750" algn="r">
              <a:buFont typeface="Calibri" pitchFamily="34" charset="0"/>
              <a:buChar char="→"/>
            </a:pPr>
            <a:r>
              <a:rPr lang="en-US" sz="1400" b="1" dirty="0" err="1" smtClean="0"/>
              <a:t>Fitore</a:t>
            </a:r>
            <a:r>
              <a:rPr lang="en-US" sz="1400" b="1" dirty="0" smtClean="0"/>
              <a:t> </a:t>
            </a:r>
            <a:r>
              <a:rPr lang="en-US" sz="1400" b="1" dirty="0" err="1" smtClean="0"/>
              <a:t>Aliji</a:t>
            </a:r>
            <a:r>
              <a:rPr lang="en-US" sz="1400" b="1" dirty="0" smtClean="0"/>
              <a:t> IV-1</a:t>
            </a:r>
          </a:p>
        </p:txBody>
      </p:sp>
      <p:sp>
        <p:nvSpPr>
          <p:cNvPr id="7" name="TextBox 6"/>
          <p:cNvSpPr txBox="1"/>
          <p:nvPr/>
        </p:nvSpPr>
        <p:spPr>
          <a:xfrm>
            <a:off x="0" y="382003"/>
            <a:ext cx="6858000" cy="640080"/>
          </a:xfrm>
          <a:prstGeom prst="rect">
            <a:avLst/>
          </a:prstGeom>
          <a:solidFill>
            <a:schemeClr val="accent5">
              <a:lumMod val="60000"/>
              <a:lumOff val="40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000" b="1" dirty="0" err="1" smtClean="0">
                <a:solidFill>
                  <a:schemeClr val="tx1"/>
                </a:solidFill>
                <a:latin typeface="Arial Rounded MT Bold" pitchFamily="34" charset="0"/>
              </a:rPr>
              <a:t>Thënie</a:t>
            </a:r>
            <a:r>
              <a:rPr lang="en-US" sz="2000" b="1" dirty="0" smtClean="0">
                <a:solidFill>
                  <a:schemeClr val="tx1"/>
                </a:solidFill>
                <a:latin typeface="Arial Rounded MT Bold" pitchFamily="34" charset="0"/>
              </a:rPr>
              <a:t> </a:t>
            </a:r>
            <a:r>
              <a:rPr lang="en-US" sz="2000" b="1" dirty="0" err="1" smtClean="0">
                <a:solidFill>
                  <a:schemeClr val="tx1"/>
                </a:solidFill>
                <a:latin typeface="Arial Rounded MT Bold" pitchFamily="34" charset="0"/>
              </a:rPr>
              <a:t>të</a:t>
            </a:r>
            <a:r>
              <a:rPr lang="en-US" sz="2000" b="1" dirty="0" smtClean="0">
                <a:solidFill>
                  <a:schemeClr val="tx1"/>
                </a:solidFill>
                <a:latin typeface="Arial Rounded MT Bold" pitchFamily="34" charset="0"/>
              </a:rPr>
              <a:t> </a:t>
            </a:r>
            <a:r>
              <a:rPr lang="en-US" sz="2000" b="1" dirty="0" err="1" smtClean="0">
                <a:solidFill>
                  <a:schemeClr val="tx1"/>
                </a:solidFill>
                <a:latin typeface="Arial Rounded MT Bold" pitchFamily="34" charset="0"/>
              </a:rPr>
              <a:t>mençura</a:t>
            </a:r>
            <a:r>
              <a:rPr lang="en-US" sz="2000" dirty="0" smtClean="0">
                <a:solidFill>
                  <a:schemeClr val="tx1"/>
                </a:solidFill>
                <a:latin typeface="Arial Rounded MT Bold" pitchFamily="34" charset="0"/>
              </a:rPr>
              <a:t> </a:t>
            </a:r>
          </a:p>
          <a:p>
            <a:endParaRPr lang="en-US" sz="2000" dirty="0">
              <a:solidFill>
                <a:schemeClr val="tx1"/>
              </a:solidFill>
              <a:latin typeface="Arial Rounded MT Bold" pitchFamily="34" charset="0"/>
            </a:endParaRPr>
          </a:p>
        </p:txBody>
      </p:sp>
      <p:sp>
        <p:nvSpPr>
          <p:cNvPr id="4" name="Slide Number Placeholder 3"/>
          <p:cNvSpPr>
            <a:spLocks noGrp="1"/>
          </p:cNvSpPr>
          <p:nvPr>
            <p:ph type="sldNum" sz="quarter" idx="12"/>
          </p:nvPr>
        </p:nvSpPr>
        <p:spPr/>
        <p:txBody>
          <a:bodyPr/>
          <a:lstStyle/>
          <a:p>
            <a:fld id="{3C123EA3-3DE9-45C6-B1A0-8E436F7EB65A}" type="slidenum">
              <a:rPr lang="en-US" sz="1500" b="1" smtClean="0">
                <a:solidFill>
                  <a:schemeClr val="tx1"/>
                </a:solidFill>
              </a:rPr>
              <a:pPr/>
              <a:t>25</a:t>
            </a:fld>
            <a:endParaRPr lang="en-US" sz="1500" b="1"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blip>
          <a:srcRect/>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0" y="387459"/>
            <a:ext cx="6858000" cy="54864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800" b="1" dirty="0" err="1" smtClean="0"/>
              <a:t>Aktivitetet</a:t>
            </a:r>
            <a:endParaRPr lang="en-US" sz="2800" i="1" dirty="0" smtClean="0"/>
          </a:p>
          <a:p>
            <a:endParaRPr lang="en-US" sz="1400" dirty="0"/>
          </a:p>
        </p:txBody>
      </p:sp>
      <p:sp>
        <p:nvSpPr>
          <p:cNvPr id="5" name="TextBox 4"/>
          <p:cNvSpPr txBox="1"/>
          <p:nvPr/>
        </p:nvSpPr>
        <p:spPr>
          <a:xfrm>
            <a:off x="304800" y="1295400"/>
            <a:ext cx="2743200" cy="4093428"/>
          </a:xfrm>
          <a:prstGeom prst="rect">
            <a:avLst/>
          </a:prstGeom>
          <a:noFill/>
        </p:spPr>
        <p:txBody>
          <a:bodyPr wrap="square" rtlCol="0">
            <a:spAutoFit/>
          </a:bodyPr>
          <a:lstStyle/>
          <a:p>
            <a:pPr algn="just"/>
            <a:r>
              <a:rPr lang="en-US" sz="1300" dirty="0" err="1" smtClean="0"/>
              <a:t>Njӫ</a:t>
            </a:r>
            <a:r>
              <a:rPr lang="en-US" sz="1300" dirty="0" smtClean="0"/>
              <a:t> </a:t>
            </a:r>
            <a:r>
              <a:rPr lang="en-US" sz="1300" dirty="0" err="1" smtClean="0"/>
              <a:t>vit</a:t>
            </a:r>
            <a:r>
              <a:rPr lang="en-US" sz="1300" dirty="0" smtClean="0"/>
              <a:t> i </a:t>
            </a:r>
            <a:r>
              <a:rPr lang="en-US" sz="1300" dirty="0" err="1" smtClean="0"/>
              <a:t>mbushur</a:t>
            </a:r>
            <a:r>
              <a:rPr lang="en-US" sz="1300" dirty="0" smtClean="0"/>
              <a:t> me </a:t>
            </a:r>
            <a:r>
              <a:rPr lang="en-US" sz="1300" dirty="0" err="1" smtClean="0"/>
              <a:t>aktivitete</a:t>
            </a:r>
            <a:r>
              <a:rPr lang="en-US" sz="1300" dirty="0" smtClean="0"/>
              <a:t> </a:t>
            </a:r>
            <a:r>
              <a:rPr lang="en-US" sz="1300" dirty="0" err="1" smtClean="0"/>
              <a:t>tӫ</a:t>
            </a:r>
            <a:r>
              <a:rPr lang="en-US" sz="1300" dirty="0" smtClean="0"/>
              <a:t>  </a:t>
            </a:r>
            <a:r>
              <a:rPr lang="en-US" sz="1300" dirty="0" err="1" smtClean="0"/>
              <a:t>zhvilluara</a:t>
            </a:r>
            <a:r>
              <a:rPr lang="en-US" sz="1300" dirty="0" smtClean="0"/>
              <a:t>, </a:t>
            </a:r>
            <a:r>
              <a:rPr lang="en-US" sz="1300" dirty="0" err="1" smtClean="0"/>
              <a:t>shumӫ</a:t>
            </a:r>
            <a:r>
              <a:rPr lang="en-US" sz="1300" dirty="0" smtClean="0"/>
              <a:t> </a:t>
            </a:r>
            <a:r>
              <a:rPr lang="en-US" sz="1300" dirty="0" err="1" smtClean="0"/>
              <a:t>kupa</a:t>
            </a:r>
            <a:r>
              <a:rPr lang="en-US" sz="1300" dirty="0" smtClean="0"/>
              <a:t> </a:t>
            </a:r>
            <a:r>
              <a:rPr lang="en-US" sz="1300" dirty="0" err="1" smtClean="0"/>
              <a:t>tӫ</a:t>
            </a:r>
            <a:r>
              <a:rPr lang="en-US" sz="1300" dirty="0" smtClean="0"/>
              <a:t> </a:t>
            </a:r>
            <a:r>
              <a:rPr lang="en-US" sz="1300" dirty="0" err="1" smtClean="0"/>
              <a:t>fituara</a:t>
            </a:r>
            <a:r>
              <a:rPr lang="en-US" sz="1300" dirty="0" smtClean="0"/>
              <a:t>, e </a:t>
            </a:r>
            <a:r>
              <a:rPr lang="en-US" sz="1300" dirty="0" err="1" smtClean="0"/>
              <a:t>trofe</a:t>
            </a:r>
            <a:r>
              <a:rPr lang="en-US" sz="1300" dirty="0" smtClean="0"/>
              <a:t> </a:t>
            </a:r>
            <a:r>
              <a:rPr lang="en-US" sz="1300" dirty="0" err="1" smtClean="0"/>
              <a:t>tӫ</a:t>
            </a:r>
            <a:r>
              <a:rPr lang="en-US" sz="1300" dirty="0" smtClean="0"/>
              <a:t> </a:t>
            </a:r>
            <a:r>
              <a:rPr lang="en-US" sz="1300" dirty="0" err="1" smtClean="0"/>
              <a:t>merituara</a:t>
            </a:r>
            <a:r>
              <a:rPr lang="en-US" sz="1300" dirty="0" smtClean="0"/>
              <a:t>, </a:t>
            </a:r>
            <a:r>
              <a:rPr lang="en-US" sz="1300" dirty="0" err="1" smtClean="0"/>
              <a:t>vendi</a:t>
            </a:r>
            <a:r>
              <a:rPr lang="en-US" sz="1300" dirty="0" smtClean="0"/>
              <a:t> i </a:t>
            </a:r>
            <a:r>
              <a:rPr lang="en-US" sz="1300" dirty="0" err="1" smtClean="0"/>
              <a:t>parӫ</a:t>
            </a:r>
            <a:r>
              <a:rPr lang="en-US" sz="1300" dirty="0" smtClean="0"/>
              <a:t> </a:t>
            </a:r>
            <a:r>
              <a:rPr lang="en-US" sz="1300" dirty="0" err="1" smtClean="0"/>
              <a:t>pӫr</a:t>
            </a:r>
            <a:r>
              <a:rPr lang="en-US" sz="1300" dirty="0" smtClean="0"/>
              <a:t> </a:t>
            </a:r>
            <a:r>
              <a:rPr lang="en-US" sz="1300" dirty="0" err="1" smtClean="0"/>
              <a:t>shkollӫn</a:t>
            </a:r>
            <a:r>
              <a:rPr lang="en-US" sz="1300" dirty="0" smtClean="0"/>
              <a:t> </a:t>
            </a:r>
            <a:r>
              <a:rPr lang="en-US" sz="1300" dirty="0" err="1" smtClean="0"/>
              <a:t>tonӫ</a:t>
            </a:r>
            <a:r>
              <a:rPr lang="en-US" sz="1300" dirty="0" smtClean="0"/>
              <a:t> </a:t>
            </a:r>
            <a:r>
              <a:rPr lang="en-US" sz="1300" dirty="0" err="1" smtClean="0"/>
              <a:t>nӫ</a:t>
            </a:r>
            <a:r>
              <a:rPr lang="en-US" sz="1300" dirty="0" smtClean="0"/>
              <a:t> </a:t>
            </a:r>
            <a:r>
              <a:rPr lang="en-US" sz="1300" dirty="0" err="1" smtClean="0"/>
              <a:t>futboll</a:t>
            </a:r>
            <a:r>
              <a:rPr lang="en-US" sz="1300" dirty="0" smtClean="0"/>
              <a:t>.</a:t>
            </a:r>
          </a:p>
          <a:p>
            <a:pPr algn="just"/>
            <a:r>
              <a:rPr lang="en-US" sz="1300" dirty="0" err="1" smtClean="0"/>
              <a:t>Momente</a:t>
            </a:r>
            <a:r>
              <a:rPr lang="en-US" sz="1300" dirty="0" smtClean="0"/>
              <a:t>  </a:t>
            </a:r>
            <a:r>
              <a:rPr lang="en-US" sz="1300" dirty="0" err="1" smtClean="0"/>
              <a:t>pӫr</a:t>
            </a:r>
            <a:r>
              <a:rPr lang="en-US" sz="1300" dirty="0" smtClean="0"/>
              <a:t>  </a:t>
            </a:r>
            <a:r>
              <a:rPr lang="en-US" sz="1300" dirty="0" err="1" smtClean="0"/>
              <a:t>t’u</a:t>
            </a:r>
            <a:r>
              <a:rPr lang="en-US" sz="1300" dirty="0" smtClean="0"/>
              <a:t> </a:t>
            </a:r>
            <a:r>
              <a:rPr lang="en-US" sz="1300" dirty="0" err="1" smtClean="0"/>
              <a:t>ndier</a:t>
            </a:r>
            <a:r>
              <a:rPr lang="en-US" sz="1300" dirty="0" smtClean="0"/>
              <a:t> </a:t>
            </a:r>
            <a:r>
              <a:rPr lang="en-US" sz="1300" dirty="0" err="1" smtClean="0"/>
              <a:t>krenar</a:t>
            </a:r>
            <a:r>
              <a:rPr lang="en-US" sz="1300" dirty="0" smtClean="0"/>
              <a:t>.</a:t>
            </a:r>
          </a:p>
          <a:p>
            <a:pPr algn="just"/>
            <a:r>
              <a:rPr lang="en-US" sz="1300" dirty="0" smtClean="0"/>
              <a:t>Me </a:t>
            </a:r>
            <a:r>
              <a:rPr lang="en-US" sz="1300" dirty="0" err="1" smtClean="0"/>
              <a:t>datӫ</a:t>
            </a:r>
            <a:r>
              <a:rPr lang="en-US" sz="1300" dirty="0" smtClean="0"/>
              <a:t> 31/10/2018 </a:t>
            </a:r>
            <a:r>
              <a:rPr lang="en-US" sz="1300" dirty="0" err="1" smtClean="0"/>
              <a:t>pӫrfundoi</a:t>
            </a:r>
            <a:r>
              <a:rPr lang="en-US" sz="1300" dirty="0" smtClean="0"/>
              <a:t> </a:t>
            </a:r>
            <a:r>
              <a:rPr lang="en-US" sz="1300" dirty="0" err="1" smtClean="0"/>
              <a:t>kampionati</a:t>
            </a:r>
            <a:r>
              <a:rPr lang="en-US" sz="1300" dirty="0" smtClean="0"/>
              <a:t> </a:t>
            </a:r>
            <a:r>
              <a:rPr lang="en-US" sz="1300" dirty="0" err="1" smtClean="0"/>
              <a:t>pӫr</a:t>
            </a:r>
            <a:r>
              <a:rPr lang="en-US" sz="1300" dirty="0" smtClean="0"/>
              <a:t> </a:t>
            </a:r>
            <a:r>
              <a:rPr lang="en-US" sz="1300" dirty="0" err="1" smtClean="0"/>
              <a:t>shkollat</a:t>
            </a:r>
            <a:r>
              <a:rPr lang="en-US" sz="1300" dirty="0" smtClean="0"/>
              <a:t> e </a:t>
            </a:r>
            <a:r>
              <a:rPr lang="en-US" sz="1300" dirty="0" err="1" smtClean="0"/>
              <a:t>mesme</a:t>
            </a:r>
            <a:r>
              <a:rPr lang="en-US" sz="1300" dirty="0" smtClean="0"/>
              <a:t>,, </a:t>
            </a:r>
            <a:r>
              <a:rPr lang="en-US" sz="1300" dirty="0" err="1" smtClean="0"/>
              <a:t>ekipi</a:t>
            </a:r>
            <a:r>
              <a:rPr lang="en-US" sz="1300" dirty="0" smtClean="0"/>
              <a:t> i </a:t>
            </a:r>
            <a:r>
              <a:rPr lang="en-US" sz="1300" dirty="0" err="1" smtClean="0"/>
              <a:t>shkollӫs</a:t>
            </a:r>
            <a:r>
              <a:rPr lang="en-US" sz="1300" dirty="0" smtClean="0"/>
              <a:t> </a:t>
            </a:r>
            <a:r>
              <a:rPr lang="en-US" sz="1300" dirty="0" err="1" smtClean="0"/>
              <a:t>sonӫ</a:t>
            </a:r>
            <a:r>
              <a:rPr lang="en-US" sz="1300" dirty="0" smtClean="0"/>
              <a:t> </a:t>
            </a:r>
            <a:r>
              <a:rPr lang="en-US" sz="1300" dirty="0" err="1" smtClean="0"/>
              <a:t>zuri</a:t>
            </a:r>
            <a:r>
              <a:rPr lang="en-US" sz="1300" dirty="0" smtClean="0"/>
              <a:t> </a:t>
            </a:r>
            <a:r>
              <a:rPr lang="en-US" sz="1300" dirty="0" err="1" smtClean="0"/>
              <a:t>vendin</a:t>
            </a:r>
            <a:r>
              <a:rPr lang="en-US" sz="1300" dirty="0" smtClean="0"/>
              <a:t> e </a:t>
            </a:r>
            <a:r>
              <a:rPr lang="en-US" sz="1300" dirty="0" err="1" smtClean="0"/>
              <a:t>parӫ</a:t>
            </a:r>
            <a:r>
              <a:rPr lang="en-US" sz="1300" dirty="0" smtClean="0"/>
              <a:t>. </a:t>
            </a:r>
            <a:r>
              <a:rPr lang="en-US" sz="1300" dirty="0" err="1" smtClean="0"/>
              <a:t>Gӫzimi</a:t>
            </a:r>
            <a:r>
              <a:rPr lang="en-US" sz="1300" dirty="0" smtClean="0"/>
              <a:t> </a:t>
            </a:r>
            <a:r>
              <a:rPr lang="en-US" sz="1300" dirty="0" err="1" smtClean="0"/>
              <a:t>ishte</a:t>
            </a:r>
            <a:r>
              <a:rPr lang="en-US" sz="1300" dirty="0" smtClean="0"/>
              <a:t> </a:t>
            </a:r>
            <a:r>
              <a:rPr lang="en-US" sz="1300" dirty="0" err="1" smtClean="0"/>
              <a:t>i</a:t>
            </a:r>
            <a:r>
              <a:rPr lang="en-US" sz="1300" dirty="0" smtClean="0"/>
              <a:t> </a:t>
            </a:r>
            <a:r>
              <a:rPr lang="en-US" sz="1300" dirty="0" err="1" smtClean="0"/>
              <a:t>madh</a:t>
            </a:r>
            <a:r>
              <a:rPr lang="en-US" sz="1300" dirty="0" smtClean="0"/>
              <a:t>.</a:t>
            </a:r>
          </a:p>
          <a:p>
            <a:pPr algn="just"/>
            <a:r>
              <a:rPr lang="en-US" sz="1300" dirty="0" err="1" smtClean="0"/>
              <a:t>Tӫ</a:t>
            </a:r>
            <a:r>
              <a:rPr lang="en-US" sz="1300" dirty="0" smtClean="0"/>
              <a:t> </a:t>
            </a:r>
            <a:r>
              <a:rPr lang="en-US" sz="1300" dirty="0" err="1" smtClean="0"/>
              <a:t>gjithӫ</a:t>
            </a:r>
            <a:r>
              <a:rPr lang="en-US" sz="1300" dirty="0" smtClean="0"/>
              <a:t> </a:t>
            </a:r>
            <a:r>
              <a:rPr lang="en-US" sz="1300" dirty="0" err="1" smtClean="0"/>
              <a:t>dӫshironin</a:t>
            </a:r>
            <a:r>
              <a:rPr lang="en-US" sz="1300" dirty="0" smtClean="0"/>
              <a:t> </a:t>
            </a:r>
            <a:r>
              <a:rPr lang="en-US" sz="1300" dirty="0" err="1" smtClean="0"/>
              <a:t>fitore</a:t>
            </a:r>
            <a:r>
              <a:rPr lang="en-US" sz="1300" dirty="0" smtClean="0"/>
              <a:t> </a:t>
            </a:r>
            <a:r>
              <a:rPr lang="en-US" sz="1300" dirty="0" err="1" smtClean="0"/>
              <a:t>dhe</a:t>
            </a:r>
            <a:r>
              <a:rPr lang="en-US" sz="1300" dirty="0" smtClean="0"/>
              <a:t> </a:t>
            </a:r>
            <a:r>
              <a:rPr lang="en-US" sz="1300" dirty="0" err="1" smtClean="0"/>
              <a:t>luftuan</a:t>
            </a:r>
            <a:r>
              <a:rPr lang="en-US" sz="1300" dirty="0" smtClean="0"/>
              <a:t> </a:t>
            </a:r>
            <a:r>
              <a:rPr lang="en-US" sz="1300" dirty="0" err="1" smtClean="0"/>
              <a:t>pӫr</a:t>
            </a:r>
            <a:r>
              <a:rPr lang="en-US" sz="1300" dirty="0" smtClean="0"/>
              <a:t> </a:t>
            </a:r>
            <a:r>
              <a:rPr lang="en-US" sz="1300" dirty="0" err="1" smtClean="0"/>
              <a:t>tӫ</a:t>
            </a:r>
            <a:r>
              <a:rPr lang="en-US" sz="1300" dirty="0" smtClean="0"/>
              <a:t>, </a:t>
            </a:r>
            <a:r>
              <a:rPr lang="en-US" sz="1300" dirty="0" err="1" smtClean="0"/>
              <a:t>por</a:t>
            </a:r>
            <a:r>
              <a:rPr lang="en-US" sz="1300" dirty="0" smtClean="0"/>
              <a:t> </a:t>
            </a:r>
            <a:r>
              <a:rPr lang="en-US" sz="1300" dirty="0" err="1" smtClean="0"/>
              <a:t>vetӫm</a:t>
            </a:r>
            <a:r>
              <a:rPr lang="en-US" sz="1300" dirty="0" smtClean="0"/>
              <a:t> ne </a:t>
            </a:r>
            <a:r>
              <a:rPr lang="en-US" sz="1300" dirty="0" err="1" smtClean="0"/>
              <a:t>ja</a:t>
            </a:r>
            <a:r>
              <a:rPr lang="en-US" sz="1300" dirty="0" smtClean="0"/>
              <a:t> </a:t>
            </a:r>
            <a:r>
              <a:rPr lang="en-US" sz="1300" dirty="0" err="1" smtClean="0"/>
              <a:t>dolӫm</a:t>
            </a:r>
            <a:r>
              <a:rPr lang="en-US" sz="1300" dirty="0" smtClean="0"/>
              <a:t>. </a:t>
            </a:r>
            <a:r>
              <a:rPr lang="en-US" sz="1300" dirty="0" err="1" smtClean="0"/>
              <a:t>Ҫasti</a:t>
            </a:r>
            <a:r>
              <a:rPr lang="en-US" sz="1300" dirty="0" smtClean="0"/>
              <a:t> i </a:t>
            </a:r>
            <a:r>
              <a:rPr lang="en-US" sz="1300" dirty="0" err="1" smtClean="0"/>
              <a:t>marrjes</a:t>
            </a:r>
            <a:r>
              <a:rPr lang="en-US" sz="1300" dirty="0" smtClean="0"/>
              <a:t> </a:t>
            </a:r>
            <a:r>
              <a:rPr lang="en-US" sz="1300" dirty="0" err="1" smtClean="0"/>
              <a:t>sӫ</a:t>
            </a:r>
            <a:r>
              <a:rPr lang="en-US" sz="1300" dirty="0" smtClean="0"/>
              <a:t> </a:t>
            </a:r>
            <a:r>
              <a:rPr lang="en-US" sz="1300" dirty="0" err="1" smtClean="0"/>
              <a:t>kupӫs</a:t>
            </a:r>
            <a:r>
              <a:rPr lang="en-US" sz="1300" dirty="0" smtClean="0"/>
              <a:t> </a:t>
            </a:r>
            <a:r>
              <a:rPr lang="en-US" sz="1300" dirty="0" err="1" smtClean="0"/>
              <a:t>ishte</a:t>
            </a:r>
            <a:r>
              <a:rPr lang="en-US" sz="1300" dirty="0" smtClean="0"/>
              <a:t> </a:t>
            </a:r>
            <a:r>
              <a:rPr lang="en-US" sz="1300" dirty="0" err="1" smtClean="0"/>
              <a:t>shumӫ</a:t>
            </a:r>
            <a:r>
              <a:rPr lang="en-US" sz="1300" dirty="0" smtClean="0"/>
              <a:t> </a:t>
            </a:r>
            <a:r>
              <a:rPr lang="en-US" sz="1300" dirty="0" err="1" smtClean="0"/>
              <a:t>emocionues</a:t>
            </a:r>
            <a:r>
              <a:rPr lang="en-US" sz="1300" dirty="0" smtClean="0"/>
              <a:t>, </a:t>
            </a:r>
            <a:r>
              <a:rPr lang="en-US" sz="1300" dirty="0" err="1" smtClean="0"/>
              <a:t>kalonte</a:t>
            </a:r>
            <a:r>
              <a:rPr lang="en-US" sz="1300" dirty="0" smtClean="0"/>
              <a:t> </a:t>
            </a:r>
            <a:r>
              <a:rPr lang="en-US" sz="1300" dirty="0" err="1" smtClean="0"/>
              <a:t>dorӫ</a:t>
            </a:r>
            <a:r>
              <a:rPr lang="en-US" sz="1300" dirty="0" smtClean="0"/>
              <a:t> </a:t>
            </a:r>
            <a:r>
              <a:rPr lang="en-US" sz="1300" dirty="0" err="1" smtClean="0"/>
              <a:t>mӫ</a:t>
            </a:r>
            <a:r>
              <a:rPr lang="en-US" sz="1300" dirty="0" smtClean="0"/>
              <a:t> </a:t>
            </a:r>
            <a:r>
              <a:rPr lang="en-US" sz="1300" dirty="0" err="1" smtClean="0"/>
              <a:t>dorӫ</a:t>
            </a:r>
            <a:r>
              <a:rPr lang="en-US" sz="1300" dirty="0" smtClean="0"/>
              <a:t> </a:t>
            </a:r>
            <a:r>
              <a:rPr lang="en-US" sz="1300" dirty="0" err="1" smtClean="0"/>
              <a:t>dhe</a:t>
            </a:r>
            <a:r>
              <a:rPr lang="en-US" sz="1300" dirty="0" smtClean="0"/>
              <a:t> </a:t>
            </a:r>
            <a:r>
              <a:rPr lang="en-US" sz="1300" dirty="0" err="1" smtClean="0"/>
              <a:t>tӫ</a:t>
            </a:r>
            <a:r>
              <a:rPr lang="en-US" sz="1300" dirty="0" smtClean="0"/>
              <a:t> </a:t>
            </a:r>
            <a:r>
              <a:rPr lang="en-US" sz="1300" dirty="0" err="1" smtClean="0"/>
              <a:t>gjithӫ</a:t>
            </a:r>
            <a:r>
              <a:rPr lang="en-US" sz="1300" dirty="0" smtClean="0"/>
              <a:t> </a:t>
            </a:r>
            <a:r>
              <a:rPr lang="en-US" sz="1300" dirty="0" err="1" smtClean="0"/>
              <a:t>dilnin</a:t>
            </a:r>
            <a:r>
              <a:rPr lang="en-US" sz="1300" dirty="0" smtClean="0"/>
              <a:t> </a:t>
            </a:r>
            <a:r>
              <a:rPr lang="en-US" sz="1300" dirty="0" err="1" smtClean="0"/>
              <a:t>nӫ</a:t>
            </a:r>
            <a:r>
              <a:rPr lang="en-US" sz="1300" dirty="0" smtClean="0"/>
              <a:t> </a:t>
            </a:r>
            <a:r>
              <a:rPr lang="en-US" sz="1300" dirty="0" err="1" smtClean="0"/>
              <a:t>fotografi</a:t>
            </a:r>
            <a:r>
              <a:rPr lang="en-US" sz="1300" dirty="0" smtClean="0"/>
              <a:t> </a:t>
            </a:r>
            <a:r>
              <a:rPr lang="en-US" sz="1300" dirty="0" err="1" smtClean="0"/>
              <a:t>pӫr</a:t>
            </a:r>
            <a:r>
              <a:rPr lang="en-US" sz="1300" dirty="0" smtClean="0"/>
              <a:t> </a:t>
            </a:r>
            <a:r>
              <a:rPr lang="en-US" sz="1300" dirty="0" err="1" smtClean="0"/>
              <a:t>tӫ</a:t>
            </a:r>
            <a:r>
              <a:rPr lang="en-US" sz="1300" dirty="0" smtClean="0"/>
              <a:t> </a:t>
            </a:r>
            <a:r>
              <a:rPr lang="en-US" sz="1300" dirty="0" err="1" smtClean="0"/>
              <a:t>pasur</a:t>
            </a:r>
            <a:r>
              <a:rPr lang="en-US" sz="1300" dirty="0" smtClean="0"/>
              <a:t> </a:t>
            </a:r>
            <a:r>
              <a:rPr lang="en-US" sz="1300" dirty="0" err="1" smtClean="0"/>
              <a:t>njӫ</a:t>
            </a:r>
            <a:r>
              <a:rPr lang="en-US" sz="1300" dirty="0" smtClean="0"/>
              <a:t> </a:t>
            </a:r>
            <a:r>
              <a:rPr lang="en-US" sz="1300" dirty="0" err="1" smtClean="0"/>
              <a:t>kuptim</a:t>
            </a:r>
            <a:r>
              <a:rPr lang="en-US" sz="1300" dirty="0" smtClean="0"/>
              <a:t> </a:t>
            </a:r>
            <a:r>
              <a:rPr lang="en-US" sz="1300" dirty="0" err="1" smtClean="0"/>
              <a:t>tӫ</a:t>
            </a:r>
            <a:r>
              <a:rPr lang="en-US" sz="1300" dirty="0" smtClean="0"/>
              <a:t> </a:t>
            </a:r>
            <a:r>
              <a:rPr lang="en-US" sz="1300" dirty="0" err="1" smtClean="0"/>
              <a:t>bukur</a:t>
            </a:r>
            <a:r>
              <a:rPr lang="en-US" sz="1300" dirty="0" smtClean="0"/>
              <a:t>.</a:t>
            </a:r>
          </a:p>
          <a:p>
            <a:pPr algn="just"/>
            <a:r>
              <a:rPr lang="en-US" sz="1300" dirty="0" err="1" smtClean="0"/>
              <a:t>Shkolla</a:t>
            </a:r>
            <a:r>
              <a:rPr lang="en-US" sz="1300" dirty="0" smtClean="0"/>
              <a:t> </a:t>
            </a:r>
            <a:r>
              <a:rPr lang="en-US" sz="1300" dirty="0" err="1" smtClean="0"/>
              <a:t>jonӫ</a:t>
            </a:r>
            <a:r>
              <a:rPr lang="en-US" sz="1300" dirty="0" smtClean="0"/>
              <a:t> </a:t>
            </a:r>
            <a:r>
              <a:rPr lang="en-US" sz="1300" dirty="0" err="1" smtClean="0"/>
              <a:t>ҫdo</a:t>
            </a:r>
            <a:r>
              <a:rPr lang="en-US" sz="1300" dirty="0" smtClean="0"/>
              <a:t> </a:t>
            </a:r>
            <a:r>
              <a:rPr lang="en-US" sz="1300" dirty="0" err="1" smtClean="0"/>
              <a:t>herӫ</a:t>
            </a:r>
            <a:r>
              <a:rPr lang="en-US" sz="1300" dirty="0" smtClean="0"/>
              <a:t> ka </a:t>
            </a:r>
            <a:r>
              <a:rPr lang="en-US" sz="1300" dirty="0" err="1" smtClean="0"/>
              <a:t>triumfuar</a:t>
            </a:r>
            <a:r>
              <a:rPr lang="en-US" sz="1300" dirty="0" smtClean="0"/>
              <a:t> me </a:t>
            </a:r>
            <a:r>
              <a:rPr lang="en-US" sz="1300" dirty="0" err="1" smtClean="0"/>
              <a:t>sportist</a:t>
            </a:r>
            <a:r>
              <a:rPr lang="en-US" sz="1300" dirty="0" smtClean="0"/>
              <a:t> </a:t>
            </a:r>
            <a:r>
              <a:rPr lang="en-US" sz="1300" dirty="0" err="1" smtClean="0"/>
              <a:t>tӫ</a:t>
            </a:r>
            <a:r>
              <a:rPr lang="en-US" sz="1300" dirty="0" smtClean="0"/>
              <a:t> </a:t>
            </a:r>
            <a:r>
              <a:rPr lang="en-US" sz="1300" dirty="0" err="1" smtClean="0"/>
              <a:t>dalluar</a:t>
            </a:r>
            <a:r>
              <a:rPr lang="en-US" sz="1300" dirty="0" smtClean="0"/>
              <a:t> e </a:t>
            </a:r>
            <a:r>
              <a:rPr lang="en-US" sz="1300" dirty="0" err="1" smtClean="0"/>
              <a:t>sidomos</a:t>
            </a:r>
            <a:r>
              <a:rPr lang="en-US" sz="1300" dirty="0" smtClean="0"/>
              <a:t> </a:t>
            </a:r>
            <a:r>
              <a:rPr lang="en-US" sz="1300" dirty="0" err="1" smtClean="0"/>
              <a:t>nӫ</a:t>
            </a:r>
            <a:r>
              <a:rPr lang="en-US" sz="1300" dirty="0" smtClean="0"/>
              <a:t> </a:t>
            </a:r>
            <a:r>
              <a:rPr lang="en-US" sz="1300" dirty="0" err="1" smtClean="0"/>
              <a:t>fushӫn</a:t>
            </a:r>
            <a:r>
              <a:rPr lang="en-US" sz="1300" dirty="0" smtClean="0"/>
              <a:t> e </a:t>
            </a:r>
            <a:r>
              <a:rPr lang="en-US" sz="1300" dirty="0" err="1" smtClean="0"/>
              <a:t>futbollit</a:t>
            </a:r>
            <a:r>
              <a:rPr lang="en-US" sz="1300" dirty="0" smtClean="0"/>
              <a:t>, </a:t>
            </a:r>
            <a:r>
              <a:rPr lang="en-US" sz="1300" dirty="0" err="1" smtClean="0"/>
              <a:t>falӫ</a:t>
            </a:r>
            <a:r>
              <a:rPr lang="en-US" sz="1300" dirty="0" smtClean="0"/>
              <a:t> </a:t>
            </a:r>
            <a:r>
              <a:rPr lang="en-US" sz="1300" dirty="0" err="1" smtClean="0"/>
              <a:t>proesorӫve</a:t>
            </a:r>
            <a:r>
              <a:rPr lang="en-US" sz="1300" dirty="0" smtClean="0"/>
              <a:t> </a:t>
            </a:r>
            <a:r>
              <a:rPr lang="en-US" sz="1300" dirty="0" err="1" smtClean="0"/>
              <a:t>tӫ</a:t>
            </a:r>
            <a:r>
              <a:rPr lang="en-US" sz="1300" dirty="0" smtClean="0"/>
              <a:t> </a:t>
            </a:r>
            <a:r>
              <a:rPr lang="en-US" sz="1300" dirty="0" err="1" smtClean="0"/>
              <a:t>tyre.Puna</a:t>
            </a:r>
            <a:r>
              <a:rPr lang="en-US" sz="1300" dirty="0" smtClean="0"/>
              <a:t> e </a:t>
            </a:r>
            <a:r>
              <a:rPr lang="en-US" sz="1300" dirty="0" err="1" smtClean="0"/>
              <a:t>tyre</a:t>
            </a:r>
            <a:r>
              <a:rPr lang="en-US" sz="1300" dirty="0" smtClean="0"/>
              <a:t> </a:t>
            </a:r>
            <a:r>
              <a:rPr lang="en-US" sz="1300" dirty="0" err="1" smtClean="0"/>
              <a:t>ӫshtӫ</a:t>
            </a:r>
            <a:r>
              <a:rPr lang="en-US" sz="1300" dirty="0" smtClean="0"/>
              <a:t> </a:t>
            </a:r>
            <a:r>
              <a:rPr lang="en-US" sz="1300" dirty="0" err="1" smtClean="0"/>
              <a:t>sukses</a:t>
            </a:r>
            <a:r>
              <a:rPr lang="en-US" sz="1300" dirty="0" smtClean="0"/>
              <a:t> </a:t>
            </a:r>
            <a:r>
              <a:rPr lang="en-US" sz="1300" dirty="0" err="1" smtClean="0"/>
              <a:t>pӫr</a:t>
            </a:r>
            <a:r>
              <a:rPr lang="en-US" sz="1300" dirty="0" smtClean="0"/>
              <a:t> ne, </a:t>
            </a:r>
            <a:r>
              <a:rPr lang="en-US" sz="1300" dirty="0" err="1" smtClean="0"/>
              <a:t>ata</a:t>
            </a:r>
            <a:r>
              <a:rPr lang="en-US" sz="1300" dirty="0" smtClean="0"/>
              <a:t> </a:t>
            </a:r>
            <a:r>
              <a:rPr lang="en-US" sz="1300" dirty="0" err="1" smtClean="0"/>
              <a:t>janӫ</a:t>
            </a:r>
            <a:r>
              <a:rPr lang="en-US" sz="1300" dirty="0" smtClean="0"/>
              <a:t> </a:t>
            </a:r>
            <a:r>
              <a:rPr lang="en-US" sz="1300" dirty="0" err="1" smtClean="0"/>
              <a:t>krenaria</a:t>
            </a:r>
            <a:r>
              <a:rPr lang="en-US" sz="1300" dirty="0" smtClean="0"/>
              <a:t> e </a:t>
            </a:r>
            <a:r>
              <a:rPr lang="en-US" sz="1300" dirty="0" err="1" smtClean="0"/>
              <a:t>shkollӫs</a:t>
            </a:r>
            <a:r>
              <a:rPr lang="en-US" sz="1300" dirty="0" smtClean="0"/>
              <a:t> </a:t>
            </a:r>
            <a:r>
              <a:rPr lang="en-US" sz="1300" dirty="0" err="1" smtClean="0"/>
              <a:t>sonӫ</a:t>
            </a:r>
            <a:r>
              <a:rPr lang="en-US" sz="1300" dirty="0" smtClean="0"/>
              <a:t>.</a:t>
            </a:r>
            <a:endParaRPr lang="en-US" sz="1300" dirty="0"/>
          </a:p>
        </p:txBody>
      </p:sp>
      <p:sp>
        <p:nvSpPr>
          <p:cNvPr id="7" name="TextBox 6"/>
          <p:cNvSpPr txBox="1"/>
          <p:nvPr/>
        </p:nvSpPr>
        <p:spPr>
          <a:xfrm>
            <a:off x="4419600" y="6019800"/>
            <a:ext cx="2438400" cy="3462486"/>
          </a:xfrm>
          <a:prstGeom prst="rect">
            <a:avLst/>
          </a:prstGeom>
          <a:noFill/>
        </p:spPr>
        <p:txBody>
          <a:bodyPr wrap="square" rtlCol="0">
            <a:spAutoFit/>
          </a:bodyPr>
          <a:lstStyle/>
          <a:p>
            <a:r>
              <a:rPr lang="en-US" sz="1300" dirty="0" err="1" smtClean="0"/>
              <a:t>Njӫ</a:t>
            </a:r>
            <a:r>
              <a:rPr lang="en-US" sz="1300" dirty="0" smtClean="0"/>
              <a:t> </a:t>
            </a:r>
            <a:r>
              <a:rPr lang="en-US" sz="1300" dirty="0" err="1" smtClean="0"/>
              <a:t>tjetӫr</a:t>
            </a:r>
            <a:r>
              <a:rPr lang="en-US" sz="1300" dirty="0" smtClean="0"/>
              <a:t> </a:t>
            </a:r>
            <a:r>
              <a:rPr lang="en-US" sz="1300" dirty="0" err="1" smtClean="0"/>
              <a:t>fitore</a:t>
            </a:r>
            <a:r>
              <a:rPr lang="en-US" sz="1300" dirty="0" smtClean="0"/>
              <a:t> </a:t>
            </a:r>
            <a:r>
              <a:rPr lang="en-US" sz="1300" dirty="0" err="1" smtClean="0"/>
              <a:t>pӫr</a:t>
            </a:r>
            <a:r>
              <a:rPr lang="en-US" sz="1300" dirty="0" smtClean="0"/>
              <a:t> </a:t>
            </a:r>
            <a:r>
              <a:rPr lang="en-US" sz="1300" dirty="0" err="1" smtClean="0"/>
              <a:t>shkollӫn</a:t>
            </a:r>
            <a:r>
              <a:rPr lang="en-US" sz="1300" dirty="0" smtClean="0"/>
              <a:t> </a:t>
            </a:r>
            <a:r>
              <a:rPr lang="en-US" sz="1300" dirty="0" err="1" smtClean="0"/>
              <a:t>tonӫ</a:t>
            </a:r>
            <a:r>
              <a:rPr lang="en-US" sz="1300" dirty="0" smtClean="0"/>
              <a:t>, </a:t>
            </a:r>
            <a:r>
              <a:rPr lang="en-US" sz="1300" dirty="0" err="1" smtClean="0"/>
              <a:t>njӫ</a:t>
            </a:r>
            <a:r>
              <a:rPr lang="en-US" sz="1300" dirty="0" smtClean="0"/>
              <a:t> </a:t>
            </a:r>
            <a:r>
              <a:rPr lang="en-US" sz="1300" dirty="0" err="1" smtClean="0"/>
              <a:t>grup</a:t>
            </a:r>
            <a:r>
              <a:rPr lang="en-US" sz="1300" dirty="0" smtClean="0"/>
              <a:t> </a:t>
            </a:r>
            <a:r>
              <a:rPr lang="en-US" sz="1300" dirty="0" err="1" smtClean="0"/>
              <a:t>nxӫnӫsish</a:t>
            </a:r>
            <a:r>
              <a:rPr lang="en-US" sz="1300" dirty="0" smtClean="0"/>
              <a:t> </a:t>
            </a:r>
            <a:r>
              <a:rPr lang="en-US" sz="1300" dirty="0" err="1" smtClean="0"/>
              <a:t>morӫn</a:t>
            </a:r>
            <a:r>
              <a:rPr lang="en-US" sz="1300" dirty="0" smtClean="0"/>
              <a:t> </a:t>
            </a:r>
            <a:r>
              <a:rPr lang="en-US" sz="1300" dirty="0" err="1" smtClean="0"/>
              <a:t>pjesӫ</a:t>
            </a:r>
            <a:r>
              <a:rPr lang="en-US" sz="1300" dirty="0"/>
              <a:t> </a:t>
            </a:r>
            <a:r>
              <a:rPr lang="en-US" sz="1300" dirty="0" err="1" smtClean="0"/>
              <a:t>nӫ</a:t>
            </a:r>
            <a:r>
              <a:rPr lang="en-US" sz="1300" dirty="0" smtClean="0"/>
              <a:t> </a:t>
            </a:r>
            <a:r>
              <a:rPr lang="en-US" sz="1300" dirty="0" err="1" smtClean="0"/>
              <a:t>gara</a:t>
            </a:r>
            <a:r>
              <a:rPr lang="en-US" sz="1300" dirty="0" smtClean="0"/>
              <a:t> </a:t>
            </a:r>
            <a:r>
              <a:rPr lang="en-US" sz="1300" dirty="0" err="1" smtClean="0"/>
              <a:t>nga</a:t>
            </a:r>
            <a:r>
              <a:rPr lang="en-US" sz="1300" dirty="0" smtClean="0"/>
              <a:t> </a:t>
            </a:r>
            <a:r>
              <a:rPr lang="en-US" sz="1300" dirty="0" err="1" smtClean="0"/>
              <a:t>lӫnda</a:t>
            </a:r>
            <a:r>
              <a:rPr lang="en-US" sz="1300" dirty="0" smtClean="0"/>
              <a:t> e </a:t>
            </a:r>
            <a:r>
              <a:rPr lang="en-US" sz="1300" dirty="0" err="1" smtClean="0"/>
              <a:t>biologjisӫ</a:t>
            </a:r>
            <a:r>
              <a:rPr lang="en-US" sz="1300" dirty="0" smtClean="0"/>
              <a:t>, </a:t>
            </a:r>
            <a:r>
              <a:rPr lang="en-US" sz="1300" dirty="0" err="1" smtClean="0"/>
              <a:t>tӫ</a:t>
            </a:r>
            <a:r>
              <a:rPr lang="en-US" sz="1300" dirty="0" smtClean="0"/>
              <a:t> </a:t>
            </a:r>
            <a:r>
              <a:rPr lang="en-US" sz="1300" dirty="0" err="1" smtClean="0"/>
              <a:t>cilat</a:t>
            </a:r>
            <a:r>
              <a:rPr lang="en-US" sz="1300" dirty="0" smtClean="0"/>
              <a:t> </a:t>
            </a:r>
            <a:r>
              <a:rPr lang="en-US" sz="1300" dirty="0" err="1" smtClean="0"/>
              <a:t>ishin</a:t>
            </a:r>
            <a:r>
              <a:rPr lang="en-US" sz="1300" dirty="0" smtClean="0"/>
              <a:t> </a:t>
            </a:r>
            <a:r>
              <a:rPr lang="en-US" sz="1300" dirty="0" err="1" smtClean="0"/>
              <a:t>tӫ</a:t>
            </a:r>
            <a:r>
              <a:rPr lang="en-US" sz="1300" dirty="0" smtClean="0"/>
              <a:t> </a:t>
            </a:r>
            <a:r>
              <a:rPr lang="en-US" sz="1300" dirty="0" err="1" smtClean="0"/>
              <a:t>organizuara</a:t>
            </a:r>
            <a:r>
              <a:rPr lang="en-US" sz="1300" dirty="0" smtClean="0"/>
              <a:t> </a:t>
            </a:r>
            <a:r>
              <a:rPr lang="en-US" sz="1300" dirty="0" err="1" smtClean="0"/>
              <a:t>nga</a:t>
            </a:r>
            <a:r>
              <a:rPr lang="en-US" sz="1300" dirty="0" smtClean="0"/>
              <a:t> </a:t>
            </a:r>
            <a:r>
              <a:rPr lang="en-US" sz="1300" dirty="0" err="1" smtClean="0"/>
              <a:t>shoqata</a:t>
            </a:r>
            <a:r>
              <a:rPr lang="en-US" sz="1300" dirty="0" smtClean="0"/>
              <a:t> e </a:t>
            </a:r>
            <a:r>
              <a:rPr lang="en-US" sz="1300" dirty="0" err="1" smtClean="0"/>
              <a:t>biologӫve</a:t>
            </a:r>
            <a:r>
              <a:rPr lang="en-US" sz="1300" dirty="0" smtClean="0"/>
              <a:t> </a:t>
            </a:r>
            <a:r>
              <a:rPr lang="en-US" sz="1300" dirty="0" err="1" smtClean="0"/>
              <a:t>nӫ</a:t>
            </a:r>
            <a:r>
              <a:rPr lang="en-US" sz="1300" dirty="0" smtClean="0"/>
              <a:t> RMV.</a:t>
            </a:r>
          </a:p>
          <a:p>
            <a:r>
              <a:rPr lang="en-US" sz="1300" dirty="0" err="1" smtClean="0"/>
              <a:t>Nxӫnӫsit</a:t>
            </a:r>
            <a:r>
              <a:rPr lang="en-US" sz="1300" dirty="0" smtClean="0"/>
              <a:t>   </a:t>
            </a:r>
            <a:r>
              <a:rPr lang="en-US" sz="1300" dirty="0" err="1" smtClean="0"/>
              <a:t>pjesӫmarrӫs</a:t>
            </a:r>
            <a:r>
              <a:rPr lang="en-US" sz="1300" dirty="0" smtClean="0"/>
              <a:t> </a:t>
            </a:r>
            <a:r>
              <a:rPr lang="en-US" sz="1300" dirty="0" err="1" smtClean="0"/>
              <a:t>ishin</a:t>
            </a:r>
            <a:r>
              <a:rPr lang="en-US" sz="1300" dirty="0" smtClean="0"/>
              <a:t>: </a:t>
            </a:r>
            <a:r>
              <a:rPr lang="en-US" sz="1300" dirty="0" err="1" smtClean="0"/>
              <a:t>Fitore</a:t>
            </a:r>
            <a:r>
              <a:rPr lang="en-US" sz="1300" dirty="0" smtClean="0"/>
              <a:t> </a:t>
            </a:r>
            <a:r>
              <a:rPr lang="en-US" sz="1300" dirty="0" err="1"/>
              <a:t>A</a:t>
            </a:r>
            <a:r>
              <a:rPr lang="en-US" sz="1300" dirty="0" err="1" smtClean="0"/>
              <a:t>iji</a:t>
            </a:r>
            <a:r>
              <a:rPr lang="en-US" sz="1300" dirty="0" smtClean="0"/>
              <a:t>, </a:t>
            </a:r>
            <a:r>
              <a:rPr lang="en-US" sz="1300" dirty="0" err="1" smtClean="0"/>
              <a:t>Haxhije</a:t>
            </a:r>
            <a:r>
              <a:rPr lang="en-US" sz="1300" dirty="0" smtClean="0"/>
              <a:t> </a:t>
            </a:r>
            <a:r>
              <a:rPr lang="en-US" sz="1300" dirty="0" err="1"/>
              <a:t>B</a:t>
            </a:r>
            <a:r>
              <a:rPr lang="en-US" sz="1300" dirty="0" err="1" smtClean="0"/>
              <a:t>ajrami</a:t>
            </a:r>
            <a:r>
              <a:rPr lang="en-US" sz="1300" dirty="0" smtClean="0"/>
              <a:t>, </a:t>
            </a:r>
            <a:r>
              <a:rPr lang="en-US" sz="1300" dirty="0" err="1" smtClean="0"/>
              <a:t>Suhejla</a:t>
            </a:r>
            <a:r>
              <a:rPr lang="en-US" sz="1300" dirty="0" smtClean="0"/>
              <a:t> </a:t>
            </a:r>
            <a:r>
              <a:rPr lang="en-US" sz="1300" dirty="0" err="1" smtClean="0"/>
              <a:t>Feridi</a:t>
            </a:r>
            <a:r>
              <a:rPr lang="en-US" sz="1300" dirty="0" smtClean="0"/>
              <a:t>, Alma </a:t>
            </a:r>
            <a:r>
              <a:rPr lang="en-US" sz="1300" dirty="0" err="1"/>
              <a:t>F</a:t>
            </a:r>
            <a:r>
              <a:rPr lang="en-US" sz="1300" dirty="0" err="1" smtClean="0"/>
              <a:t>erizi</a:t>
            </a:r>
            <a:r>
              <a:rPr lang="en-US" sz="1300" dirty="0" smtClean="0"/>
              <a:t>,, </a:t>
            </a:r>
            <a:r>
              <a:rPr lang="en-US" sz="1300" dirty="0" err="1" smtClean="0"/>
              <a:t>Shpresa</a:t>
            </a:r>
            <a:r>
              <a:rPr lang="en-US" sz="1300" dirty="0" smtClean="0"/>
              <a:t> </a:t>
            </a:r>
            <a:r>
              <a:rPr lang="en-US" sz="1300" dirty="0" err="1"/>
              <a:t>A</a:t>
            </a:r>
            <a:r>
              <a:rPr lang="en-US" sz="1300" dirty="0" err="1" smtClean="0"/>
              <a:t>demi</a:t>
            </a:r>
            <a:r>
              <a:rPr lang="en-US" sz="1300" dirty="0" smtClean="0"/>
              <a:t>, </a:t>
            </a:r>
            <a:r>
              <a:rPr lang="en-US" sz="1300" dirty="0" err="1" smtClean="0"/>
              <a:t>Erxhan</a:t>
            </a:r>
            <a:r>
              <a:rPr lang="en-US" sz="1300" dirty="0" smtClean="0"/>
              <a:t> </a:t>
            </a:r>
            <a:r>
              <a:rPr lang="en-US" sz="1300" dirty="0" err="1"/>
              <a:t>I</a:t>
            </a:r>
            <a:r>
              <a:rPr lang="en-US" sz="1300" dirty="0" err="1" smtClean="0"/>
              <a:t>brahimi</a:t>
            </a:r>
            <a:r>
              <a:rPr lang="en-US" sz="1300" dirty="0" smtClean="0"/>
              <a:t>, </a:t>
            </a:r>
            <a:r>
              <a:rPr lang="en-US" sz="1300" dirty="0" err="1" smtClean="0"/>
              <a:t>Sheribane</a:t>
            </a:r>
            <a:r>
              <a:rPr lang="en-US" sz="1300" dirty="0" smtClean="0"/>
              <a:t> </a:t>
            </a:r>
            <a:r>
              <a:rPr lang="en-US" sz="1300" dirty="0" err="1" smtClean="0"/>
              <a:t>Muarremi</a:t>
            </a:r>
            <a:r>
              <a:rPr lang="en-US" sz="1300" dirty="0" smtClean="0"/>
              <a:t>,               </a:t>
            </a:r>
            <a:r>
              <a:rPr lang="en-US" sz="1300" dirty="0" err="1" smtClean="0"/>
              <a:t>Melek</a:t>
            </a:r>
            <a:r>
              <a:rPr lang="en-US" sz="1300" dirty="0" smtClean="0"/>
              <a:t> </a:t>
            </a:r>
            <a:r>
              <a:rPr lang="en-US" sz="1300" dirty="0" err="1" smtClean="0"/>
              <a:t>Rexhepi</a:t>
            </a:r>
            <a:r>
              <a:rPr lang="en-US" sz="1300" dirty="0" smtClean="0"/>
              <a:t>. </a:t>
            </a:r>
            <a:r>
              <a:rPr lang="en-US" sz="1300" dirty="0" err="1" smtClean="0"/>
              <a:t>Por</a:t>
            </a:r>
            <a:r>
              <a:rPr lang="en-US" sz="1300" dirty="0" smtClean="0"/>
              <a:t> </a:t>
            </a:r>
            <a:r>
              <a:rPr lang="en-US" sz="1300" dirty="0" err="1" smtClean="0"/>
              <a:t>Shpresa</a:t>
            </a:r>
            <a:r>
              <a:rPr lang="en-US" sz="1300" dirty="0" smtClean="0"/>
              <a:t> </a:t>
            </a:r>
            <a:r>
              <a:rPr lang="en-US" sz="1300" dirty="0" err="1" smtClean="0"/>
              <a:t>Ademi</a:t>
            </a:r>
            <a:r>
              <a:rPr lang="en-US" sz="1300" dirty="0" smtClean="0"/>
              <a:t> </a:t>
            </a:r>
            <a:r>
              <a:rPr lang="en-US" sz="1300" dirty="0" err="1" smtClean="0"/>
              <a:t>ia</a:t>
            </a:r>
            <a:r>
              <a:rPr lang="en-US" sz="1300" dirty="0" smtClean="0"/>
              <a:t> </a:t>
            </a:r>
            <a:r>
              <a:rPr lang="en-US" sz="1300" dirty="0" err="1" smtClean="0"/>
              <a:t>doli</a:t>
            </a:r>
            <a:r>
              <a:rPr lang="en-US" sz="1300" dirty="0" smtClean="0"/>
              <a:t> </a:t>
            </a:r>
            <a:r>
              <a:rPr lang="en-US" sz="1300" dirty="0" err="1" smtClean="0"/>
              <a:t>tӫ</a:t>
            </a:r>
            <a:r>
              <a:rPr lang="en-US" sz="1300" dirty="0" smtClean="0"/>
              <a:t> </a:t>
            </a:r>
            <a:r>
              <a:rPr lang="en-US" sz="1300" dirty="0" err="1" smtClean="0"/>
              <a:t>marrӫ</a:t>
            </a:r>
            <a:r>
              <a:rPr lang="en-US" sz="1300" dirty="0" smtClean="0"/>
              <a:t> </a:t>
            </a:r>
            <a:r>
              <a:rPr lang="en-US" sz="1300" dirty="0" err="1" smtClean="0"/>
              <a:t>pjesӫ</a:t>
            </a:r>
            <a:r>
              <a:rPr lang="en-US" sz="1300" dirty="0" smtClean="0"/>
              <a:t> </a:t>
            </a:r>
            <a:r>
              <a:rPr lang="en-US" sz="1300" dirty="0" err="1" smtClean="0"/>
              <a:t>edhe</a:t>
            </a:r>
            <a:r>
              <a:rPr lang="en-US" sz="1300" dirty="0" smtClean="0"/>
              <a:t> </a:t>
            </a:r>
            <a:r>
              <a:rPr lang="en-US" sz="1300" dirty="0" err="1" smtClean="0"/>
              <a:t>nӫ</a:t>
            </a:r>
            <a:r>
              <a:rPr lang="en-US" sz="1300" dirty="0" smtClean="0"/>
              <a:t> </a:t>
            </a:r>
            <a:r>
              <a:rPr lang="en-US" sz="1300" dirty="0" err="1" smtClean="0"/>
              <a:t>gara</a:t>
            </a:r>
            <a:r>
              <a:rPr lang="en-US" sz="1300" dirty="0" smtClean="0"/>
              <a:t> </a:t>
            </a:r>
            <a:r>
              <a:rPr lang="en-US" sz="1300" dirty="0" err="1" smtClean="0"/>
              <a:t>republikane</a:t>
            </a:r>
            <a:r>
              <a:rPr lang="en-US" sz="1300" dirty="0" smtClean="0"/>
              <a:t>.</a:t>
            </a:r>
          </a:p>
          <a:p>
            <a:endParaRPr lang="en-US" sz="1300" dirty="0"/>
          </a:p>
          <a:p>
            <a:r>
              <a:rPr lang="en-US" sz="1100" dirty="0" err="1" smtClean="0"/>
              <a:t>Shpresa</a:t>
            </a:r>
            <a:r>
              <a:rPr lang="en-US" sz="1100" dirty="0" smtClean="0"/>
              <a:t> </a:t>
            </a:r>
            <a:r>
              <a:rPr lang="en-US" sz="1100" dirty="0" err="1" smtClean="0"/>
              <a:t>Ademi</a:t>
            </a:r>
            <a:r>
              <a:rPr lang="en-US" sz="1100" dirty="0" smtClean="0"/>
              <a:t> IV-2</a:t>
            </a:r>
          </a:p>
          <a:p>
            <a:endParaRPr lang="en-US" sz="1300" dirty="0" smtClean="0"/>
          </a:p>
        </p:txBody>
      </p:sp>
      <p:pic>
        <p:nvPicPr>
          <p:cNvPr id="10" name="Picture 9" descr="666.jpg"/>
          <p:cNvPicPr>
            <a:picLocks noChangeAspect="1"/>
          </p:cNvPicPr>
          <p:nvPr/>
        </p:nvPicPr>
        <p:blipFill>
          <a:blip r:embed="rId3"/>
          <a:stretch>
            <a:fillRect/>
          </a:stretch>
        </p:blipFill>
        <p:spPr>
          <a:xfrm>
            <a:off x="3249303" y="1295400"/>
            <a:ext cx="3391349" cy="1981200"/>
          </a:xfrm>
          <a:prstGeom prst="rect">
            <a:avLst/>
          </a:prstGeom>
          <a:ln>
            <a:noFill/>
          </a:ln>
          <a:effectLst>
            <a:outerShdw blurRad="292100" dist="139700" dir="2700000" algn="tl" rotWithShape="0">
              <a:srgbClr val="333333">
                <a:alpha val="65000"/>
              </a:srgbClr>
            </a:outerShdw>
          </a:effectLst>
        </p:spPr>
      </p:pic>
      <p:sp>
        <p:nvSpPr>
          <p:cNvPr id="11" name="Slide Number Placeholder 10"/>
          <p:cNvSpPr>
            <a:spLocks noGrp="1"/>
          </p:cNvSpPr>
          <p:nvPr>
            <p:ph type="sldNum" sz="quarter" idx="12"/>
          </p:nvPr>
        </p:nvSpPr>
        <p:spPr/>
        <p:txBody>
          <a:bodyPr/>
          <a:lstStyle/>
          <a:p>
            <a:fld id="{3C123EA3-3DE9-45C6-B1A0-8E436F7EB65A}" type="slidenum">
              <a:rPr lang="en-US" sz="1500" b="1" smtClean="0">
                <a:solidFill>
                  <a:schemeClr val="tx1"/>
                </a:solidFill>
              </a:rPr>
              <a:pPr/>
              <a:t>26</a:t>
            </a:fld>
            <a:endParaRPr lang="en-US" sz="1500" b="1" dirty="0">
              <a:solidFill>
                <a:schemeClr val="tx1"/>
              </a:solidFill>
            </a:endParaRPr>
          </a:p>
        </p:txBody>
      </p:sp>
      <p:pic>
        <p:nvPicPr>
          <p:cNvPr id="12" name="Picture 11" descr="IMG_2617.JPG"/>
          <p:cNvPicPr>
            <a:picLocks noChangeAspect="1"/>
          </p:cNvPicPr>
          <p:nvPr/>
        </p:nvPicPr>
        <p:blipFill>
          <a:blip r:embed="rId4" cstate="print"/>
          <a:stretch>
            <a:fillRect/>
          </a:stretch>
        </p:blipFill>
        <p:spPr>
          <a:xfrm>
            <a:off x="0" y="6032500"/>
            <a:ext cx="4343400" cy="325755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9303" y="3386193"/>
            <a:ext cx="3391349" cy="224676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46" y="185179"/>
            <a:ext cx="2091454" cy="953200"/>
          </a:xfrm>
          <a:prstGeom prst="rect">
            <a:avLst/>
          </a:prstGeom>
          <a:effectLst>
            <a:softEdge rad="1270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768" y="1870841"/>
            <a:ext cx="3276600" cy="5791200"/>
          </a:xfrm>
        </p:spPr>
        <p:txBody>
          <a:bodyPr>
            <a:noAutofit/>
          </a:bodyPr>
          <a:lstStyle/>
          <a:p>
            <a:pPr algn="l"/>
            <a:r>
              <a:rPr lang="en-US" sz="1400" dirty="0" err="1" smtClean="0"/>
              <a:t>Shkolla</a:t>
            </a:r>
            <a:r>
              <a:rPr lang="en-US" sz="1400" dirty="0" smtClean="0"/>
              <a:t> </a:t>
            </a:r>
            <a:r>
              <a:rPr lang="en-US" sz="1400" dirty="0" err="1" smtClean="0"/>
              <a:t>jonӫ</a:t>
            </a:r>
            <a:r>
              <a:rPr lang="en-US" sz="1400" dirty="0" smtClean="0"/>
              <a:t> ka </a:t>
            </a:r>
            <a:r>
              <a:rPr lang="en-US" sz="1400" dirty="0" err="1" smtClean="0"/>
              <a:t>shumӫ</a:t>
            </a:r>
            <a:r>
              <a:rPr lang="en-US" sz="1400" dirty="0" smtClean="0"/>
              <a:t> </a:t>
            </a:r>
            <a:r>
              <a:rPr lang="en-US" sz="1400" dirty="0" err="1" smtClean="0"/>
              <a:t>nxӫnӫs</a:t>
            </a:r>
            <a:r>
              <a:rPr lang="en-US" sz="1400" dirty="0" smtClean="0"/>
              <a:t> </a:t>
            </a:r>
            <a:r>
              <a:rPr lang="en-US" sz="1400" dirty="0" err="1" smtClean="0"/>
              <a:t>tӫ</a:t>
            </a:r>
            <a:r>
              <a:rPr lang="en-US" sz="1400" dirty="0" smtClean="0"/>
              <a:t> </a:t>
            </a:r>
            <a:r>
              <a:rPr lang="en-US" sz="1400" dirty="0" err="1" smtClean="0"/>
              <a:t>talentuar</a:t>
            </a:r>
            <a:r>
              <a:rPr lang="en-US" sz="1400" dirty="0" smtClean="0"/>
              <a:t> </a:t>
            </a:r>
            <a:r>
              <a:rPr lang="en-US" sz="1400" dirty="0" err="1" smtClean="0"/>
              <a:t>nӫ</a:t>
            </a:r>
            <a:r>
              <a:rPr lang="en-US" sz="1400" dirty="0" smtClean="0"/>
              <a:t> </a:t>
            </a:r>
            <a:r>
              <a:rPr lang="en-US" sz="1400" dirty="0" err="1" smtClean="0"/>
              <a:t>tӫ</a:t>
            </a:r>
            <a:r>
              <a:rPr lang="en-US" sz="1400" dirty="0" smtClean="0"/>
              <a:t> </a:t>
            </a:r>
            <a:r>
              <a:rPr lang="en-US" sz="1400" dirty="0" err="1" smtClean="0"/>
              <a:t>gjitha</a:t>
            </a:r>
            <a:r>
              <a:rPr lang="en-US" sz="1400" dirty="0" smtClean="0"/>
              <a:t> </a:t>
            </a:r>
            <a:r>
              <a:rPr lang="en-US" sz="1400" dirty="0" err="1" smtClean="0"/>
              <a:t>fushat</a:t>
            </a:r>
            <a:r>
              <a:rPr lang="en-US" sz="1400" dirty="0" smtClean="0"/>
              <a:t>, </a:t>
            </a:r>
            <a:r>
              <a:rPr lang="en-US" sz="1400" dirty="0" err="1" smtClean="0"/>
              <a:t>por</a:t>
            </a:r>
            <a:r>
              <a:rPr lang="en-US" sz="1400" dirty="0" smtClean="0"/>
              <a:t> </a:t>
            </a:r>
            <a:r>
              <a:rPr lang="en-US" sz="1400" dirty="0" err="1" smtClean="0"/>
              <a:t>kӫsaj</a:t>
            </a:r>
            <a:r>
              <a:rPr lang="en-US" sz="1400" dirty="0" smtClean="0"/>
              <a:t> </a:t>
            </a:r>
            <a:r>
              <a:rPr lang="en-US" sz="1400" dirty="0" err="1" smtClean="0"/>
              <a:t>rradhe</a:t>
            </a:r>
            <a:r>
              <a:rPr lang="en-US" sz="1400" dirty="0" smtClean="0"/>
              <a:t> </a:t>
            </a:r>
            <a:r>
              <a:rPr lang="en-US" sz="1400" dirty="0" err="1" smtClean="0"/>
              <a:t>zgjodhëm</a:t>
            </a:r>
            <a:r>
              <a:rPr lang="en-US" sz="1400" dirty="0" smtClean="0"/>
              <a:t> </a:t>
            </a:r>
            <a:r>
              <a:rPr lang="en-US" sz="1400" dirty="0" err="1" smtClean="0"/>
              <a:t>karateistin</a:t>
            </a:r>
            <a:r>
              <a:rPr lang="en-US" sz="1400" dirty="0" smtClean="0"/>
              <a:t> </a:t>
            </a:r>
            <a:r>
              <a:rPr lang="en-US" sz="1400" dirty="0" err="1" smtClean="0"/>
              <a:t>Nejazi</a:t>
            </a:r>
            <a:r>
              <a:rPr lang="en-US" sz="1400" dirty="0" smtClean="0"/>
              <a:t> </a:t>
            </a:r>
            <a:r>
              <a:rPr lang="en-US" sz="1400" dirty="0" err="1" smtClean="0"/>
              <a:t>Hamidi</a:t>
            </a:r>
            <a:r>
              <a:rPr lang="en-US" sz="1400" dirty="0" smtClean="0"/>
              <a:t> e IV-1, i </a:t>
            </a:r>
            <a:r>
              <a:rPr lang="en-US" sz="1400" dirty="0" err="1" smtClean="0"/>
              <a:t>cili</a:t>
            </a:r>
            <a:r>
              <a:rPr lang="en-US" sz="1400" dirty="0" smtClean="0"/>
              <a:t> me </a:t>
            </a:r>
            <a:r>
              <a:rPr lang="en-US" sz="1400" dirty="0" err="1" smtClean="0"/>
              <a:t>vetfinansimin</a:t>
            </a:r>
            <a:r>
              <a:rPr lang="en-US" sz="1400" dirty="0" smtClean="0"/>
              <a:t> e vet </a:t>
            </a:r>
            <a:r>
              <a:rPr lang="en-US" sz="1400" dirty="0" err="1" smtClean="0"/>
              <a:t>arriti</a:t>
            </a:r>
            <a:r>
              <a:rPr lang="en-US" sz="1400" dirty="0" smtClean="0"/>
              <a:t> </a:t>
            </a:r>
            <a:r>
              <a:rPr lang="en-US" sz="1400" dirty="0" err="1" smtClean="0"/>
              <a:t>tӫ</a:t>
            </a:r>
            <a:r>
              <a:rPr lang="en-US" sz="1400" dirty="0" smtClean="0"/>
              <a:t> </a:t>
            </a:r>
            <a:r>
              <a:rPr lang="en-US" sz="1400" dirty="0" err="1" smtClean="0"/>
              <a:t>marrӫ</a:t>
            </a:r>
            <a:r>
              <a:rPr lang="en-US" sz="1400" dirty="0" smtClean="0"/>
              <a:t> </a:t>
            </a:r>
            <a:r>
              <a:rPr lang="en-US" sz="1400" dirty="0" err="1" smtClean="0"/>
              <a:t>pjesӫ</a:t>
            </a:r>
            <a:r>
              <a:rPr lang="en-US" sz="1400" dirty="0" smtClean="0"/>
              <a:t> </a:t>
            </a:r>
            <a:r>
              <a:rPr lang="en-US" sz="1400" dirty="0" err="1" smtClean="0"/>
              <a:t>nӫ</a:t>
            </a:r>
            <a:r>
              <a:rPr lang="en-US" sz="1400" dirty="0" smtClean="0"/>
              <a:t> </a:t>
            </a:r>
            <a:r>
              <a:rPr lang="en-US" sz="1400" dirty="0" err="1" smtClean="0"/>
              <a:t>gara</a:t>
            </a:r>
            <a:r>
              <a:rPr lang="en-US" sz="1400" dirty="0" smtClean="0"/>
              <a:t> </a:t>
            </a:r>
            <a:r>
              <a:rPr lang="en-US" sz="1400" dirty="0" err="1" smtClean="0"/>
              <a:t>tӫ</a:t>
            </a:r>
            <a:r>
              <a:rPr lang="en-US" sz="1400" dirty="0" smtClean="0"/>
              <a:t> </a:t>
            </a:r>
            <a:r>
              <a:rPr lang="en-US" sz="1400" dirty="0" err="1" smtClean="0"/>
              <a:t>cilat</a:t>
            </a:r>
            <a:r>
              <a:rPr lang="en-US" sz="1400" dirty="0" smtClean="0"/>
              <a:t> </a:t>
            </a:r>
            <a:r>
              <a:rPr lang="en-US" sz="1400" dirty="0" err="1" smtClean="0"/>
              <a:t>janӫ</a:t>
            </a:r>
            <a:r>
              <a:rPr lang="en-US" sz="1400" dirty="0" smtClean="0"/>
              <a:t> </a:t>
            </a:r>
            <a:r>
              <a:rPr lang="en-US" sz="1400" dirty="0" err="1" smtClean="0"/>
              <a:t>mbajtur</a:t>
            </a:r>
            <a:r>
              <a:rPr lang="en-US" sz="1400" dirty="0" smtClean="0"/>
              <a:t> </a:t>
            </a:r>
            <a:r>
              <a:rPr lang="en-US" sz="1400" dirty="0" err="1" smtClean="0"/>
              <a:t>nӫ</a:t>
            </a:r>
            <a:r>
              <a:rPr lang="en-US" sz="1400" dirty="0" smtClean="0"/>
              <a:t> </a:t>
            </a:r>
            <a:r>
              <a:rPr lang="en-US" sz="1400" dirty="0" err="1" smtClean="0"/>
              <a:t>Koraci</a:t>
            </a:r>
            <a:r>
              <a:rPr lang="en-US" sz="1400" dirty="0" smtClean="0"/>
              <a:t> (</a:t>
            </a:r>
            <a:r>
              <a:rPr lang="en-US" sz="1400" dirty="0" err="1" smtClean="0"/>
              <a:t>Vukovar</a:t>
            </a:r>
            <a:r>
              <a:rPr lang="en-US" sz="1400" dirty="0" smtClean="0"/>
              <a:t>, Dubrovnik, </a:t>
            </a:r>
            <a:r>
              <a:rPr lang="en-US" sz="1400" dirty="0" err="1" smtClean="0"/>
              <a:t>Umag</a:t>
            </a:r>
            <a:r>
              <a:rPr lang="en-US" sz="1400" dirty="0" smtClean="0"/>
              <a:t>, </a:t>
            </a:r>
            <a:r>
              <a:rPr lang="en-US" sz="1400" dirty="0" err="1" smtClean="0"/>
              <a:t>Samobor</a:t>
            </a:r>
            <a:r>
              <a:rPr lang="en-US" sz="1400" dirty="0" smtClean="0"/>
              <a:t>), </a:t>
            </a:r>
            <a:r>
              <a:rPr lang="en-US" sz="1400" dirty="0" err="1" smtClean="0"/>
              <a:t>nӫ</a:t>
            </a:r>
            <a:r>
              <a:rPr lang="en-US" sz="1400" dirty="0" smtClean="0"/>
              <a:t> Mal </a:t>
            </a:r>
            <a:r>
              <a:rPr lang="en-US" sz="1400" dirty="0" err="1" smtClean="0"/>
              <a:t>tӫ</a:t>
            </a:r>
            <a:r>
              <a:rPr lang="en-US" sz="1400" dirty="0" smtClean="0"/>
              <a:t> </a:t>
            </a:r>
            <a:r>
              <a:rPr lang="en-US" sz="1400" dirty="0" err="1"/>
              <a:t>Z</a:t>
            </a:r>
            <a:r>
              <a:rPr lang="en-US" sz="1400" dirty="0" err="1" smtClean="0"/>
              <a:t>i</a:t>
            </a:r>
            <a:r>
              <a:rPr lang="en-US" sz="1400" dirty="0" smtClean="0"/>
              <a:t> (</a:t>
            </a:r>
            <a:r>
              <a:rPr lang="en-US" sz="1400" dirty="0" err="1" smtClean="0"/>
              <a:t>Hercegnovi</a:t>
            </a:r>
            <a:r>
              <a:rPr lang="en-US" sz="1400" dirty="0" smtClean="0"/>
              <a:t>, </a:t>
            </a:r>
            <a:r>
              <a:rPr lang="en-US" sz="1400" dirty="0" err="1" smtClean="0"/>
              <a:t>Ulqin</a:t>
            </a:r>
            <a:r>
              <a:rPr lang="en-US" sz="1400" dirty="0" smtClean="0"/>
              <a:t>), </a:t>
            </a:r>
            <a:r>
              <a:rPr lang="en-US" sz="1400" dirty="0" err="1" smtClean="0"/>
              <a:t>Shqipӫri</a:t>
            </a:r>
            <a:r>
              <a:rPr lang="en-US" sz="1400" dirty="0" smtClean="0"/>
              <a:t> (</a:t>
            </a:r>
            <a:r>
              <a:rPr lang="en-US" sz="1400" dirty="0" err="1" smtClean="0"/>
              <a:t>Tiranӫ</a:t>
            </a:r>
            <a:r>
              <a:rPr lang="en-US" sz="1400" dirty="0" smtClean="0"/>
              <a:t>, </a:t>
            </a:r>
            <a:r>
              <a:rPr lang="en-US" sz="1400" dirty="0" err="1" smtClean="0"/>
              <a:t>Vlorӫ</a:t>
            </a:r>
            <a:r>
              <a:rPr lang="en-US" sz="1400" dirty="0" smtClean="0"/>
              <a:t>), </a:t>
            </a:r>
            <a:r>
              <a:rPr lang="en-US" sz="1400" dirty="0" err="1" smtClean="0"/>
              <a:t>Kosovë</a:t>
            </a:r>
            <a:r>
              <a:rPr lang="en-US" sz="1400" dirty="0" smtClean="0"/>
              <a:t> (</a:t>
            </a:r>
            <a:r>
              <a:rPr lang="en-US" sz="1400" dirty="0" err="1" smtClean="0"/>
              <a:t>Prishtinӫ</a:t>
            </a:r>
            <a:r>
              <a:rPr lang="en-US" sz="1400" dirty="0" smtClean="0"/>
              <a:t>, </a:t>
            </a:r>
            <a:r>
              <a:rPr lang="en-US" sz="1400" dirty="0" err="1" smtClean="0"/>
              <a:t>Prizren</a:t>
            </a:r>
            <a:r>
              <a:rPr lang="en-US" sz="1400" dirty="0" smtClean="0"/>
              <a:t>, </a:t>
            </a:r>
            <a:r>
              <a:rPr lang="en-US" sz="1400" dirty="0" err="1" smtClean="0"/>
              <a:t>Ferizaj</a:t>
            </a:r>
            <a:r>
              <a:rPr lang="en-US" sz="1400" dirty="0" smtClean="0"/>
              <a:t>, </a:t>
            </a:r>
            <a:r>
              <a:rPr lang="en-US" sz="1400" dirty="0" err="1" smtClean="0"/>
              <a:t>Gjilan,Pejë</a:t>
            </a:r>
            <a:r>
              <a:rPr lang="en-US" sz="1400" dirty="0" smtClean="0"/>
              <a:t>), </a:t>
            </a:r>
            <a:r>
              <a:rPr lang="en-US" sz="1400" dirty="0" err="1" smtClean="0"/>
              <a:t>dhe</a:t>
            </a:r>
            <a:r>
              <a:rPr lang="en-US" sz="1400" dirty="0" smtClean="0"/>
              <a:t> </a:t>
            </a:r>
            <a:r>
              <a:rPr lang="en-US" sz="1400" dirty="0" err="1" smtClean="0"/>
              <a:t>Maqedoni</a:t>
            </a:r>
            <a:r>
              <a:rPr lang="en-US" sz="1400" dirty="0" smtClean="0"/>
              <a:t> (</a:t>
            </a:r>
            <a:r>
              <a:rPr lang="en-US" sz="1400" dirty="0" err="1" smtClean="0"/>
              <a:t>Tetovӫ</a:t>
            </a:r>
            <a:r>
              <a:rPr lang="en-US" sz="1400" dirty="0" smtClean="0"/>
              <a:t>, </a:t>
            </a:r>
            <a:r>
              <a:rPr lang="en-US" sz="1400" dirty="0" err="1" smtClean="0"/>
              <a:t>Strugӫ</a:t>
            </a:r>
            <a:r>
              <a:rPr lang="en-US" sz="1400" dirty="0" smtClean="0"/>
              <a:t>, </a:t>
            </a:r>
            <a:r>
              <a:rPr lang="en-US" sz="1400" dirty="0" err="1" smtClean="0"/>
              <a:t>Kӫrҫovӫ</a:t>
            </a:r>
            <a:r>
              <a:rPr lang="en-US" sz="1400" dirty="0" smtClean="0"/>
              <a:t>, </a:t>
            </a:r>
            <a:r>
              <a:rPr lang="en-US" sz="1400" dirty="0" err="1" smtClean="0"/>
              <a:t>Shkup</a:t>
            </a:r>
            <a:r>
              <a:rPr lang="en-US" sz="1400" dirty="0" smtClean="0"/>
              <a:t>, </a:t>
            </a:r>
            <a:r>
              <a:rPr lang="en-US" sz="1400" dirty="0" err="1" smtClean="0"/>
              <a:t>Ohër</a:t>
            </a:r>
            <a:r>
              <a:rPr lang="en-US" sz="1400" dirty="0" smtClean="0"/>
              <a:t>).</a:t>
            </a:r>
            <a:br>
              <a:rPr lang="en-US" sz="1400" dirty="0" smtClean="0"/>
            </a:br>
            <a:r>
              <a:rPr lang="en-US" sz="1400" dirty="0" err="1" smtClean="0"/>
              <a:t>Gjatӫ</a:t>
            </a:r>
            <a:r>
              <a:rPr lang="en-US" sz="1400" dirty="0" smtClean="0"/>
              <a:t> </a:t>
            </a:r>
            <a:r>
              <a:rPr lang="en-US" sz="1400" dirty="0" err="1" smtClean="0"/>
              <a:t>këtyre</a:t>
            </a:r>
            <a:r>
              <a:rPr lang="en-US" sz="1400" dirty="0" smtClean="0"/>
              <a:t> </a:t>
            </a:r>
            <a:r>
              <a:rPr lang="en-US" sz="1400" dirty="0" err="1" smtClean="0"/>
              <a:t>garave</a:t>
            </a:r>
            <a:r>
              <a:rPr lang="en-US" sz="1400" dirty="0" smtClean="0"/>
              <a:t> </a:t>
            </a:r>
            <a:r>
              <a:rPr lang="en-US" sz="1400" dirty="0" err="1" smtClean="0"/>
              <a:t>Nejaziu</a:t>
            </a:r>
            <a:r>
              <a:rPr lang="en-US" sz="1400" dirty="0" smtClean="0"/>
              <a:t> ka </a:t>
            </a:r>
            <a:r>
              <a:rPr lang="en-US" sz="1400" dirty="0" err="1" smtClean="0"/>
              <a:t>arritur</a:t>
            </a:r>
            <a:r>
              <a:rPr lang="en-US" sz="1400" dirty="0" smtClean="0"/>
              <a:t> </a:t>
            </a:r>
            <a:r>
              <a:rPr lang="en-US" sz="1400" dirty="0" err="1" smtClean="0"/>
              <a:t>tӫ</a:t>
            </a:r>
            <a:r>
              <a:rPr lang="en-US" sz="1400" dirty="0" smtClean="0"/>
              <a:t> </a:t>
            </a:r>
            <a:r>
              <a:rPr lang="en-US" sz="1400" dirty="0" err="1" smtClean="0"/>
              <a:t>siguroj</a:t>
            </a:r>
            <a:r>
              <a:rPr lang="en-US" sz="1400" dirty="0" smtClean="0"/>
              <a:t> 24  </a:t>
            </a:r>
            <a:r>
              <a:rPr lang="en-US" sz="1400" dirty="0" err="1" smtClean="0"/>
              <a:t>vende</a:t>
            </a:r>
            <a:r>
              <a:rPr lang="en-US" sz="1400" dirty="0" smtClean="0"/>
              <a:t> </a:t>
            </a:r>
            <a:r>
              <a:rPr lang="en-US" sz="1400" dirty="0" err="1" smtClean="0"/>
              <a:t>tӫ</a:t>
            </a:r>
            <a:r>
              <a:rPr lang="en-US" sz="1400" dirty="0" smtClean="0"/>
              <a:t> </a:t>
            </a:r>
            <a:r>
              <a:rPr lang="en-US" sz="1400" dirty="0" err="1" smtClean="0"/>
              <a:t>para</a:t>
            </a:r>
            <a:r>
              <a:rPr lang="en-US" sz="1400" dirty="0" smtClean="0"/>
              <a:t> ,10 </a:t>
            </a:r>
            <a:r>
              <a:rPr lang="en-US" sz="1400" dirty="0" err="1" smtClean="0"/>
              <a:t>vende</a:t>
            </a:r>
            <a:r>
              <a:rPr lang="en-US" sz="1400" dirty="0" smtClean="0"/>
              <a:t> </a:t>
            </a:r>
            <a:r>
              <a:rPr lang="en-US" sz="1400" dirty="0" err="1" smtClean="0"/>
              <a:t>tӫ</a:t>
            </a:r>
            <a:r>
              <a:rPr lang="en-US" sz="1400" dirty="0" smtClean="0"/>
              <a:t> </a:t>
            </a:r>
            <a:r>
              <a:rPr lang="en-US" sz="1400" dirty="0" err="1" smtClean="0"/>
              <a:t>dyta</a:t>
            </a:r>
            <a:r>
              <a:rPr lang="en-US" sz="1400" dirty="0" smtClean="0"/>
              <a:t> </a:t>
            </a:r>
            <a:r>
              <a:rPr lang="en-US" sz="1400" dirty="0" err="1" smtClean="0"/>
              <a:t>dhe</a:t>
            </a:r>
            <a:r>
              <a:rPr lang="en-US" sz="1400" dirty="0" smtClean="0"/>
              <a:t> 8 </a:t>
            </a:r>
            <a:r>
              <a:rPr lang="en-US" sz="1400" dirty="0" err="1" smtClean="0"/>
              <a:t>vende</a:t>
            </a:r>
            <a:r>
              <a:rPr lang="en-US" sz="1400" dirty="0" smtClean="0"/>
              <a:t> </a:t>
            </a:r>
            <a:r>
              <a:rPr lang="en-US" sz="1400" dirty="0" err="1" smtClean="0"/>
              <a:t>tӫ</a:t>
            </a:r>
            <a:r>
              <a:rPr lang="en-US" sz="1400" dirty="0" smtClean="0"/>
              <a:t> </a:t>
            </a:r>
            <a:r>
              <a:rPr lang="en-US" sz="1400" dirty="0" err="1" smtClean="0"/>
              <a:t>treta</a:t>
            </a:r>
            <a:r>
              <a:rPr lang="en-US" sz="1400" dirty="0" smtClean="0"/>
              <a:t>, </a:t>
            </a:r>
            <a:r>
              <a:rPr lang="en-US" sz="1400" dirty="0" err="1" smtClean="0"/>
              <a:t>gjithashtu</a:t>
            </a:r>
            <a:r>
              <a:rPr lang="en-US" sz="1400" dirty="0" smtClean="0"/>
              <a:t> </a:t>
            </a:r>
            <a:r>
              <a:rPr lang="en-US" sz="1400" dirty="0" err="1" smtClean="0"/>
              <a:t>është</a:t>
            </a:r>
            <a:r>
              <a:rPr lang="en-US" sz="1400" dirty="0" smtClean="0"/>
              <a:t> </a:t>
            </a:r>
            <a:r>
              <a:rPr lang="en-US" sz="1400" dirty="0" err="1" smtClean="0"/>
              <a:t>edhe</a:t>
            </a:r>
            <a:r>
              <a:rPr lang="en-US" sz="1400" dirty="0" smtClean="0"/>
              <a:t> </a:t>
            </a:r>
            <a:r>
              <a:rPr lang="en-US" sz="1400" dirty="0" err="1"/>
              <a:t>n</a:t>
            </a:r>
            <a:r>
              <a:rPr lang="en-US" sz="1400" dirty="0" err="1" smtClean="0"/>
              <a:t>ënkampion</a:t>
            </a:r>
            <a:r>
              <a:rPr lang="en-US" sz="1400" dirty="0" smtClean="0"/>
              <a:t> </a:t>
            </a:r>
            <a:r>
              <a:rPr lang="en-US" sz="1400" dirty="0" err="1"/>
              <a:t>b</a:t>
            </a:r>
            <a:r>
              <a:rPr lang="en-US" sz="1400" dirty="0" err="1" smtClean="0"/>
              <a:t>allkanik</a:t>
            </a:r>
            <a:r>
              <a:rPr lang="en-US" sz="1400" dirty="0" smtClean="0"/>
              <a:t>. </a:t>
            </a:r>
            <a:br>
              <a:rPr lang="en-US" sz="1400" dirty="0" smtClean="0"/>
            </a:br>
            <a:r>
              <a:rPr lang="en-US" sz="1400" dirty="0" err="1" smtClean="0"/>
              <a:t>Ёshtӫ</a:t>
            </a:r>
            <a:r>
              <a:rPr lang="en-US" sz="1400" dirty="0" smtClean="0"/>
              <a:t>  </a:t>
            </a:r>
            <a:r>
              <a:rPr lang="en-US" sz="1400" dirty="0" err="1" smtClean="0"/>
              <a:t>pӫr</a:t>
            </a:r>
            <a:r>
              <a:rPr lang="en-US" sz="1400" dirty="0" smtClean="0"/>
              <a:t> </a:t>
            </a:r>
            <a:r>
              <a:rPr lang="en-US" sz="1400" dirty="0" err="1" smtClean="0"/>
              <a:t>t’u</a:t>
            </a:r>
            <a:r>
              <a:rPr lang="en-US" sz="1400" dirty="0" smtClean="0"/>
              <a:t> </a:t>
            </a:r>
            <a:r>
              <a:rPr lang="en-US" sz="1400" dirty="0" err="1" smtClean="0"/>
              <a:t>krenuar</a:t>
            </a:r>
            <a:r>
              <a:rPr lang="en-US" sz="1400" dirty="0" smtClean="0"/>
              <a:t> me </a:t>
            </a:r>
            <a:r>
              <a:rPr lang="en-US" sz="1400" dirty="0" err="1" smtClean="0"/>
              <a:t>kӫtӫ</a:t>
            </a:r>
            <a:r>
              <a:rPr lang="en-US" sz="1400" dirty="0" smtClean="0"/>
              <a:t> </a:t>
            </a:r>
            <a:r>
              <a:rPr lang="en-US" sz="1400" dirty="0" err="1" smtClean="0"/>
              <a:t>nxӫnӫs</a:t>
            </a:r>
            <a:r>
              <a:rPr lang="en-US" sz="1400" dirty="0" smtClean="0"/>
              <a:t> </a:t>
            </a:r>
            <a:r>
              <a:rPr lang="en-US" sz="1400" dirty="0" err="1" smtClean="0"/>
              <a:t>si</a:t>
            </a:r>
            <a:r>
              <a:rPr lang="en-US" sz="1400" dirty="0" smtClean="0"/>
              <a:t> </a:t>
            </a:r>
            <a:r>
              <a:rPr lang="en-US" sz="1400" dirty="0" err="1" smtClean="0"/>
              <a:t>edhe</a:t>
            </a:r>
            <a:r>
              <a:rPr lang="en-US" sz="1400" dirty="0" smtClean="0"/>
              <a:t> me </a:t>
            </a:r>
            <a:r>
              <a:rPr lang="en-US" sz="1400" dirty="0" err="1" smtClean="0"/>
              <a:t>shumӫ</a:t>
            </a:r>
            <a:r>
              <a:rPr lang="en-US" sz="1400" dirty="0" smtClean="0"/>
              <a:t> </a:t>
            </a:r>
            <a:r>
              <a:rPr lang="en-US" sz="1400" dirty="0" err="1" smtClean="0"/>
              <a:t>nxӫnӫs</a:t>
            </a:r>
            <a:r>
              <a:rPr lang="en-US" sz="1400" dirty="0" smtClean="0"/>
              <a:t> </a:t>
            </a:r>
            <a:r>
              <a:rPr lang="en-US" sz="1400" dirty="0" err="1" smtClean="0"/>
              <a:t>tӫ</a:t>
            </a:r>
            <a:r>
              <a:rPr lang="en-US" sz="1400" dirty="0" smtClean="0"/>
              <a:t> </a:t>
            </a:r>
            <a:r>
              <a:rPr lang="en-US" sz="1400" dirty="0" err="1" smtClean="0"/>
              <a:t>tjerӫ</a:t>
            </a:r>
            <a:r>
              <a:rPr lang="en-US" sz="1400" dirty="0" smtClean="0"/>
              <a:t> </a:t>
            </a:r>
            <a:r>
              <a:rPr lang="en-US" sz="1400" dirty="0" err="1" smtClean="0"/>
              <a:t>qӫ</a:t>
            </a:r>
            <a:r>
              <a:rPr lang="en-US" sz="1400" dirty="0" smtClean="0"/>
              <a:t> ka </a:t>
            </a:r>
            <a:r>
              <a:rPr lang="en-US" sz="1400" dirty="0" err="1" smtClean="0"/>
              <a:t>shkolla</a:t>
            </a:r>
            <a:r>
              <a:rPr lang="en-US" sz="1400" dirty="0" smtClean="0"/>
              <a:t> </a:t>
            </a:r>
            <a:r>
              <a:rPr lang="en-US" sz="1400" dirty="0" err="1" smtClean="0"/>
              <a:t>jonӫ</a:t>
            </a:r>
            <a:r>
              <a:rPr lang="en-US" sz="1400" dirty="0" smtClean="0"/>
              <a:t> .</a:t>
            </a:r>
            <a:br>
              <a:rPr lang="en-US" sz="1400" dirty="0" smtClean="0"/>
            </a:br>
            <a:r>
              <a:rPr lang="en-US" sz="1400" dirty="0" err="1" smtClean="0"/>
              <a:t>Nejazi</a:t>
            </a:r>
            <a:r>
              <a:rPr lang="en-US" sz="1400" dirty="0" smtClean="0"/>
              <a:t> </a:t>
            </a:r>
            <a:r>
              <a:rPr lang="en-US" sz="1400" dirty="0" err="1" smtClean="0"/>
              <a:t>tӫ</a:t>
            </a:r>
            <a:r>
              <a:rPr lang="en-US" sz="1400" dirty="0" smtClean="0"/>
              <a:t> </a:t>
            </a:r>
            <a:r>
              <a:rPr lang="en-US" sz="1400" dirty="0" err="1" smtClean="0"/>
              <a:t>urojmӫ</a:t>
            </a:r>
            <a:r>
              <a:rPr lang="en-US" sz="1400" dirty="0" smtClean="0"/>
              <a:t> </a:t>
            </a:r>
            <a:r>
              <a:rPr lang="en-US" sz="1400" dirty="0" err="1" smtClean="0"/>
              <a:t>shӫndet</a:t>
            </a:r>
            <a:r>
              <a:rPr lang="en-US" sz="1400" dirty="0" smtClean="0"/>
              <a:t> </a:t>
            </a:r>
            <a:r>
              <a:rPr lang="en-US" sz="1400" dirty="0" err="1" smtClean="0"/>
              <a:t>suksese</a:t>
            </a:r>
            <a:r>
              <a:rPr lang="en-US" sz="1400" dirty="0" smtClean="0"/>
              <a:t> </a:t>
            </a:r>
            <a:r>
              <a:rPr lang="en-US" sz="1400" dirty="0" err="1" smtClean="0"/>
              <a:t>dhe</a:t>
            </a:r>
            <a:r>
              <a:rPr lang="en-US" sz="1400" dirty="0" smtClean="0"/>
              <a:t> </a:t>
            </a:r>
            <a:r>
              <a:rPr lang="en-US" sz="1400" dirty="0" err="1" smtClean="0"/>
              <a:t>sa</a:t>
            </a:r>
            <a:r>
              <a:rPr lang="en-US" sz="1400" dirty="0" smtClean="0"/>
              <a:t> </a:t>
            </a:r>
            <a:r>
              <a:rPr lang="en-US" sz="1400" dirty="0" err="1" smtClean="0"/>
              <a:t>mӫ</a:t>
            </a:r>
            <a:r>
              <a:rPr lang="en-US" sz="1400" dirty="0" smtClean="0"/>
              <a:t> </a:t>
            </a:r>
            <a:r>
              <a:rPr lang="en-US" sz="1400" dirty="0" err="1" smtClean="0"/>
              <a:t>shumӫ</a:t>
            </a:r>
            <a:r>
              <a:rPr lang="en-US" sz="1400" dirty="0" smtClean="0"/>
              <a:t> </a:t>
            </a:r>
            <a:r>
              <a:rPr lang="en-US" sz="1400" dirty="0" err="1" smtClean="0"/>
              <a:t>vende</a:t>
            </a:r>
            <a:r>
              <a:rPr lang="en-US" sz="1400" dirty="0" smtClean="0"/>
              <a:t> </a:t>
            </a:r>
            <a:r>
              <a:rPr lang="en-US" sz="1400" dirty="0" err="1" smtClean="0"/>
              <a:t>tӫ</a:t>
            </a:r>
            <a:r>
              <a:rPr lang="en-US" sz="1400" dirty="0" smtClean="0"/>
              <a:t> </a:t>
            </a:r>
            <a:r>
              <a:rPr lang="en-US" sz="1400" dirty="0" err="1" smtClean="0"/>
              <a:t>para</a:t>
            </a:r>
            <a:r>
              <a:rPr lang="en-US" sz="1400" dirty="0" smtClean="0"/>
              <a:t>.</a:t>
            </a:r>
            <a:br>
              <a:rPr lang="en-US" sz="1400" dirty="0" smtClean="0"/>
            </a:br>
            <a:r>
              <a:rPr lang="en-US" sz="1400" dirty="0" err="1" smtClean="0"/>
              <a:t>Shkolla</a:t>
            </a:r>
            <a:r>
              <a:rPr lang="en-US" sz="1400" dirty="0" smtClean="0"/>
              <a:t> </a:t>
            </a:r>
            <a:r>
              <a:rPr lang="en-US" sz="1400" dirty="0" err="1" smtClean="0"/>
              <a:t>jonӫ</a:t>
            </a:r>
            <a:r>
              <a:rPr lang="en-US" sz="1400" dirty="0" smtClean="0"/>
              <a:t> </a:t>
            </a:r>
            <a:r>
              <a:rPr lang="en-US" sz="1400" dirty="0" err="1" smtClean="0"/>
              <a:t>dhe</a:t>
            </a:r>
            <a:r>
              <a:rPr lang="en-US" sz="1400" dirty="0" smtClean="0"/>
              <a:t> </a:t>
            </a:r>
            <a:r>
              <a:rPr lang="en-US" sz="1400" dirty="0" err="1" smtClean="0"/>
              <a:t>tӫ</a:t>
            </a:r>
            <a:r>
              <a:rPr lang="en-US" sz="1400" dirty="0" smtClean="0"/>
              <a:t> </a:t>
            </a:r>
            <a:r>
              <a:rPr lang="en-US" sz="1400" dirty="0" err="1" smtClean="0"/>
              <a:t>gjithӫ</a:t>
            </a:r>
            <a:r>
              <a:rPr lang="en-US" sz="1400" dirty="0" smtClean="0"/>
              <a:t> </a:t>
            </a:r>
            <a:r>
              <a:rPr lang="en-US" sz="1400" dirty="0" err="1" smtClean="0"/>
              <a:t>moshatarӫt</a:t>
            </a:r>
            <a:r>
              <a:rPr lang="en-US" sz="1400" dirty="0" smtClean="0"/>
              <a:t> e </a:t>
            </a:r>
            <a:r>
              <a:rPr lang="en-US" sz="1400" dirty="0" err="1" smtClean="0"/>
              <a:t>tu</a:t>
            </a:r>
            <a:r>
              <a:rPr lang="en-US" sz="1400" dirty="0" smtClean="0"/>
              <a:t> </a:t>
            </a:r>
            <a:r>
              <a:rPr lang="en-US" sz="1400" dirty="0" err="1" smtClean="0"/>
              <a:t>krenohen</a:t>
            </a:r>
            <a:r>
              <a:rPr lang="en-US" sz="1400" dirty="0" smtClean="0"/>
              <a:t> me </a:t>
            </a:r>
            <a:r>
              <a:rPr lang="en-US" sz="1400" dirty="0" err="1" smtClean="0"/>
              <a:t>ty</a:t>
            </a:r>
            <a:r>
              <a:rPr lang="en-US" sz="1400" dirty="0" smtClean="0"/>
              <a:t>.</a:t>
            </a:r>
            <a:br>
              <a:rPr lang="en-US" sz="1400" dirty="0" smtClean="0"/>
            </a:br>
            <a:endParaRPr lang="en-US" sz="1400" dirty="0"/>
          </a:p>
        </p:txBody>
      </p:sp>
      <p:pic>
        <p:nvPicPr>
          <p:cNvPr id="5" name="Content Placeholder 4" descr="Screenshot_20190409-232910_Gallery.jpg"/>
          <p:cNvPicPr>
            <a:picLocks noGrp="1" noChangeAspect="1"/>
          </p:cNvPicPr>
          <p:nvPr>
            <p:ph idx="1"/>
          </p:nvPr>
        </p:nvPicPr>
        <p:blipFill>
          <a:blip r:embed="rId3" cstate="print"/>
          <a:srcRect l="7449" r="8755" b="478"/>
          <a:stretch>
            <a:fillRect/>
          </a:stretch>
        </p:blipFill>
        <p:spPr>
          <a:xfrm>
            <a:off x="28903" y="69631"/>
            <a:ext cx="3352800" cy="2209800"/>
          </a:xfrm>
          <a:prstGeom prst="rect">
            <a:avLst/>
          </a:prstGeom>
          <a:ln>
            <a:noFill/>
          </a:ln>
          <a:effectLst>
            <a:softEdge rad="112500"/>
          </a:effectLst>
        </p:spPr>
      </p:pic>
      <p:sp>
        <p:nvSpPr>
          <p:cNvPr id="4" name="Slide Number Placeholder 3"/>
          <p:cNvSpPr>
            <a:spLocks noGrp="1"/>
          </p:cNvSpPr>
          <p:nvPr>
            <p:ph type="sldNum" sz="quarter" idx="12"/>
          </p:nvPr>
        </p:nvSpPr>
        <p:spPr/>
        <p:txBody>
          <a:bodyPr/>
          <a:lstStyle/>
          <a:p>
            <a:fld id="{3C123EA3-3DE9-45C6-B1A0-8E436F7EB65A}" type="slidenum">
              <a:rPr lang="en-US" sz="1500" b="1" smtClean="0">
                <a:solidFill>
                  <a:schemeClr val="tx1"/>
                </a:solidFill>
              </a:rPr>
              <a:pPr/>
              <a:t>27</a:t>
            </a:fld>
            <a:endParaRPr lang="en-US" sz="1500" b="1" dirty="0">
              <a:solidFill>
                <a:schemeClr val="tx1"/>
              </a:solidFill>
            </a:endParaRPr>
          </a:p>
        </p:txBody>
      </p:sp>
      <p:pic>
        <p:nvPicPr>
          <p:cNvPr id="6" name="Picture 5" descr="Screenshot_20190409-230940_Photos.jpg"/>
          <p:cNvPicPr>
            <a:picLocks noChangeAspect="1"/>
          </p:cNvPicPr>
          <p:nvPr/>
        </p:nvPicPr>
        <p:blipFill>
          <a:blip r:embed="rId4" cstate="print"/>
          <a:srcRect t="36154" b="35385"/>
          <a:stretch>
            <a:fillRect/>
          </a:stretch>
        </p:blipFill>
        <p:spPr>
          <a:xfrm>
            <a:off x="3352800" y="0"/>
            <a:ext cx="3505200" cy="2209800"/>
          </a:xfrm>
          <a:prstGeom prst="rect">
            <a:avLst/>
          </a:prstGeom>
          <a:ln>
            <a:noFill/>
          </a:ln>
          <a:effectLst>
            <a:softEdge rad="112500"/>
          </a:effectLst>
        </p:spPr>
      </p:pic>
      <p:pic>
        <p:nvPicPr>
          <p:cNvPr id="8" name="Picture 7" descr="Screenshot_20190411-113549_Gallery.jpg"/>
          <p:cNvPicPr>
            <a:picLocks noChangeAspect="1"/>
          </p:cNvPicPr>
          <p:nvPr/>
        </p:nvPicPr>
        <p:blipFill>
          <a:blip r:embed="rId5" cstate="print"/>
          <a:srcRect t="17692" b="17692"/>
          <a:stretch>
            <a:fillRect/>
          </a:stretch>
        </p:blipFill>
        <p:spPr>
          <a:xfrm>
            <a:off x="0" y="7086600"/>
            <a:ext cx="2209800" cy="2438400"/>
          </a:xfrm>
          <a:prstGeom prst="rect">
            <a:avLst/>
          </a:prstGeom>
          <a:ln>
            <a:noFill/>
          </a:ln>
          <a:effectLst>
            <a:softEdge rad="112500"/>
          </a:effectLst>
        </p:spPr>
      </p:pic>
      <p:pic>
        <p:nvPicPr>
          <p:cNvPr id="9" name="Picture 8" descr="Screenshot_20190411-113530_Gallery.jpg"/>
          <p:cNvPicPr>
            <a:picLocks noChangeAspect="1"/>
          </p:cNvPicPr>
          <p:nvPr/>
        </p:nvPicPr>
        <p:blipFill>
          <a:blip r:embed="rId6" cstate="print"/>
          <a:srcRect t="31538" b="31539"/>
          <a:stretch>
            <a:fillRect/>
          </a:stretch>
        </p:blipFill>
        <p:spPr>
          <a:xfrm>
            <a:off x="4419600" y="2095500"/>
            <a:ext cx="2438400" cy="2324100"/>
          </a:xfrm>
          <a:prstGeom prst="rect">
            <a:avLst/>
          </a:prstGeom>
          <a:ln>
            <a:noFill/>
          </a:ln>
          <a:effectLst>
            <a:softEdge rad="112500"/>
          </a:effectLst>
        </p:spPr>
      </p:pic>
      <p:pic>
        <p:nvPicPr>
          <p:cNvPr id="11" name="Picture 10" descr="Screenshot_20190411-113604_Gallery.jpg"/>
          <p:cNvPicPr>
            <a:picLocks noChangeAspect="1"/>
          </p:cNvPicPr>
          <p:nvPr/>
        </p:nvPicPr>
        <p:blipFill>
          <a:blip r:embed="rId7" cstate="print"/>
          <a:srcRect t="17692" b="17692"/>
          <a:stretch>
            <a:fillRect/>
          </a:stretch>
        </p:blipFill>
        <p:spPr>
          <a:xfrm>
            <a:off x="2133600" y="7086600"/>
            <a:ext cx="2066226" cy="2438400"/>
          </a:xfrm>
          <a:prstGeom prst="rect">
            <a:avLst/>
          </a:prstGeom>
          <a:ln>
            <a:noFill/>
          </a:ln>
          <a:effectLst>
            <a:softEdge rad="112500"/>
          </a:effectLst>
        </p:spPr>
      </p:pic>
      <p:pic>
        <p:nvPicPr>
          <p:cNvPr id="12" name="Picture 11" descr="Screenshot_20190411-113620_Gallery.jpg"/>
          <p:cNvPicPr>
            <a:picLocks noChangeAspect="1"/>
          </p:cNvPicPr>
          <p:nvPr/>
        </p:nvPicPr>
        <p:blipFill>
          <a:blip r:embed="rId8" cstate="print"/>
          <a:srcRect t="32306" r="3546" b="31539"/>
          <a:stretch>
            <a:fillRect/>
          </a:stretch>
        </p:blipFill>
        <p:spPr>
          <a:xfrm>
            <a:off x="4191001" y="6172200"/>
            <a:ext cx="2667000" cy="1676400"/>
          </a:xfrm>
          <a:prstGeom prst="rect">
            <a:avLst/>
          </a:prstGeom>
          <a:ln>
            <a:noFill/>
          </a:ln>
          <a:effectLst>
            <a:softEdge rad="112500"/>
          </a:effectLst>
        </p:spPr>
      </p:pic>
      <p:pic>
        <p:nvPicPr>
          <p:cNvPr id="13" name="Picture 12" descr="Screenshot_20190411-113626_Gallery.jpg"/>
          <p:cNvPicPr>
            <a:picLocks noChangeAspect="1"/>
          </p:cNvPicPr>
          <p:nvPr/>
        </p:nvPicPr>
        <p:blipFill>
          <a:blip r:embed="rId9" cstate="print"/>
          <a:srcRect l="983" t="31538" r="4145" b="32308"/>
          <a:stretch>
            <a:fillRect/>
          </a:stretch>
        </p:blipFill>
        <p:spPr>
          <a:xfrm>
            <a:off x="4191000" y="7696200"/>
            <a:ext cx="2667000" cy="1600200"/>
          </a:xfrm>
          <a:prstGeom prst="rect">
            <a:avLst/>
          </a:prstGeom>
          <a:ln>
            <a:noFill/>
          </a:ln>
          <a:effectLst>
            <a:softEdge rad="112500"/>
          </a:effectLst>
        </p:spPr>
      </p:pic>
      <p:pic>
        <p:nvPicPr>
          <p:cNvPr id="16" name="Picture 15" descr="Screenshot_20190411-113526_Gallery.jpg"/>
          <p:cNvPicPr>
            <a:picLocks noChangeAspect="1"/>
          </p:cNvPicPr>
          <p:nvPr/>
        </p:nvPicPr>
        <p:blipFill>
          <a:blip r:embed="rId10" cstate="print"/>
          <a:srcRect t="17693" b="17692"/>
          <a:stretch>
            <a:fillRect/>
          </a:stretch>
        </p:blipFill>
        <p:spPr>
          <a:xfrm>
            <a:off x="3540075" y="4365009"/>
            <a:ext cx="1493402" cy="1983545"/>
          </a:xfrm>
          <a:prstGeom prst="rect">
            <a:avLst/>
          </a:prstGeom>
          <a:ln>
            <a:noFill/>
          </a:ln>
          <a:effectLst>
            <a:softEdge rad="112500"/>
          </a:effectLst>
        </p:spPr>
      </p:pic>
      <p:pic>
        <p:nvPicPr>
          <p:cNvPr id="17" name="Picture 16" descr="Screenshot_20190411-113600_Gallery.jpg"/>
          <p:cNvPicPr>
            <a:picLocks noChangeAspect="1"/>
          </p:cNvPicPr>
          <p:nvPr/>
        </p:nvPicPr>
        <p:blipFill>
          <a:blip r:embed="rId11" cstate="print"/>
          <a:srcRect t="21472" b="20000"/>
          <a:stretch>
            <a:fillRect/>
          </a:stretch>
        </p:blipFill>
        <p:spPr>
          <a:xfrm>
            <a:off x="4876800" y="4343400"/>
            <a:ext cx="1981200" cy="1905000"/>
          </a:xfrm>
          <a:prstGeom prst="rect">
            <a:avLst/>
          </a:prstGeom>
          <a:ln>
            <a:noFill/>
          </a:ln>
          <a:effectLst>
            <a:softEdge rad="112500"/>
          </a:effectLst>
        </p:spPr>
      </p:pic>
      <p:pic>
        <p:nvPicPr>
          <p:cNvPr id="3" name="Picture 2"/>
          <p:cNvPicPr>
            <a:picLocks noChangeAspect="1"/>
          </p:cNvPicPr>
          <p:nvPr/>
        </p:nvPicPr>
        <p:blipFill rotWithShape="1">
          <a:blip r:embed="rId12" cstate="print">
            <a:extLst>
              <a:ext uri="{28A0092B-C50C-407E-A947-70E740481C1C}">
                <a14:useLocalDpi xmlns:a14="http://schemas.microsoft.com/office/drawing/2010/main" val="0"/>
              </a:ext>
            </a:extLst>
          </a:blip>
          <a:srcRect t="12884" b="20769"/>
          <a:stretch/>
        </p:blipFill>
        <p:spPr>
          <a:xfrm>
            <a:off x="3308623" y="2247900"/>
            <a:ext cx="1545431" cy="20955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extLst>
              <a:ext uri="{BEBA8EAE-BF5A-486C-A8C5-ECC9F3942E4B}">
                <a14:imgProps xmlns:a14="http://schemas.microsoft.com/office/drawing/2010/main">
                  <a14:imgLayer r:embed="rId3">
                    <a14:imgEffect>
                      <a14:brightnessContrast contrast="4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0" y="457200"/>
            <a:ext cx="6858000" cy="548640"/>
          </a:xfrm>
          <a:prstGeom prst="rect">
            <a:avLst/>
          </a:prstGeom>
          <a:solidFill>
            <a:schemeClr val="bg2">
              <a:lumMod val="90000"/>
            </a:schemeClr>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000" b="1" dirty="0" err="1" smtClean="0">
                <a:solidFill>
                  <a:schemeClr val="bg2">
                    <a:lumMod val="25000"/>
                  </a:schemeClr>
                </a:solidFill>
                <a:latin typeface="Constantia" pitchFamily="18" charset="0"/>
                <a:cs typeface="Andalus" pitchFamily="18" charset="-78"/>
              </a:rPr>
              <a:t>Nxӫnӫsit</a:t>
            </a:r>
            <a:r>
              <a:rPr lang="en-US" sz="2000" b="1" dirty="0" smtClean="0">
                <a:solidFill>
                  <a:schemeClr val="bg2">
                    <a:lumMod val="25000"/>
                  </a:schemeClr>
                </a:solidFill>
                <a:latin typeface="Constantia" pitchFamily="18" charset="0"/>
                <a:cs typeface="Andalus" pitchFamily="18" charset="-78"/>
              </a:rPr>
              <a:t> </a:t>
            </a:r>
            <a:r>
              <a:rPr lang="en-US" sz="2000" b="1" dirty="0" err="1" smtClean="0">
                <a:solidFill>
                  <a:schemeClr val="bg2">
                    <a:lumMod val="25000"/>
                  </a:schemeClr>
                </a:solidFill>
                <a:latin typeface="Constantia" pitchFamily="18" charset="0"/>
                <a:cs typeface="Andalus" pitchFamily="18" charset="-78"/>
              </a:rPr>
              <a:t>qӫ</a:t>
            </a:r>
            <a:r>
              <a:rPr lang="en-US" sz="2000" b="1" dirty="0" smtClean="0">
                <a:solidFill>
                  <a:schemeClr val="bg2">
                    <a:lumMod val="25000"/>
                  </a:schemeClr>
                </a:solidFill>
                <a:latin typeface="Constantia" pitchFamily="18" charset="0"/>
                <a:cs typeface="Andalus" pitchFamily="18" charset="-78"/>
              </a:rPr>
              <a:t> </a:t>
            </a:r>
            <a:r>
              <a:rPr lang="en-US" sz="2000" b="1" dirty="0" err="1" smtClean="0">
                <a:solidFill>
                  <a:schemeClr val="bg2">
                    <a:lumMod val="25000"/>
                  </a:schemeClr>
                </a:solidFill>
                <a:latin typeface="Constantia" pitchFamily="18" charset="0"/>
                <a:cs typeface="Andalus" pitchFamily="18" charset="-78"/>
              </a:rPr>
              <a:t>lanӫ</a:t>
            </a:r>
            <a:r>
              <a:rPr lang="en-US" sz="2000" b="1" dirty="0" smtClean="0">
                <a:solidFill>
                  <a:schemeClr val="bg2">
                    <a:lumMod val="25000"/>
                  </a:schemeClr>
                </a:solidFill>
                <a:latin typeface="Constantia" pitchFamily="18" charset="0"/>
                <a:cs typeface="Andalus" pitchFamily="18" charset="-78"/>
              </a:rPr>
              <a:t> </a:t>
            </a:r>
            <a:r>
              <a:rPr lang="en-US" sz="2000" b="1" dirty="0" err="1" smtClean="0">
                <a:solidFill>
                  <a:schemeClr val="bg2">
                    <a:lumMod val="25000"/>
                  </a:schemeClr>
                </a:solidFill>
                <a:latin typeface="Constantia" pitchFamily="18" charset="0"/>
                <a:cs typeface="Andalus" pitchFamily="18" charset="-78"/>
              </a:rPr>
              <a:t>gjurmӫ</a:t>
            </a:r>
            <a:r>
              <a:rPr lang="en-US" sz="2000" b="1" dirty="0" smtClean="0">
                <a:solidFill>
                  <a:schemeClr val="bg2">
                    <a:lumMod val="25000"/>
                  </a:schemeClr>
                </a:solidFill>
                <a:latin typeface="Constantia" pitchFamily="18" charset="0"/>
                <a:cs typeface="Andalus" pitchFamily="18" charset="-78"/>
              </a:rPr>
              <a:t> </a:t>
            </a:r>
            <a:r>
              <a:rPr lang="en-US" sz="2000" b="1" dirty="0" err="1" smtClean="0">
                <a:solidFill>
                  <a:schemeClr val="bg2">
                    <a:lumMod val="25000"/>
                  </a:schemeClr>
                </a:solidFill>
                <a:latin typeface="Constantia" pitchFamily="18" charset="0"/>
                <a:cs typeface="Andalus" pitchFamily="18" charset="-78"/>
              </a:rPr>
              <a:t>nӫ</a:t>
            </a:r>
            <a:r>
              <a:rPr lang="en-US" sz="2000" b="1" dirty="0" smtClean="0">
                <a:solidFill>
                  <a:schemeClr val="bg2">
                    <a:lumMod val="25000"/>
                  </a:schemeClr>
                </a:solidFill>
                <a:latin typeface="Constantia" pitchFamily="18" charset="0"/>
                <a:cs typeface="Andalus" pitchFamily="18" charset="-78"/>
              </a:rPr>
              <a:t> </a:t>
            </a:r>
            <a:r>
              <a:rPr lang="en-US" sz="2000" b="1" dirty="0" err="1" smtClean="0">
                <a:solidFill>
                  <a:schemeClr val="bg2">
                    <a:lumMod val="25000"/>
                  </a:schemeClr>
                </a:solidFill>
                <a:latin typeface="Constantia" pitchFamily="18" charset="0"/>
                <a:cs typeface="Andalus" pitchFamily="18" charset="-78"/>
              </a:rPr>
              <a:t>shkollӫn</a:t>
            </a:r>
            <a:r>
              <a:rPr lang="en-US" sz="2000" b="1" dirty="0" smtClean="0">
                <a:solidFill>
                  <a:schemeClr val="bg2">
                    <a:lumMod val="25000"/>
                  </a:schemeClr>
                </a:solidFill>
                <a:latin typeface="Constantia" pitchFamily="18" charset="0"/>
                <a:cs typeface="Andalus" pitchFamily="18" charset="-78"/>
              </a:rPr>
              <a:t> </a:t>
            </a:r>
            <a:r>
              <a:rPr lang="en-US" sz="2000" b="1" dirty="0" err="1" smtClean="0">
                <a:solidFill>
                  <a:schemeClr val="bg2">
                    <a:lumMod val="25000"/>
                  </a:schemeClr>
                </a:solidFill>
                <a:latin typeface="Constantia" pitchFamily="18" charset="0"/>
                <a:cs typeface="Andalus" pitchFamily="18" charset="-78"/>
              </a:rPr>
              <a:t>tonӫ</a:t>
            </a:r>
            <a:endParaRPr lang="en-US" sz="2000" i="1" dirty="0" smtClean="0">
              <a:solidFill>
                <a:schemeClr val="bg2">
                  <a:lumMod val="25000"/>
                </a:schemeClr>
              </a:solidFill>
              <a:latin typeface="Constantia" pitchFamily="18" charset="0"/>
              <a:cs typeface="Andalus" pitchFamily="18" charset="-78"/>
            </a:endParaRPr>
          </a:p>
          <a:p>
            <a:pPr algn="ctr"/>
            <a:endParaRPr lang="en-US" sz="2000" dirty="0">
              <a:solidFill>
                <a:schemeClr val="bg2">
                  <a:lumMod val="25000"/>
                </a:schemeClr>
              </a:solidFill>
              <a:latin typeface="Constantia" pitchFamily="18" charset="0"/>
              <a:cs typeface="Andalus" pitchFamily="18" charset="-78"/>
            </a:endParaRPr>
          </a:p>
        </p:txBody>
      </p:sp>
      <p:sp>
        <p:nvSpPr>
          <p:cNvPr id="5" name="TextBox 4"/>
          <p:cNvSpPr txBox="1"/>
          <p:nvPr/>
        </p:nvSpPr>
        <p:spPr>
          <a:xfrm>
            <a:off x="28074" y="1097280"/>
            <a:ext cx="2819400" cy="3416320"/>
          </a:xfrm>
          <a:prstGeom prst="rect">
            <a:avLst/>
          </a:prstGeom>
          <a:noFill/>
        </p:spPr>
        <p:txBody>
          <a:bodyPr wrap="square" rtlCol="0">
            <a:spAutoFit/>
          </a:bodyPr>
          <a:lstStyle/>
          <a:p>
            <a:pPr algn="just"/>
            <a:r>
              <a:rPr lang="en-US" sz="1400" b="1" dirty="0" err="1" smtClean="0">
                <a:cs typeface="Andalus" pitchFamily="18" charset="-78"/>
              </a:rPr>
              <a:t>Nxӫnӫsit</a:t>
            </a:r>
            <a:r>
              <a:rPr lang="en-US" sz="1400" b="1" dirty="0" smtClean="0">
                <a:cs typeface="Andalus" pitchFamily="18" charset="-78"/>
              </a:rPr>
              <a:t> </a:t>
            </a:r>
            <a:r>
              <a:rPr lang="en-US" sz="1400" b="1" dirty="0" err="1" smtClean="0">
                <a:cs typeface="Andalus" pitchFamily="18" charset="-78"/>
              </a:rPr>
              <a:t>qӫ</a:t>
            </a:r>
            <a:r>
              <a:rPr lang="en-US" sz="1400" b="1" dirty="0" smtClean="0">
                <a:cs typeface="Andalus" pitchFamily="18" charset="-78"/>
              </a:rPr>
              <a:t> </a:t>
            </a:r>
            <a:r>
              <a:rPr lang="en-US" sz="1400" b="1" dirty="0" err="1" smtClean="0">
                <a:cs typeface="Andalus" pitchFamily="18" charset="-78"/>
              </a:rPr>
              <a:t>lanӫ</a:t>
            </a:r>
            <a:r>
              <a:rPr lang="en-US" sz="1400" b="1" dirty="0" smtClean="0">
                <a:cs typeface="Andalus" pitchFamily="18" charset="-78"/>
              </a:rPr>
              <a:t> </a:t>
            </a:r>
            <a:r>
              <a:rPr lang="en-US" sz="1400" b="1" dirty="0" err="1" smtClean="0">
                <a:cs typeface="Andalus" pitchFamily="18" charset="-78"/>
              </a:rPr>
              <a:t>gjurmӫ</a:t>
            </a:r>
            <a:r>
              <a:rPr lang="en-US" sz="1400" b="1" dirty="0" smtClean="0">
                <a:cs typeface="Andalus" pitchFamily="18" charset="-78"/>
              </a:rPr>
              <a:t> </a:t>
            </a:r>
            <a:r>
              <a:rPr lang="en-US" sz="1400" b="1" dirty="0" err="1" smtClean="0">
                <a:cs typeface="Andalus" pitchFamily="18" charset="-78"/>
              </a:rPr>
              <a:t>nӫ</a:t>
            </a:r>
            <a:r>
              <a:rPr lang="en-US" sz="1400" b="1" dirty="0" smtClean="0">
                <a:cs typeface="Andalus" pitchFamily="18" charset="-78"/>
              </a:rPr>
              <a:t> </a:t>
            </a:r>
            <a:r>
              <a:rPr lang="en-US" sz="1400" b="1" dirty="0" err="1" smtClean="0">
                <a:cs typeface="Andalus" pitchFamily="18" charset="-78"/>
              </a:rPr>
              <a:t>shkollӫn</a:t>
            </a:r>
            <a:r>
              <a:rPr lang="en-US" sz="1400" b="1" dirty="0" smtClean="0">
                <a:cs typeface="Andalus" pitchFamily="18" charset="-78"/>
              </a:rPr>
              <a:t> </a:t>
            </a:r>
            <a:r>
              <a:rPr lang="en-US" sz="1400" b="1" dirty="0" err="1" smtClean="0">
                <a:cs typeface="Andalus" pitchFamily="18" charset="-78"/>
              </a:rPr>
              <a:t>tonӫ</a:t>
            </a:r>
            <a:r>
              <a:rPr lang="en-US" sz="1400" b="1" dirty="0" smtClean="0">
                <a:cs typeface="Andalus" pitchFamily="18" charset="-78"/>
              </a:rPr>
              <a:t> </a:t>
            </a:r>
            <a:r>
              <a:rPr lang="en-US" sz="1400" b="1" dirty="0" err="1" smtClean="0">
                <a:cs typeface="Andalus" pitchFamily="18" charset="-78"/>
              </a:rPr>
              <a:t>janӫ</a:t>
            </a:r>
            <a:r>
              <a:rPr lang="en-US" sz="1400" b="1" dirty="0" smtClean="0">
                <a:cs typeface="Andalus" pitchFamily="18" charset="-78"/>
              </a:rPr>
              <a:t> </a:t>
            </a:r>
            <a:r>
              <a:rPr lang="en-US" sz="1400" b="1" dirty="0" err="1" smtClean="0">
                <a:cs typeface="Andalus" pitchFamily="18" charset="-78"/>
              </a:rPr>
              <a:t>shumӫ</a:t>
            </a:r>
            <a:r>
              <a:rPr lang="en-US" sz="1400" b="1" dirty="0" smtClean="0">
                <a:cs typeface="Andalus" pitchFamily="18" charset="-78"/>
              </a:rPr>
              <a:t>, </a:t>
            </a:r>
            <a:r>
              <a:rPr lang="en-US" sz="1400" b="1" dirty="0" err="1" smtClean="0">
                <a:cs typeface="Andalus" pitchFamily="18" charset="-78"/>
              </a:rPr>
              <a:t>por</a:t>
            </a:r>
            <a:r>
              <a:rPr lang="en-US" sz="1400" b="1" dirty="0" smtClean="0">
                <a:cs typeface="Andalus" pitchFamily="18" charset="-78"/>
              </a:rPr>
              <a:t> </a:t>
            </a:r>
            <a:r>
              <a:rPr lang="en-US" sz="1400" b="1" dirty="0" err="1" smtClean="0">
                <a:cs typeface="Andalus" pitchFamily="18" charset="-78"/>
              </a:rPr>
              <a:t>disa</a:t>
            </a:r>
            <a:r>
              <a:rPr lang="en-US" sz="1400" b="1" dirty="0" smtClean="0">
                <a:cs typeface="Andalus" pitchFamily="18" charset="-78"/>
              </a:rPr>
              <a:t> </a:t>
            </a:r>
            <a:r>
              <a:rPr lang="en-US" sz="1400" b="1" dirty="0" err="1" smtClean="0">
                <a:cs typeface="Andalus" pitchFamily="18" charset="-78"/>
              </a:rPr>
              <a:t>na</a:t>
            </a:r>
            <a:r>
              <a:rPr lang="en-US" sz="1400" b="1" dirty="0" smtClean="0">
                <a:cs typeface="Andalus" pitchFamily="18" charset="-78"/>
              </a:rPr>
              <a:t> </a:t>
            </a:r>
            <a:r>
              <a:rPr lang="en-US" sz="1400" b="1" dirty="0" err="1" smtClean="0">
                <a:cs typeface="Andalus" pitchFamily="18" charset="-78"/>
              </a:rPr>
              <a:t>kanӫ</a:t>
            </a:r>
            <a:r>
              <a:rPr lang="en-US" sz="1400" b="1" dirty="0" smtClean="0">
                <a:cs typeface="Andalus" pitchFamily="18" charset="-78"/>
              </a:rPr>
              <a:t> </a:t>
            </a:r>
            <a:r>
              <a:rPr lang="en-US" sz="1400" b="1" dirty="0" err="1" smtClean="0">
                <a:cs typeface="Andalus" pitchFamily="18" charset="-78"/>
              </a:rPr>
              <a:t>lӫnӫ</a:t>
            </a:r>
            <a:r>
              <a:rPr lang="en-US" sz="1400" b="1" dirty="0" smtClean="0">
                <a:cs typeface="Andalus" pitchFamily="18" charset="-78"/>
              </a:rPr>
              <a:t> </a:t>
            </a:r>
            <a:r>
              <a:rPr lang="en-US" sz="1400" b="1" dirty="0" err="1" smtClean="0">
                <a:cs typeface="Andalus" pitchFamily="18" charset="-78"/>
              </a:rPr>
              <a:t>kujtime</a:t>
            </a:r>
            <a:r>
              <a:rPr lang="en-US" sz="1400" b="1" dirty="0" smtClean="0">
                <a:cs typeface="Andalus" pitchFamily="18" charset="-78"/>
              </a:rPr>
              <a:t> </a:t>
            </a:r>
            <a:r>
              <a:rPr lang="en-US" sz="1400" b="1" dirty="0" err="1" smtClean="0">
                <a:cs typeface="Andalus" pitchFamily="18" charset="-78"/>
              </a:rPr>
              <a:t>qӫ</a:t>
            </a:r>
            <a:r>
              <a:rPr lang="en-US" sz="1400" b="1" dirty="0" smtClean="0">
                <a:cs typeface="Andalus" pitchFamily="18" charset="-78"/>
              </a:rPr>
              <a:t> </a:t>
            </a:r>
            <a:r>
              <a:rPr lang="en-US" sz="1400" b="1" dirty="0" err="1" smtClean="0">
                <a:cs typeface="Andalus" pitchFamily="18" charset="-78"/>
              </a:rPr>
              <a:t>pӫr</a:t>
            </a:r>
            <a:r>
              <a:rPr lang="en-US" sz="1400" b="1" dirty="0" smtClean="0">
                <a:cs typeface="Andalus" pitchFamily="18" charset="-78"/>
              </a:rPr>
              <a:t> </a:t>
            </a:r>
            <a:r>
              <a:rPr lang="en-US" sz="1400" b="1" dirty="0" err="1" smtClean="0">
                <a:cs typeface="Andalus" pitchFamily="18" charset="-78"/>
              </a:rPr>
              <a:t>ҫdo</a:t>
            </a:r>
            <a:r>
              <a:rPr lang="en-US" sz="1400" b="1" dirty="0" smtClean="0">
                <a:cs typeface="Andalus" pitchFamily="18" charset="-78"/>
              </a:rPr>
              <a:t> </a:t>
            </a:r>
            <a:r>
              <a:rPr lang="en-US" sz="1400" b="1" dirty="0" err="1" smtClean="0">
                <a:cs typeface="Andalus" pitchFamily="18" charset="-78"/>
              </a:rPr>
              <a:t>ditӫ</a:t>
            </a:r>
            <a:r>
              <a:rPr lang="en-US" sz="1400" b="1" dirty="0" smtClean="0">
                <a:cs typeface="Andalus" pitchFamily="18" charset="-78"/>
              </a:rPr>
              <a:t> </a:t>
            </a:r>
            <a:r>
              <a:rPr lang="en-US" sz="1400" b="1" dirty="0" err="1" smtClean="0">
                <a:cs typeface="Andalus" pitchFamily="18" charset="-78"/>
              </a:rPr>
              <a:t>ndeshemi</a:t>
            </a:r>
            <a:r>
              <a:rPr lang="en-US" sz="1400" b="1" dirty="0" smtClean="0">
                <a:cs typeface="Andalus" pitchFamily="18" charset="-78"/>
              </a:rPr>
              <a:t> me </a:t>
            </a:r>
            <a:r>
              <a:rPr lang="en-US" sz="1400" b="1" dirty="0" err="1" smtClean="0">
                <a:cs typeface="Andalus" pitchFamily="18" charset="-78"/>
              </a:rPr>
              <a:t>vizatimet</a:t>
            </a:r>
            <a:r>
              <a:rPr lang="en-US" sz="1400" b="1" dirty="0" smtClean="0">
                <a:cs typeface="Andalus" pitchFamily="18" charset="-78"/>
              </a:rPr>
              <a:t> </a:t>
            </a:r>
            <a:r>
              <a:rPr lang="en-US" sz="1400" b="1" dirty="0" err="1" smtClean="0">
                <a:cs typeface="Andalus" pitchFamily="18" charset="-78"/>
              </a:rPr>
              <a:t>dhe</a:t>
            </a:r>
            <a:r>
              <a:rPr lang="en-US" sz="1400" b="1" dirty="0" smtClean="0">
                <a:cs typeface="Andalus" pitchFamily="18" charset="-78"/>
              </a:rPr>
              <a:t> </a:t>
            </a:r>
            <a:r>
              <a:rPr lang="en-US" sz="1400" b="1" dirty="0" err="1" smtClean="0">
                <a:cs typeface="Andalus" pitchFamily="18" charset="-78"/>
              </a:rPr>
              <a:t>shkrimet</a:t>
            </a:r>
            <a:r>
              <a:rPr lang="en-US" sz="1400" b="1" dirty="0" smtClean="0">
                <a:cs typeface="Andalus" pitchFamily="18" charset="-78"/>
              </a:rPr>
              <a:t> e </a:t>
            </a:r>
            <a:r>
              <a:rPr lang="en-US" sz="1400" b="1" dirty="0" err="1" smtClean="0">
                <a:cs typeface="Andalus" pitchFamily="18" charset="-78"/>
              </a:rPr>
              <a:t>tyre</a:t>
            </a:r>
            <a:r>
              <a:rPr lang="en-US" sz="1400" b="1" dirty="0" smtClean="0">
                <a:cs typeface="Andalus" pitchFamily="18" charset="-78"/>
              </a:rPr>
              <a:t>.</a:t>
            </a:r>
          </a:p>
          <a:p>
            <a:pPr algn="just"/>
            <a:r>
              <a:rPr lang="en-US" sz="1400" b="1" dirty="0" err="1" smtClean="0">
                <a:cs typeface="Andalus" pitchFamily="18" charset="-78"/>
              </a:rPr>
              <a:t>Janë</a:t>
            </a:r>
            <a:r>
              <a:rPr lang="en-US" sz="1400" b="1" dirty="0" smtClean="0">
                <a:cs typeface="Andalus" pitchFamily="18" charset="-78"/>
              </a:rPr>
              <a:t> </a:t>
            </a:r>
            <a:r>
              <a:rPr lang="en-US" sz="1400" b="1" dirty="0" err="1" smtClean="0">
                <a:cs typeface="Andalus" pitchFamily="18" charset="-78"/>
              </a:rPr>
              <a:t>ata</a:t>
            </a:r>
            <a:r>
              <a:rPr lang="en-US" sz="1400" b="1" dirty="0" smtClean="0">
                <a:cs typeface="Andalus" pitchFamily="18" charset="-78"/>
              </a:rPr>
              <a:t> </a:t>
            </a:r>
            <a:r>
              <a:rPr lang="en-US" sz="1400" b="1" dirty="0" err="1" smtClean="0">
                <a:cs typeface="Andalus" pitchFamily="18" charset="-78"/>
              </a:rPr>
              <a:t>nxӫnӫs</a:t>
            </a:r>
            <a:r>
              <a:rPr lang="en-US" sz="1400" b="1" dirty="0" smtClean="0">
                <a:cs typeface="Andalus" pitchFamily="18" charset="-78"/>
              </a:rPr>
              <a:t> </a:t>
            </a:r>
            <a:r>
              <a:rPr lang="en-US" sz="1400" b="1" dirty="0" err="1" smtClean="0">
                <a:cs typeface="Andalus" pitchFamily="18" charset="-78"/>
              </a:rPr>
              <a:t>qӫ</a:t>
            </a:r>
            <a:r>
              <a:rPr lang="en-US" sz="1400" b="1" dirty="0" smtClean="0">
                <a:cs typeface="Andalus" pitchFamily="18" charset="-78"/>
              </a:rPr>
              <a:t> </a:t>
            </a:r>
            <a:r>
              <a:rPr lang="en-US" sz="1400" b="1" dirty="0" err="1" smtClean="0">
                <a:cs typeface="Andalus" pitchFamily="18" charset="-78"/>
              </a:rPr>
              <a:t>na</a:t>
            </a:r>
            <a:r>
              <a:rPr lang="en-US" sz="1400" b="1" dirty="0" smtClean="0">
                <a:cs typeface="Andalus" pitchFamily="18" charset="-78"/>
              </a:rPr>
              <a:t> </a:t>
            </a:r>
            <a:r>
              <a:rPr lang="en-US" sz="1400" b="1" dirty="0" err="1" smtClean="0">
                <a:cs typeface="Andalus" pitchFamily="18" charset="-78"/>
              </a:rPr>
              <a:t>bӫjnӫ</a:t>
            </a:r>
            <a:r>
              <a:rPr lang="en-US" sz="1400" b="1" dirty="0" smtClean="0">
                <a:cs typeface="Andalus" pitchFamily="18" charset="-78"/>
              </a:rPr>
              <a:t> </a:t>
            </a:r>
            <a:r>
              <a:rPr lang="en-US" sz="1400" b="1" dirty="0" err="1" smtClean="0">
                <a:cs typeface="Andalus" pitchFamily="18" charset="-78"/>
              </a:rPr>
              <a:t>tӫ</a:t>
            </a:r>
            <a:r>
              <a:rPr lang="en-US" sz="1400" b="1" dirty="0" smtClean="0">
                <a:cs typeface="Andalus" pitchFamily="18" charset="-78"/>
              </a:rPr>
              <a:t> </a:t>
            </a:r>
            <a:r>
              <a:rPr lang="en-US" sz="1400" b="1" dirty="0" err="1" smtClean="0">
                <a:cs typeface="Andalus" pitchFamily="18" charset="-78"/>
              </a:rPr>
              <a:t>ndihemi</a:t>
            </a:r>
            <a:r>
              <a:rPr lang="en-US" sz="1400" b="1" dirty="0" smtClean="0">
                <a:cs typeface="Andalus" pitchFamily="18" charset="-78"/>
              </a:rPr>
              <a:t> </a:t>
            </a:r>
            <a:r>
              <a:rPr lang="en-US" sz="1400" b="1" dirty="0" err="1" smtClean="0">
                <a:cs typeface="Andalus" pitchFamily="18" charset="-78"/>
              </a:rPr>
              <a:t>mirӫ</a:t>
            </a:r>
            <a:r>
              <a:rPr lang="en-US" sz="1400" b="1" dirty="0" smtClean="0">
                <a:cs typeface="Andalus" pitchFamily="18" charset="-78"/>
              </a:rPr>
              <a:t> e </a:t>
            </a:r>
            <a:r>
              <a:rPr lang="en-US" sz="1400" b="1" dirty="0" err="1" smtClean="0">
                <a:cs typeface="Andalus" pitchFamily="18" charset="-78"/>
              </a:rPr>
              <a:t>kush</a:t>
            </a:r>
            <a:r>
              <a:rPr lang="en-US" sz="1400" b="1" dirty="0" smtClean="0">
                <a:cs typeface="Andalus" pitchFamily="18" charset="-78"/>
              </a:rPr>
              <a:t> </a:t>
            </a:r>
            <a:r>
              <a:rPr lang="en-US" sz="1400" b="1" dirty="0" err="1" smtClean="0">
                <a:cs typeface="Andalus" pitchFamily="18" charset="-78"/>
              </a:rPr>
              <a:t>tjetӫr</a:t>
            </a:r>
            <a:r>
              <a:rPr lang="en-US" sz="1400" b="1" dirty="0" smtClean="0">
                <a:cs typeface="Andalus" pitchFamily="18" charset="-78"/>
              </a:rPr>
              <a:t> </a:t>
            </a:r>
            <a:r>
              <a:rPr lang="en-US" sz="1400" b="1" dirty="0" err="1" smtClean="0">
                <a:cs typeface="Andalus" pitchFamily="18" charset="-78"/>
              </a:rPr>
              <a:t>pӫrveҫ</a:t>
            </a:r>
            <a:r>
              <a:rPr lang="en-US" sz="1400" b="1" dirty="0" smtClean="0">
                <a:cs typeface="Andalus" pitchFamily="18" charset="-78"/>
              </a:rPr>
              <a:t> </a:t>
            </a:r>
            <a:r>
              <a:rPr lang="en-US" sz="1400" b="1" dirty="0" err="1" smtClean="0">
                <a:cs typeface="Andalus" pitchFamily="18" charset="-78"/>
              </a:rPr>
              <a:t>Lulejta</a:t>
            </a:r>
            <a:r>
              <a:rPr lang="en-US" sz="1400" b="1" dirty="0" smtClean="0">
                <a:cs typeface="Andalus" pitchFamily="18" charset="-78"/>
              </a:rPr>
              <a:t> </a:t>
            </a:r>
            <a:r>
              <a:rPr lang="en-US" sz="1400" b="1" dirty="0" err="1" smtClean="0">
                <a:cs typeface="Andalus" pitchFamily="18" charset="-78"/>
              </a:rPr>
              <a:t>Dauti</a:t>
            </a:r>
            <a:r>
              <a:rPr lang="en-US" sz="1400" b="1" dirty="0" smtClean="0">
                <a:cs typeface="Andalus" pitchFamily="18" charset="-78"/>
              </a:rPr>
              <a:t>, </a:t>
            </a:r>
            <a:r>
              <a:rPr lang="en-US" sz="1400" b="1" dirty="0" err="1" smtClean="0">
                <a:cs typeface="Andalus" pitchFamily="18" charset="-78"/>
              </a:rPr>
              <a:t>Adisa</a:t>
            </a:r>
            <a:r>
              <a:rPr lang="en-US" sz="1400" b="1" dirty="0" smtClean="0">
                <a:cs typeface="Andalus" pitchFamily="18" charset="-78"/>
              </a:rPr>
              <a:t> </a:t>
            </a:r>
            <a:r>
              <a:rPr lang="en-US" sz="1400" b="1" dirty="0" err="1" smtClean="0">
                <a:cs typeface="Andalus" pitchFamily="18" charset="-78"/>
              </a:rPr>
              <a:t>Sadiku</a:t>
            </a:r>
            <a:r>
              <a:rPr lang="en-US" sz="1400" b="1" dirty="0" smtClean="0">
                <a:cs typeface="Andalus" pitchFamily="18" charset="-78"/>
              </a:rPr>
              <a:t>, </a:t>
            </a:r>
          </a:p>
          <a:p>
            <a:pPr algn="just"/>
            <a:r>
              <a:rPr lang="en-US" sz="1400" b="1" dirty="0" smtClean="0">
                <a:cs typeface="Andalus" pitchFamily="18" charset="-78"/>
              </a:rPr>
              <a:t>Alma </a:t>
            </a:r>
            <a:r>
              <a:rPr lang="en-US" sz="1400" b="1" dirty="0" err="1" smtClean="0">
                <a:cs typeface="Andalus" pitchFamily="18" charset="-78"/>
              </a:rPr>
              <a:t>Bajrami</a:t>
            </a:r>
            <a:r>
              <a:rPr lang="en-US" sz="1400" b="1" dirty="0" smtClean="0">
                <a:cs typeface="Andalus" pitchFamily="18" charset="-78"/>
              </a:rPr>
              <a:t>, </a:t>
            </a:r>
            <a:r>
              <a:rPr lang="en-US" sz="1400" b="1" dirty="0" err="1" smtClean="0">
                <a:cs typeface="Andalus" pitchFamily="18" charset="-78"/>
              </a:rPr>
              <a:t>Emine</a:t>
            </a:r>
            <a:r>
              <a:rPr lang="en-US" sz="1400" b="1" dirty="0" smtClean="0">
                <a:cs typeface="Andalus" pitchFamily="18" charset="-78"/>
              </a:rPr>
              <a:t> </a:t>
            </a:r>
            <a:r>
              <a:rPr lang="en-US" sz="1400" b="1" dirty="0" err="1" smtClean="0">
                <a:cs typeface="Andalus" pitchFamily="18" charset="-78"/>
              </a:rPr>
              <a:t>Feridi</a:t>
            </a:r>
            <a:r>
              <a:rPr lang="en-US" sz="1400" b="1" dirty="0" smtClean="0">
                <a:cs typeface="Andalus" pitchFamily="18" charset="-78"/>
              </a:rPr>
              <a:t> e </a:t>
            </a:r>
            <a:r>
              <a:rPr lang="en-US" sz="1400" b="1" dirty="0" err="1" smtClean="0">
                <a:cs typeface="Andalus" pitchFamily="18" charset="-78"/>
              </a:rPr>
              <a:t>Lirim</a:t>
            </a:r>
            <a:r>
              <a:rPr lang="en-US" sz="1400" b="1" dirty="0" smtClean="0">
                <a:cs typeface="Andalus" pitchFamily="18" charset="-78"/>
              </a:rPr>
              <a:t> </a:t>
            </a:r>
            <a:r>
              <a:rPr lang="en-US" sz="1400" b="1" dirty="0" err="1" smtClean="0">
                <a:cs typeface="Andalus" pitchFamily="18" charset="-78"/>
              </a:rPr>
              <a:t>Jusufi.Njӫ</a:t>
            </a:r>
            <a:r>
              <a:rPr lang="en-US" sz="1400" b="1" dirty="0" smtClean="0">
                <a:cs typeface="Andalus" pitchFamily="18" charset="-78"/>
              </a:rPr>
              <a:t> </a:t>
            </a:r>
            <a:r>
              <a:rPr lang="en-US" sz="1400" b="1" dirty="0" err="1" smtClean="0">
                <a:cs typeface="Andalus" pitchFamily="18" charset="-78"/>
              </a:rPr>
              <a:t>dorӫ</a:t>
            </a:r>
            <a:r>
              <a:rPr lang="en-US" sz="1400" b="1" dirty="0" smtClean="0">
                <a:cs typeface="Andalus" pitchFamily="18" charset="-78"/>
              </a:rPr>
              <a:t> e </a:t>
            </a:r>
            <a:r>
              <a:rPr lang="en-US" sz="1400" b="1" dirty="0" err="1" smtClean="0">
                <a:cs typeface="Andalus" pitchFamily="18" charset="-78"/>
              </a:rPr>
              <a:t>artӫ</a:t>
            </a:r>
            <a:r>
              <a:rPr lang="en-US" sz="1400" b="1" dirty="0" smtClean="0">
                <a:cs typeface="Andalus" pitchFamily="18" charset="-78"/>
              </a:rPr>
              <a:t> e </a:t>
            </a:r>
            <a:r>
              <a:rPr lang="en-US" sz="1400" b="1" dirty="0" err="1" smtClean="0">
                <a:cs typeface="Andalus" pitchFamily="18" charset="-78"/>
              </a:rPr>
              <a:t>njӫ</a:t>
            </a:r>
            <a:r>
              <a:rPr lang="en-US" sz="1400" b="1" dirty="0" smtClean="0">
                <a:cs typeface="Andalus" pitchFamily="18" charset="-78"/>
              </a:rPr>
              <a:t> </a:t>
            </a:r>
            <a:r>
              <a:rPr lang="en-US" sz="1400" b="1" dirty="0" err="1" smtClean="0">
                <a:cs typeface="Andalus" pitchFamily="18" charset="-78"/>
              </a:rPr>
              <a:t>nxӫnӫsi</a:t>
            </a:r>
            <a:r>
              <a:rPr lang="en-US" sz="1400" b="1" dirty="0" smtClean="0">
                <a:cs typeface="Andalus" pitchFamily="18" charset="-78"/>
              </a:rPr>
              <a:t> i </a:t>
            </a:r>
            <a:r>
              <a:rPr lang="en-US" sz="1400" b="1" dirty="0" err="1" smtClean="0">
                <a:cs typeface="Andalus" pitchFamily="18" charset="-78"/>
              </a:rPr>
              <a:t>cili</a:t>
            </a:r>
            <a:r>
              <a:rPr lang="en-US" sz="1400" b="1" dirty="0" smtClean="0">
                <a:cs typeface="Andalus" pitchFamily="18" charset="-78"/>
              </a:rPr>
              <a:t> </a:t>
            </a:r>
            <a:r>
              <a:rPr lang="en-US" sz="1400" b="1" dirty="0" err="1" smtClean="0">
                <a:cs typeface="Andalus" pitchFamily="18" charset="-78"/>
              </a:rPr>
              <a:t>zbukuroi</a:t>
            </a:r>
            <a:r>
              <a:rPr lang="en-US" sz="1400" b="1" dirty="0" smtClean="0">
                <a:cs typeface="Andalus" pitchFamily="18" charset="-78"/>
              </a:rPr>
              <a:t> </a:t>
            </a:r>
            <a:r>
              <a:rPr lang="en-US" sz="1400" b="1" dirty="0" err="1" smtClean="0">
                <a:cs typeface="Andalus" pitchFamily="18" charset="-78"/>
              </a:rPr>
              <a:t>ҫdo</a:t>
            </a:r>
            <a:r>
              <a:rPr lang="en-US" sz="1400" b="1" dirty="0" smtClean="0">
                <a:cs typeface="Andalus" pitchFamily="18" charset="-78"/>
              </a:rPr>
              <a:t> </a:t>
            </a:r>
            <a:r>
              <a:rPr lang="en-US" sz="1400" b="1" dirty="0" err="1" smtClean="0">
                <a:cs typeface="Andalus" pitchFamily="18" charset="-78"/>
              </a:rPr>
              <a:t>skaj</a:t>
            </a:r>
            <a:r>
              <a:rPr lang="en-US" sz="1400" b="1" dirty="0" smtClean="0">
                <a:cs typeface="Andalus" pitchFamily="18" charset="-78"/>
              </a:rPr>
              <a:t> </a:t>
            </a:r>
            <a:r>
              <a:rPr lang="en-US" sz="1400" b="1" dirty="0" err="1" smtClean="0">
                <a:cs typeface="Andalus" pitchFamily="18" charset="-78"/>
              </a:rPr>
              <a:t>tӫ</a:t>
            </a:r>
            <a:r>
              <a:rPr lang="en-US" sz="1400" b="1" dirty="0" smtClean="0">
                <a:cs typeface="Andalus" pitchFamily="18" charset="-78"/>
              </a:rPr>
              <a:t> </a:t>
            </a:r>
            <a:r>
              <a:rPr lang="en-US" sz="1400" b="1" dirty="0" err="1" smtClean="0">
                <a:cs typeface="Andalus" pitchFamily="18" charset="-78"/>
              </a:rPr>
              <a:t>shkollӫs</a:t>
            </a:r>
            <a:r>
              <a:rPr lang="en-US" sz="1400" b="1" dirty="0" smtClean="0">
                <a:cs typeface="Andalus" pitchFamily="18" charset="-78"/>
              </a:rPr>
              <a:t> </a:t>
            </a:r>
            <a:r>
              <a:rPr lang="en-US" sz="1400" b="1" dirty="0" err="1" smtClean="0">
                <a:cs typeface="Andalus" pitchFamily="18" charset="-78"/>
              </a:rPr>
              <a:t>sonӫ</a:t>
            </a:r>
            <a:r>
              <a:rPr lang="en-US" sz="1400" b="1" dirty="0" smtClean="0">
                <a:cs typeface="Andalus" pitchFamily="18" charset="-78"/>
              </a:rPr>
              <a:t> </a:t>
            </a:r>
            <a:r>
              <a:rPr lang="en-US" sz="1400" b="1" dirty="0" err="1" smtClean="0">
                <a:cs typeface="Andalus" pitchFamily="18" charset="-78"/>
              </a:rPr>
              <a:t>ӫshtӫ</a:t>
            </a:r>
            <a:r>
              <a:rPr lang="en-US" sz="1400" b="1" dirty="0" smtClean="0">
                <a:cs typeface="Andalus" pitchFamily="18" charset="-78"/>
              </a:rPr>
              <a:t> </a:t>
            </a:r>
            <a:r>
              <a:rPr lang="en-US" sz="1400" b="1" dirty="0" err="1" smtClean="0">
                <a:cs typeface="Andalus" pitchFamily="18" charset="-78"/>
              </a:rPr>
              <a:t>dora</a:t>
            </a:r>
            <a:r>
              <a:rPr lang="en-US" sz="1400" b="1" dirty="0" smtClean="0">
                <a:cs typeface="Andalus" pitchFamily="18" charset="-78"/>
              </a:rPr>
              <a:t> e </a:t>
            </a:r>
            <a:r>
              <a:rPr lang="en-US" sz="1400" b="1" dirty="0" err="1" smtClean="0">
                <a:cs typeface="Andalus" pitchFamily="18" charset="-78"/>
              </a:rPr>
              <a:t>Lirim</a:t>
            </a:r>
            <a:r>
              <a:rPr lang="en-US" sz="1400" b="1" dirty="0" smtClean="0">
                <a:cs typeface="Andalus" pitchFamily="18" charset="-78"/>
              </a:rPr>
              <a:t> </a:t>
            </a:r>
            <a:r>
              <a:rPr lang="en-US" sz="1400" b="1" dirty="0" err="1" smtClean="0">
                <a:cs typeface="Andalus" pitchFamily="18" charset="-78"/>
              </a:rPr>
              <a:t>Jusufit</a:t>
            </a:r>
            <a:r>
              <a:rPr lang="en-US" sz="1400" b="1" dirty="0" smtClean="0">
                <a:cs typeface="Andalus" pitchFamily="18" charset="-78"/>
              </a:rPr>
              <a:t>.</a:t>
            </a:r>
          </a:p>
          <a:p>
            <a:pPr algn="just"/>
            <a:r>
              <a:rPr lang="en-US" sz="1400" b="1" dirty="0" err="1" smtClean="0">
                <a:cs typeface="Andalus" pitchFamily="18" charset="-78"/>
              </a:rPr>
              <a:t>Lirim</a:t>
            </a:r>
            <a:r>
              <a:rPr lang="en-US" sz="1400" b="1" dirty="0" smtClean="0">
                <a:cs typeface="Andalus" pitchFamily="18" charset="-78"/>
              </a:rPr>
              <a:t> </a:t>
            </a:r>
            <a:r>
              <a:rPr lang="en-US" sz="1400" b="1" dirty="0" err="1" smtClean="0">
                <a:cs typeface="Andalus" pitchFamily="18" charset="-78"/>
              </a:rPr>
              <a:t>shkolla</a:t>
            </a:r>
            <a:r>
              <a:rPr lang="en-US" sz="1400" b="1" dirty="0" smtClean="0">
                <a:cs typeface="Andalus" pitchFamily="18" charset="-78"/>
              </a:rPr>
              <a:t> </a:t>
            </a:r>
            <a:r>
              <a:rPr lang="en-US" sz="1400" b="1" dirty="0" err="1" smtClean="0">
                <a:cs typeface="Andalus" pitchFamily="18" charset="-78"/>
              </a:rPr>
              <a:t>ku</a:t>
            </a:r>
            <a:r>
              <a:rPr lang="en-US" sz="1400" b="1" dirty="0" smtClean="0">
                <a:cs typeface="Andalus" pitchFamily="18" charset="-78"/>
              </a:rPr>
              <a:t> </a:t>
            </a:r>
            <a:r>
              <a:rPr lang="en-US" sz="1400" b="1" dirty="0" err="1" smtClean="0">
                <a:cs typeface="Andalus" pitchFamily="18" charset="-78"/>
              </a:rPr>
              <a:t>ti</a:t>
            </a:r>
            <a:r>
              <a:rPr lang="en-US" sz="1400" b="1" dirty="0" smtClean="0">
                <a:cs typeface="Andalus" pitchFamily="18" charset="-78"/>
              </a:rPr>
              <a:t> </a:t>
            </a:r>
            <a:r>
              <a:rPr lang="en-US" sz="1400" b="1" dirty="0" err="1" smtClean="0">
                <a:cs typeface="Andalus" pitchFamily="18" charset="-78"/>
              </a:rPr>
              <a:t>ke</a:t>
            </a:r>
            <a:r>
              <a:rPr lang="en-US" sz="1400" b="1" dirty="0" smtClean="0">
                <a:cs typeface="Andalus" pitchFamily="18" charset="-78"/>
              </a:rPr>
              <a:t> </a:t>
            </a:r>
            <a:r>
              <a:rPr lang="en-US" sz="1400" b="1" dirty="0" err="1" smtClean="0">
                <a:cs typeface="Andalus" pitchFamily="18" charset="-78"/>
              </a:rPr>
              <a:t>mbaruar</a:t>
            </a:r>
            <a:r>
              <a:rPr lang="en-US" sz="1400" b="1" dirty="0" smtClean="0">
                <a:cs typeface="Andalus" pitchFamily="18" charset="-78"/>
              </a:rPr>
              <a:t> </a:t>
            </a:r>
            <a:r>
              <a:rPr lang="en-US" sz="1400" b="1" dirty="0" err="1" smtClean="0">
                <a:cs typeface="Andalus" pitchFamily="18" charset="-78"/>
              </a:rPr>
              <a:t>gjimnazin</a:t>
            </a:r>
            <a:r>
              <a:rPr lang="en-US" sz="1400" b="1" dirty="0" smtClean="0">
                <a:cs typeface="Andalus" pitchFamily="18" charset="-78"/>
              </a:rPr>
              <a:t> </a:t>
            </a:r>
            <a:r>
              <a:rPr lang="en-US" sz="1400" b="1" dirty="0" err="1" smtClean="0">
                <a:cs typeface="Andalus" pitchFamily="18" charset="-78"/>
              </a:rPr>
              <a:t>krenohet</a:t>
            </a:r>
            <a:r>
              <a:rPr lang="en-US" sz="1400" b="1" dirty="0" smtClean="0">
                <a:cs typeface="Andalus" pitchFamily="18" charset="-78"/>
              </a:rPr>
              <a:t> me </a:t>
            </a:r>
            <a:r>
              <a:rPr lang="en-US" sz="1400" b="1" dirty="0" err="1" smtClean="0">
                <a:cs typeface="Andalus" pitchFamily="18" charset="-78"/>
              </a:rPr>
              <a:t>ty</a:t>
            </a:r>
            <a:r>
              <a:rPr lang="en-US" sz="1400" b="1" dirty="0" smtClean="0">
                <a:cs typeface="Andalus" pitchFamily="18" charset="-78"/>
              </a:rPr>
              <a:t>.</a:t>
            </a:r>
          </a:p>
          <a:p>
            <a:pPr algn="just"/>
            <a:endParaRPr lang="en-US" sz="2000" b="1" dirty="0">
              <a:cs typeface="Andalus" pitchFamily="18" charset="-78"/>
            </a:endParaRPr>
          </a:p>
        </p:txBody>
      </p:sp>
      <p:pic>
        <p:nvPicPr>
          <p:cNvPr id="6" name="Picture 5" descr="10431520_929104727120986_4037825286586245728_n.jpg"/>
          <p:cNvPicPr>
            <a:picLocks noChangeAspect="1"/>
          </p:cNvPicPr>
          <p:nvPr/>
        </p:nvPicPr>
        <p:blipFill>
          <a:blip r:embed="rId4"/>
          <a:stretch>
            <a:fillRect/>
          </a:stretch>
        </p:blipFill>
        <p:spPr>
          <a:xfrm>
            <a:off x="28074" y="4426100"/>
            <a:ext cx="3220452" cy="2028843"/>
          </a:xfrm>
          <a:prstGeom prst="rect">
            <a:avLst/>
          </a:prstGeom>
          <a:ln>
            <a:noFill/>
          </a:ln>
          <a:effectLst>
            <a:outerShdw blurRad="292100" dist="139700" dir="2700000" algn="tl" rotWithShape="0">
              <a:srgbClr val="333333">
                <a:alpha val="65000"/>
              </a:srgbClr>
            </a:outerShdw>
          </a:effectLst>
        </p:spPr>
      </p:pic>
      <p:pic>
        <p:nvPicPr>
          <p:cNvPr id="7" name="Picture 6" descr="29249190_1973767749321340_4668366701583425132_n.jpg"/>
          <p:cNvPicPr>
            <a:picLocks noChangeAspect="1"/>
          </p:cNvPicPr>
          <p:nvPr/>
        </p:nvPicPr>
        <p:blipFill>
          <a:blip r:embed="rId5"/>
          <a:stretch>
            <a:fillRect/>
          </a:stretch>
        </p:blipFill>
        <p:spPr>
          <a:xfrm>
            <a:off x="3429000" y="1339804"/>
            <a:ext cx="3324726" cy="2057400"/>
          </a:xfrm>
          <a:prstGeom prst="rect">
            <a:avLst/>
          </a:prstGeom>
          <a:ln>
            <a:noFill/>
          </a:ln>
          <a:effectLst>
            <a:outerShdw blurRad="292100" dist="139700" dir="2700000" algn="tl" rotWithShape="0">
              <a:srgbClr val="333333">
                <a:alpha val="65000"/>
              </a:srgbClr>
            </a:outerShdw>
          </a:effectLst>
        </p:spPr>
      </p:pic>
      <p:pic>
        <p:nvPicPr>
          <p:cNvPr id="8" name="Picture 7" descr="20190305_104123.jpg"/>
          <p:cNvPicPr>
            <a:picLocks noChangeAspect="1"/>
          </p:cNvPicPr>
          <p:nvPr/>
        </p:nvPicPr>
        <p:blipFill>
          <a:blip r:embed="rId6" cstate="print"/>
          <a:stretch>
            <a:fillRect/>
          </a:stretch>
        </p:blipFill>
        <p:spPr>
          <a:xfrm>
            <a:off x="28074" y="6454943"/>
            <a:ext cx="3236494" cy="1752600"/>
          </a:xfrm>
          <a:prstGeom prst="rect">
            <a:avLst/>
          </a:prstGeom>
          <a:ln>
            <a:noFill/>
          </a:ln>
          <a:effectLst>
            <a:outerShdw blurRad="292100" dist="139700" dir="2700000" algn="tl" rotWithShape="0">
              <a:srgbClr val="333333">
                <a:alpha val="65000"/>
              </a:srgbClr>
            </a:outerShdw>
          </a:effectLst>
        </p:spPr>
      </p:pic>
      <p:pic>
        <p:nvPicPr>
          <p:cNvPr id="9" name="Picture 8" descr="29340150_1975225345842247_9144045394026756214_n.jpg"/>
          <p:cNvPicPr>
            <a:picLocks noChangeAspect="1"/>
          </p:cNvPicPr>
          <p:nvPr/>
        </p:nvPicPr>
        <p:blipFill>
          <a:blip r:embed="rId7"/>
          <a:stretch>
            <a:fillRect/>
          </a:stretch>
        </p:blipFill>
        <p:spPr>
          <a:xfrm>
            <a:off x="3429000" y="3467100"/>
            <a:ext cx="3324726" cy="1869877"/>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09074" y="4094261"/>
            <a:ext cx="2971800" cy="307777"/>
          </a:xfrm>
          <a:prstGeom prst="rect">
            <a:avLst/>
          </a:prstGeom>
          <a:noFill/>
        </p:spPr>
        <p:txBody>
          <a:bodyPr wrap="square" rtlCol="0">
            <a:spAutoFit/>
          </a:bodyPr>
          <a:lstStyle/>
          <a:p>
            <a:pPr algn="r"/>
            <a:r>
              <a:rPr lang="en-US" sz="1400" b="1" dirty="0" err="1" smtClean="0">
                <a:cs typeface="Andalus" pitchFamily="18" charset="-78"/>
              </a:rPr>
              <a:t>Përgatiti:Suejla</a:t>
            </a:r>
            <a:r>
              <a:rPr lang="en-US" sz="1400" b="1" dirty="0" smtClean="0">
                <a:cs typeface="Andalus" pitchFamily="18" charset="-78"/>
              </a:rPr>
              <a:t> </a:t>
            </a:r>
            <a:r>
              <a:rPr lang="en-US" sz="1400" b="1" dirty="0" err="1" smtClean="0">
                <a:cs typeface="Andalus" pitchFamily="18" charset="-78"/>
              </a:rPr>
              <a:t>Feridi</a:t>
            </a:r>
            <a:endParaRPr lang="en-US" sz="1400" b="1" dirty="0">
              <a:cs typeface="Andalus" pitchFamily="18" charset="-78"/>
            </a:endParaRPr>
          </a:p>
        </p:txBody>
      </p:sp>
      <p:pic>
        <p:nvPicPr>
          <p:cNvPr id="11" name="Picture 10" descr="20190305_104054.jpg"/>
          <p:cNvPicPr>
            <a:picLocks noChangeAspect="1"/>
          </p:cNvPicPr>
          <p:nvPr/>
        </p:nvPicPr>
        <p:blipFill>
          <a:blip r:embed="rId8" cstate="print"/>
          <a:srcRect b="2593"/>
          <a:stretch>
            <a:fillRect/>
          </a:stretch>
        </p:blipFill>
        <p:spPr>
          <a:xfrm>
            <a:off x="13034" y="8207542"/>
            <a:ext cx="3263566" cy="1546057"/>
          </a:xfrm>
          <a:prstGeom prst="rect">
            <a:avLst/>
          </a:prstGeom>
          <a:ln>
            <a:noFill/>
          </a:ln>
          <a:effectLst>
            <a:outerShdw blurRad="292100" dist="139700" dir="2700000" algn="tl" rotWithShape="0">
              <a:srgbClr val="333333">
                <a:alpha val="65000"/>
              </a:srgbClr>
            </a:outerShdw>
          </a:effectLst>
        </p:spPr>
      </p:pic>
      <p:sp>
        <p:nvSpPr>
          <p:cNvPr id="12" name="Slide Number Placeholder 11"/>
          <p:cNvSpPr>
            <a:spLocks noGrp="1"/>
          </p:cNvSpPr>
          <p:nvPr>
            <p:ph type="sldNum" sz="quarter" idx="12"/>
          </p:nvPr>
        </p:nvSpPr>
        <p:spPr/>
        <p:txBody>
          <a:bodyPr/>
          <a:lstStyle/>
          <a:p>
            <a:fld id="{3C123EA3-3DE9-45C6-B1A0-8E436F7EB65A}" type="slidenum">
              <a:rPr lang="en-US" sz="1500" b="1" smtClean="0">
                <a:solidFill>
                  <a:schemeClr val="tx1"/>
                </a:solidFill>
              </a:rPr>
              <a:pPr/>
              <a:t>28</a:t>
            </a:fld>
            <a:endParaRPr lang="en-US" sz="1500" b="1" dirty="0">
              <a:solidFill>
                <a:schemeClr val="tx1"/>
              </a:solidFill>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0029" y="7207409"/>
            <a:ext cx="3302668" cy="1947621"/>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29000" y="5336977"/>
            <a:ext cx="3324726" cy="187043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5367" name="Picture 21" descr="babi 124.JPG"/>
          <p:cNvPicPr>
            <a:picLocks noChangeAspect="1" noChangeArrowheads="1"/>
          </p:cNvPicPr>
          <p:nvPr/>
        </p:nvPicPr>
        <p:blipFill>
          <a:blip r:embed="rId4" cstate="print"/>
          <a:srcRect/>
          <a:stretch>
            <a:fillRect/>
          </a:stretch>
        </p:blipFill>
        <p:spPr bwMode="auto">
          <a:xfrm>
            <a:off x="685800" y="1752600"/>
            <a:ext cx="2276475" cy="1647825"/>
          </a:xfrm>
          <a:prstGeom prst="rect">
            <a:avLst/>
          </a:prstGeom>
          <a:ln>
            <a:noFill/>
          </a:ln>
          <a:effectLst>
            <a:outerShdw blurRad="292100" dist="139700" dir="2700000" algn="tl" rotWithShape="0">
              <a:srgbClr val="333333">
                <a:alpha val="65000"/>
              </a:srgbClr>
            </a:outerShdw>
          </a:effectLst>
        </p:spPr>
      </p:pic>
      <p:pic>
        <p:nvPicPr>
          <p:cNvPr id="15366" name="Picture 6" descr="image-8398050884d7fcafa2b797390bbd56c016f08326084304fe3b465f22a2595a77-V"/>
          <p:cNvPicPr>
            <a:picLocks noChangeAspect="1" noChangeArrowheads="1"/>
          </p:cNvPicPr>
          <p:nvPr/>
        </p:nvPicPr>
        <p:blipFill>
          <a:blip r:embed="rId5" cstate="print"/>
          <a:srcRect r="24466"/>
          <a:stretch>
            <a:fillRect/>
          </a:stretch>
        </p:blipFill>
        <p:spPr bwMode="auto">
          <a:xfrm rot="5400000">
            <a:off x="3938587" y="1395412"/>
            <a:ext cx="1647825" cy="2362200"/>
          </a:xfrm>
          <a:prstGeom prst="rect">
            <a:avLst/>
          </a:prstGeom>
          <a:ln>
            <a:noFill/>
          </a:ln>
          <a:effectLst>
            <a:outerShdw blurRad="292100" dist="139700" dir="2700000" algn="tl" rotWithShape="0">
              <a:srgbClr val="333333">
                <a:alpha val="65000"/>
              </a:srgbClr>
            </a:outerShdw>
          </a:effectLst>
        </p:spPr>
      </p:pic>
      <p:pic>
        <p:nvPicPr>
          <p:cNvPr id="15365" name="Picture 1" descr="babi 128.JPG"/>
          <p:cNvPicPr>
            <a:picLocks noChangeAspect="1" noChangeArrowheads="1"/>
          </p:cNvPicPr>
          <p:nvPr/>
        </p:nvPicPr>
        <p:blipFill>
          <a:blip r:embed="rId6" cstate="print"/>
          <a:srcRect t="6015" r="3571"/>
          <a:stretch>
            <a:fillRect/>
          </a:stretch>
        </p:blipFill>
        <p:spPr bwMode="auto">
          <a:xfrm>
            <a:off x="685799" y="4038600"/>
            <a:ext cx="2276475" cy="1392544"/>
          </a:xfrm>
          <a:prstGeom prst="rect">
            <a:avLst/>
          </a:prstGeom>
          <a:ln>
            <a:noFill/>
          </a:ln>
          <a:effectLst>
            <a:outerShdw blurRad="292100" dist="139700" dir="2700000" algn="tl" rotWithShape="0">
              <a:srgbClr val="333333">
                <a:alpha val="65000"/>
              </a:srgbClr>
            </a:outerShdw>
          </a:effectLst>
        </p:spPr>
      </p:pic>
      <p:pic>
        <p:nvPicPr>
          <p:cNvPr id="15364" name="Picture 13" descr="Amine 2.jpg"/>
          <p:cNvPicPr>
            <a:picLocks noChangeAspect="1" noChangeArrowheads="1"/>
          </p:cNvPicPr>
          <p:nvPr/>
        </p:nvPicPr>
        <p:blipFill>
          <a:blip r:embed="rId7" cstate="print"/>
          <a:srcRect/>
          <a:stretch>
            <a:fillRect/>
          </a:stretch>
        </p:blipFill>
        <p:spPr bwMode="auto">
          <a:xfrm>
            <a:off x="3505200" y="4038600"/>
            <a:ext cx="2514600" cy="1447800"/>
          </a:xfrm>
          <a:prstGeom prst="rect">
            <a:avLst/>
          </a:prstGeom>
          <a:ln>
            <a:noFill/>
          </a:ln>
          <a:effectLst>
            <a:outerShdw blurRad="292100" dist="139700" dir="2700000" algn="tl" rotWithShape="0">
              <a:srgbClr val="333333">
                <a:alpha val="65000"/>
              </a:srgbClr>
            </a:outerShdw>
          </a:effectLst>
        </p:spPr>
      </p:pic>
      <p:pic>
        <p:nvPicPr>
          <p:cNvPr id="15363" name="Picture 2" descr="babi 125.JPG"/>
          <p:cNvPicPr>
            <a:picLocks noChangeAspect="1" noChangeArrowheads="1"/>
          </p:cNvPicPr>
          <p:nvPr/>
        </p:nvPicPr>
        <p:blipFill>
          <a:blip r:embed="rId8" cstate="print"/>
          <a:srcRect l="17821"/>
          <a:stretch>
            <a:fillRect/>
          </a:stretch>
        </p:blipFill>
        <p:spPr bwMode="auto">
          <a:xfrm flipH="1">
            <a:off x="685799" y="6172200"/>
            <a:ext cx="2276475" cy="1419225"/>
          </a:xfrm>
          <a:prstGeom prst="rect">
            <a:avLst/>
          </a:prstGeom>
          <a:ln>
            <a:noFill/>
          </a:ln>
          <a:effectLst>
            <a:outerShdw blurRad="292100" dist="139700" dir="2700000" algn="tl" rotWithShape="0">
              <a:srgbClr val="333333">
                <a:alpha val="65000"/>
              </a:srgbClr>
            </a:outerShdw>
          </a:effectLst>
        </p:spPr>
      </p:pic>
      <p:pic>
        <p:nvPicPr>
          <p:cNvPr id="15362" name="Picture 2" descr="1507342827_94b449ea9a.jpg"/>
          <p:cNvPicPr>
            <a:picLocks noChangeAspect="1" noChangeArrowheads="1"/>
          </p:cNvPicPr>
          <p:nvPr/>
        </p:nvPicPr>
        <p:blipFill>
          <a:blip r:embed="rId9"/>
          <a:srcRect l="29034" t="13776" r="27127" b="10204"/>
          <a:stretch>
            <a:fillRect/>
          </a:stretch>
        </p:blipFill>
        <p:spPr bwMode="auto">
          <a:xfrm>
            <a:off x="4076700" y="6172199"/>
            <a:ext cx="1371600" cy="1419225"/>
          </a:xfrm>
          <a:prstGeom prst="rect">
            <a:avLst/>
          </a:prstGeom>
          <a:ln>
            <a:noFill/>
          </a:ln>
          <a:effectLst>
            <a:outerShdw blurRad="292100" dist="139700" dir="2700000" algn="tl" rotWithShape="0">
              <a:srgbClr val="333333">
                <a:alpha val="65000"/>
              </a:srgbClr>
            </a:outerShdw>
          </a:effectLst>
        </p:spPr>
      </p:pic>
      <p:pic>
        <p:nvPicPr>
          <p:cNvPr id="15361" name="Picture 7" descr="IMG-20170318-WA0013"/>
          <p:cNvPicPr>
            <a:picLocks noChangeAspect="1" noChangeArrowheads="1"/>
          </p:cNvPicPr>
          <p:nvPr/>
        </p:nvPicPr>
        <p:blipFill>
          <a:blip r:embed="rId10" cstate="print"/>
          <a:srcRect/>
          <a:stretch>
            <a:fillRect/>
          </a:stretch>
        </p:blipFill>
        <p:spPr bwMode="auto">
          <a:xfrm>
            <a:off x="1600200" y="8133294"/>
            <a:ext cx="3429000" cy="1363131"/>
          </a:xfrm>
          <a:prstGeom prst="rect">
            <a:avLst/>
          </a:prstGeom>
          <a:ln>
            <a:noFill/>
          </a:ln>
          <a:effectLst>
            <a:outerShdw blurRad="292100" dist="139700" dir="2700000" algn="tl" rotWithShape="0">
              <a:srgbClr val="333333">
                <a:alpha val="65000"/>
              </a:srgbClr>
            </a:outerShdw>
          </a:effectLst>
        </p:spPr>
      </p:pic>
      <p:sp>
        <p:nvSpPr>
          <p:cNvPr id="15368" name="Rectangle 8"/>
          <p:cNvSpPr>
            <a:spLocks noChangeArrowheads="1"/>
          </p:cNvSpPr>
          <p:nvPr/>
        </p:nvSpPr>
        <p:spPr bwMode="auto">
          <a:xfrm>
            <a:off x="152400" y="-292878"/>
            <a:ext cx="6705600" cy="22621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2">
                    <a:lumMod val="50000"/>
                  </a:schemeClr>
                </a:solidFill>
                <a:effectLst/>
                <a:latin typeface="Showcard Gothic" pitchFamily="82"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lang="en-US" sz="2800" b="1" dirty="0">
                <a:solidFill>
                  <a:schemeClr val="tx2">
                    <a:lumMod val="50000"/>
                  </a:schemeClr>
                </a:solidFill>
                <a:latin typeface="Showcard Gothic" pitchFamily="82" charset="0"/>
                <a:ea typeface="Calibri" pitchFamily="34" charset="0"/>
                <a:cs typeface="Times New Roman" pitchFamily="18" charset="0"/>
              </a:rPr>
              <a:t> </a:t>
            </a:r>
            <a:r>
              <a:rPr lang="en-US" sz="2800" b="1" dirty="0" smtClean="0">
                <a:solidFill>
                  <a:schemeClr val="tx2">
                    <a:lumMod val="50000"/>
                  </a:schemeClr>
                </a:solidFill>
                <a:latin typeface="Showcard Gothic" pitchFamily="82" charset="0"/>
                <a:ea typeface="Calibri" pitchFamily="34" charset="0"/>
                <a:cs typeface="Times New Roman" pitchFamily="18" charset="0"/>
              </a:rPr>
              <a:t>                </a:t>
            </a:r>
            <a:r>
              <a:rPr kumimoji="0" lang="en-US" sz="2800" b="1" i="0" u="none" strike="noStrike" cap="none" normalizeH="0" baseline="0" dirty="0" err="1" smtClean="0">
                <a:ln>
                  <a:noFill/>
                </a:ln>
                <a:solidFill>
                  <a:schemeClr val="tx2">
                    <a:lumMod val="50000"/>
                  </a:schemeClr>
                </a:solidFill>
                <a:effectLst/>
                <a:latin typeface="Showcard Gothic" pitchFamily="82" charset="0"/>
                <a:ea typeface="Calibri" pitchFamily="34" charset="0"/>
                <a:cs typeface="Times New Roman" pitchFamily="18" charset="0"/>
              </a:rPr>
              <a:t>Këndi</a:t>
            </a:r>
            <a:r>
              <a:rPr kumimoji="0" lang="en-US" sz="2800" b="1" i="0" u="none" strike="noStrike" cap="none" normalizeH="0" baseline="0" dirty="0" smtClean="0">
                <a:ln>
                  <a:noFill/>
                </a:ln>
                <a:solidFill>
                  <a:schemeClr val="tx2">
                    <a:lumMod val="50000"/>
                  </a:schemeClr>
                </a:solidFill>
                <a:effectLst/>
                <a:latin typeface="Showcard Gothic" pitchFamily="82" charset="0"/>
                <a:ea typeface="Calibri" pitchFamily="34" charset="0"/>
                <a:cs typeface="Times New Roman" pitchFamily="18" charset="0"/>
              </a:rPr>
              <a:t>  </a:t>
            </a:r>
            <a:r>
              <a:rPr kumimoji="0" lang="en-US" sz="2800" b="1" i="0" u="none" strike="noStrike" cap="none" normalizeH="0" baseline="0" dirty="0" err="1" smtClean="0">
                <a:ln>
                  <a:noFill/>
                </a:ln>
                <a:solidFill>
                  <a:schemeClr val="tx2">
                    <a:lumMod val="50000"/>
                  </a:schemeClr>
                </a:solidFill>
                <a:effectLst/>
                <a:latin typeface="Showcard Gothic" pitchFamily="82" charset="0"/>
                <a:ea typeface="Calibri" pitchFamily="34" charset="0"/>
                <a:cs typeface="Times New Roman" pitchFamily="18" charset="0"/>
              </a:rPr>
              <a:t>Dekad</a:t>
            </a:r>
            <a:r>
              <a:rPr kumimoji="0" lang="en-US" sz="2800" b="1" i="0" u="none" strike="noStrike" cap="none" normalizeH="0" baseline="0" dirty="0" smtClean="0">
                <a:ln>
                  <a:noFill/>
                </a:ln>
                <a:solidFill>
                  <a:schemeClr val="tx2">
                    <a:lumMod val="50000"/>
                  </a:schemeClr>
                </a:solidFill>
                <a:effectLst/>
                <a:latin typeface="Showcard Gothic" pitchFamily="82" charset="0"/>
                <a:ea typeface="Calibri" pitchFamily="34" charset="0"/>
                <a:cs typeface="Times New Roman" pitchFamily="18" charset="0"/>
              </a:rPr>
              <a:t>  i  </a:t>
            </a:r>
            <a:r>
              <a:rPr kumimoji="0" lang="en-US" sz="2800" b="1" i="0" u="none" strike="noStrike" cap="none" normalizeH="0" baseline="0" dirty="0" err="1" smtClean="0">
                <a:ln>
                  <a:noFill/>
                </a:ln>
                <a:solidFill>
                  <a:schemeClr val="tx2">
                    <a:lumMod val="50000"/>
                  </a:schemeClr>
                </a:solidFill>
                <a:effectLst/>
                <a:latin typeface="Showcard Gothic" pitchFamily="82" charset="0"/>
                <a:ea typeface="Calibri" pitchFamily="34" charset="0"/>
                <a:cs typeface="Times New Roman" pitchFamily="18" charset="0"/>
              </a:rPr>
              <a:t>Kimisë</a:t>
            </a:r>
            <a:endParaRPr kumimoji="0" lang="en-US" sz="2800" b="1" i="0" u="none" strike="noStrike" cap="none" normalizeH="0" baseline="0" dirty="0" smtClean="0">
              <a:ln>
                <a:noFill/>
              </a:ln>
              <a:solidFill>
                <a:schemeClr val="tx2">
                  <a:lumMod val="50000"/>
                </a:schemeClr>
              </a:solidFill>
              <a:effectLst/>
              <a:latin typeface="Showcard Gothic" pitchFamily="82"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              Kimia </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është</a:t>
            </a: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 </a:t>
            </a:r>
            <a:r>
              <a:rPr lang="en-US" sz="1300" b="1" dirty="0" err="1">
                <a:latin typeface="Calibri" pitchFamily="34" charset="0"/>
                <a:ea typeface="Calibri" pitchFamily="34" charset="0"/>
                <a:cs typeface="Times New Roman" pitchFamily="18" charset="0"/>
              </a:rPr>
              <a:t>a</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jri</a:t>
            </a: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kimia</a:t>
            </a: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është</a:t>
            </a: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 </a:t>
            </a:r>
            <a:r>
              <a:rPr lang="en-US" sz="1300" b="1" dirty="0" err="1">
                <a:latin typeface="Calibri" pitchFamily="34" charset="0"/>
                <a:ea typeface="Calibri" pitchFamily="34" charset="0"/>
                <a:cs typeface="Times New Roman" pitchFamily="18" charset="0"/>
              </a:rPr>
              <a:t>u</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ji</a:t>
            </a:r>
            <a:r>
              <a:rPr lang="en-US" sz="1300" b="1" dirty="0" smtClean="0">
                <a:latin typeface="Calibri" pitchFamily="34" charset="0"/>
                <a:ea typeface="Calibri" pitchFamily="34" charset="0"/>
                <a:cs typeface="Times New Roman" pitchFamily="18" charset="0"/>
              </a:rPr>
              <a:t>, </a:t>
            </a:r>
            <a:r>
              <a:rPr lang="en-US" sz="1300" b="1" dirty="0" err="1">
                <a:latin typeface="Calibri" pitchFamily="34" charset="0"/>
                <a:ea typeface="Calibri" pitchFamily="34" charset="0"/>
                <a:cs typeface="Times New Roman" pitchFamily="18" charset="0"/>
              </a:rPr>
              <a:t>k</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imia</a:t>
            </a: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është</a:t>
            </a: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 </a:t>
            </a:r>
            <a:r>
              <a:rPr lang="en-US" sz="1300" b="1" dirty="0" err="1">
                <a:latin typeface="Calibri" pitchFamily="34" charset="0"/>
                <a:ea typeface="Calibri" pitchFamily="34" charset="0"/>
                <a:cs typeface="Times New Roman" pitchFamily="18" charset="0"/>
              </a:rPr>
              <a:t>t</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oka</a:t>
            </a: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kimia</a:t>
            </a: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është</a:t>
            </a: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vetë</a:t>
            </a: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 </a:t>
            </a:r>
            <a:r>
              <a:rPr lang="en-US" sz="1300" b="1" dirty="0" err="1">
                <a:latin typeface="Calibri" pitchFamily="34" charset="0"/>
                <a:ea typeface="Calibri" pitchFamily="34" charset="0"/>
                <a:cs typeface="Times New Roman" pitchFamily="18" charset="0"/>
              </a:rPr>
              <a:t>j</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eta</a:t>
            </a: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3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Analizuam</a:t>
            </a:r>
            <a:r>
              <a:rPr lang="en-US" sz="1300" b="1" dirty="0">
                <a:latin typeface="Calibri" pitchFamily="34" charset="0"/>
                <a:ea typeface="Calibri" pitchFamily="34" charset="0"/>
                <a:cs typeface="Times New Roman" pitchFamily="18" charset="0"/>
              </a:rPr>
              <a:t> </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ujin</a:t>
            </a: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për</a:t>
            </a: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pije</a:t>
            </a:r>
            <a:r>
              <a:rPr lang="en-US" sz="1300" b="1" dirty="0" smtClean="0">
                <a:latin typeface="Calibri" pitchFamily="34" charset="0"/>
                <a:ea typeface="Calibri" pitchFamily="34" charset="0"/>
                <a:cs typeface="Times New Roman" pitchFamily="18" charset="0"/>
              </a:rPr>
              <a:t>: </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Mimoza</a:t>
            </a: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Ymeri</a:t>
            </a: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Analizuam</a:t>
            </a: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vajin</a:t>
            </a:r>
            <a:r>
              <a:rPr lang="en-US" sz="1300" b="1" dirty="0">
                <a:latin typeface="Calibri" pitchFamily="34" charset="0"/>
                <a:ea typeface="Calibri" pitchFamily="34" charset="0"/>
                <a:cs typeface="Times New Roman" pitchFamily="18" charset="0"/>
              </a:rPr>
              <a:t>:</a:t>
            </a: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Adisa</a:t>
            </a:r>
            <a:r>
              <a:rPr kumimoji="0" lang="en-US" sz="1300" b="1"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300" b="1" i="0" u="none" strike="noStrike" cap="none" normalizeH="0" baseline="0" dirty="0" err="1" smtClean="0">
                <a:ln>
                  <a:noFill/>
                </a:ln>
                <a:effectLst/>
                <a:latin typeface="Calibri" pitchFamily="34" charset="0"/>
                <a:ea typeface="Calibri" pitchFamily="34" charset="0"/>
                <a:cs typeface="Times New Roman" pitchFamily="18" charset="0"/>
              </a:rPr>
              <a:t>Sadiku</a:t>
            </a:r>
            <a:endParaRPr kumimoji="0" lang="en-US" sz="13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369" name="Rectangle 9"/>
          <p:cNvSpPr>
            <a:spLocks noChangeArrowheads="1"/>
          </p:cNvSpPr>
          <p:nvPr/>
        </p:nvSpPr>
        <p:spPr bwMode="auto">
          <a:xfrm>
            <a:off x="0" y="2105025"/>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0" name="Rectangle 10"/>
          <p:cNvSpPr>
            <a:spLocks noChangeArrowheads="1"/>
          </p:cNvSpPr>
          <p:nvPr/>
        </p:nvSpPr>
        <p:spPr bwMode="auto">
          <a:xfrm>
            <a:off x="533400" y="3558317"/>
            <a:ext cx="6324600" cy="615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Analizuam</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çajin</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a:t>
            </a:r>
            <a:r>
              <a:rPr kumimoji="0" lang="en-US"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simbolizuam</a:t>
            </a:r>
            <a:r>
              <a:rPr lang="en-US" sz="1400" b="1" dirty="0" smtClean="0">
                <a:latin typeface="Calibri" pitchFamily="34"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traditat</a:t>
            </a:r>
            <a:r>
              <a:rPr lang="en-US" sz="1400" b="1" dirty="0" smtClean="0">
                <a:latin typeface="Calibri" pitchFamily="34"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Lejla</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Mahmuti</a:t>
            </a:r>
            <a:r>
              <a:rPr lang="en-US" sz="1400" b="1" dirty="0">
                <a:latin typeface="Calibri" pitchFamily="34" charset="0"/>
                <a:ea typeface="Calibri" pitchFamily="34" charset="0"/>
                <a:cs typeface="Times New Roman" pitchFamily="18" charset="0"/>
              </a:rPr>
              <a:t> </a:t>
            </a:r>
            <a:r>
              <a:rPr lang="en-US" sz="1400" b="1" dirty="0" err="1" smtClean="0">
                <a:latin typeface="Calibri" pitchFamily="34" charset="0"/>
                <a:ea typeface="Calibri" pitchFamily="34" charset="0"/>
                <a:cs typeface="Times New Roman" pitchFamily="18" charset="0"/>
              </a:rPr>
              <a:t>dhe</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Amine </a:t>
            </a:r>
            <a:r>
              <a:rPr kumimoji="0" lang="en-US"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Ibrahimi</a:t>
            </a:r>
            <a:endParaRPr kumimoji="0" lang="en-US"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15371" name="Rectangle 11"/>
          <p:cNvSpPr>
            <a:spLocks noChangeArrowheads="1"/>
          </p:cNvSpPr>
          <p:nvPr/>
        </p:nvSpPr>
        <p:spPr bwMode="auto">
          <a:xfrm>
            <a:off x="0" y="5534025"/>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2" name="Rectangle 12"/>
          <p:cNvSpPr>
            <a:spLocks noChangeArrowheads="1"/>
          </p:cNvSpPr>
          <p:nvPr/>
        </p:nvSpPr>
        <p:spPr bwMode="auto">
          <a:xfrm>
            <a:off x="609600" y="5645751"/>
            <a:ext cx="5237524"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Analizuam</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6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substancat</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6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precipituam</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600" b="1" i="0" u="none" strike="noStrike" cap="none" normalizeH="0" dirty="0" err="1" smtClean="0">
                <a:ln>
                  <a:noFill/>
                </a:ln>
                <a:solidFill>
                  <a:schemeClr val="tx1"/>
                </a:solidFill>
                <a:effectLst/>
                <a:latin typeface="Calibri" pitchFamily="34" charset="0"/>
                <a:ea typeface="Calibri" pitchFamily="34" charset="0"/>
                <a:cs typeface="Times New Roman" pitchFamily="18" charset="0"/>
              </a:rPr>
              <a:t>a</a:t>
            </a:r>
            <a:r>
              <a:rPr kumimoji="0" lang="en-US" sz="16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rgjendin</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a:t>
            </a:r>
            <a:r>
              <a:rPr kumimoji="0" lang="en-US" sz="16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Muad</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6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Abazi</a:t>
            </a: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pitchFamily="34" charset="0"/>
              <a:cs typeface="Arial" pitchFamily="34" charset="0"/>
            </a:endParaRPr>
          </a:p>
        </p:txBody>
      </p:sp>
      <p:sp>
        <p:nvSpPr>
          <p:cNvPr id="15373" name="Rectangle 13"/>
          <p:cNvSpPr>
            <a:spLocks noChangeArrowheads="1"/>
          </p:cNvSpPr>
          <p:nvPr/>
        </p:nvSpPr>
        <p:spPr bwMode="auto">
          <a:xfrm>
            <a:off x="0" y="861060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4" name="Rectangle 14"/>
          <p:cNvSpPr>
            <a:spLocks noChangeArrowheads="1"/>
          </p:cNvSpPr>
          <p:nvPr/>
        </p:nvSpPr>
        <p:spPr bwMode="auto">
          <a:xfrm>
            <a:off x="533400" y="7779351"/>
            <a:ext cx="3368230"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Gjurmuam</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6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mermerin</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a:t>
            </a:r>
            <a:r>
              <a:rPr kumimoji="0" lang="en-US" sz="16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Lejla</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6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Mahmuti</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pitchFamily="34" charset="0"/>
              <a:cs typeface="Arial" pitchFamily="34" charset="0"/>
            </a:endParaRPr>
          </a:p>
        </p:txBody>
      </p:sp>
      <p:sp>
        <p:nvSpPr>
          <p:cNvPr id="15375" name="Rectangle 15"/>
          <p:cNvSpPr>
            <a:spLocks noChangeArrowheads="1"/>
          </p:cNvSpPr>
          <p:nvPr/>
        </p:nvSpPr>
        <p:spPr bwMode="auto">
          <a:xfrm>
            <a:off x="0" y="1221105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Slide Number Placeholder 16"/>
          <p:cNvSpPr>
            <a:spLocks noGrp="1"/>
          </p:cNvSpPr>
          <p:nvPr>
            <p:ph type="sldNum" sz="quarter" idx="12"/>
          </p:nvPr>
        </p:nvSpPr>
        <p:spPr/>
        <p:txBody>
          <a:bodyPr/>
          <a:lstStyle/>
          <a:p>
            <a:fld id="{3C123EA3-3DE9-45C6-B1A0-8E436F7EB65A}" type="slidenum">
              <a:rPr lang="en-US" sz="1500" b="1" smtClean="0">
                <a:solidFill>
                  <a:schemeClr val="tx1"/>
                </a:solidFill>
              </a:rPr>
              <a:pPr/>
              <a:t>29</a:t>
            </a:fld>
            <a:endParaRPr lang="en-US" sz="1500" b="1"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24173">
              <a:srgbClr val="FDFAEB"/>
            </a:gs>
            <a:gs pos="24173">
              <a:srgbClr val="FDFAEB"/>
            </a:gs>
            <a:gs pos="24173">
              <a:srgbClr val="FDFAEB"/>
            </a:gs>
            <a:gs pos="7000">
              <a:schemeClr val="bg2">
                <a:tint val="40000"/>
                <a:satMod val="350000"/>
              </a:schemeClr>
            </a:gs>
            <a:gs pos="12090">
              <a:srgbClr val="FEFBEC"/>
            </a:gs>
            <a:gs pos="70830">
              <a:srgbClr val="D9D6C7"/>
            </a:gs>
            <a:gs pos="64600">
              <a:srgbClr val="EEEBDB"/>
            </a:gs>
            <a:gs pos="6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TextBox 3"/>
          <p:cNvSpPr txBox="1"/>
          <p:nvPr/>
        </p:nvSpPr>
        <p:spPr>
          <a:xfrm>
            <a:off x="2731847" y="233011"/>
            <a:ext cx="4117427" cy="584775"/>
          </a:xfrm>
          <a:prstGeom prst="rect">
            <a:avLst/>
          </a:prstGeom>
          <a:solidFill>
            <a:srgbClr val="FFC000"/>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1600" b="1" i="1" dirty="0" err="1" smtClean="0">
                <a:solidFill>
                  <a:schemeClr val="tx1"/>
                </a:solidFill>
              </a:rPr>
              <a:t>Revistë</a:t>
            </a:r>
            <a:r>
              <a:rPr lang="en-US" sz="1600" b="1" i="1" dirty="0" smtClean="0">
                <a:solidFill>
                  <a:schemeClr val="tx1"/>
                </a:solidFill>
              </a:rPr>
              <a:t> </a:t>
            </a:r>
            <a:r>
              <a:rPr lang="en-US" sz="1600" b="1" i="1" dirty="0" err="1" smtClean="0">
                <a:solidFill>
                  <a:schemeClr val="tx1"/>
                </a:solidFill>
              </a:rPr>
              <a:t>kulturore</a:t>
            </a:r>
            <a:r>
              <a:rPr lang="en-US" sz="1600" b="1" i="1" dirty="0" smtClean="0">
                <a:solidFill>
                  <a:schemeClr val="tx1"/>
                </a:solidFill>
              </a:rPr>
              <a:t>, </a:t>
            </a:r>
            <a:r>
              <a:rPr lang="en-US" sz="1600" b="1" i="1" dirty="0" err="1" smtClean="0">
                <a:solidFill>
                  <a:schemeClr val="tx1"/>
                </a:solidFill>
              </a:rPr>
              <a:t>letrare</a:t>
            </a:r>
            <a:r>
              <a:rPr lang="en-US" sz="1600" b="1" i="1" dirty="0" smtClean="0">
                <a:solidFill>
                  <a:schemeClr val="tx1"/>
                </a:solidFill>
              </a:rPr>
              <a:t>, </a:t>
            </a:r>
            <a:r>
              <a:rPr lang="en-US" sz="1600" b="1" i="1" dirty="0" err="1" smtClean="0">
                <a:solidFill>
                  <a:schemeClr val="tx1"/>
                </a:solidFill>
              </a:rPr>
              <a:t>artistike</a:t>
            </a:r>
            <a:r>
              <a:rPr lang="en-US" sz="1600" b="1" i="1" dirty="0" smtClean="0">
                <a:solidFill>
                  <a:schemeClr val="tx1"/>
                </a:solidFill>
              </a:rPr>
              <a:t> </a:t>
            </a:r>
            <a:r>
              <a:rPr lang="en-US" sz="1600" b="1" i="1" dirty="0" err="1" smtClean="0">
                <a:solidFill>
                  <a:schemeClr val="tx1"/>
                </a:solidFill>
              </a:rPr>
              <a:t>shoqërore</a:t>
            </a:r>
            <a:r>
              <a:rPr lang="en-US" sz="1600" b="1" i="1" dirty="0" smtClean="0">
                <a:solidFill>
                  <a:schemeClr val="tx1"/>
                </a:solidFill>
              </a:rPr>
              <a:t> e </a:t>
            </a:r>
            <a:r>
              <a:rPr lang="en-US" sz="1600" b="1" i="1" dirty="0" err="1" smtClean="0">
                <a:solidFill>
                  <a:schemeClr val="tx1"/>
                </a:solidFill>
              </a:rPr>
              <a:t>argëtuese</a:t>
            </a:r>
            <a:r>
              <a:rPr lang="en-US" sz="1600" b="1" i="1" dirty="0" smtClean="0">
                <a:solidFill>
                  <a:schemeClr val="tx1"/>
                </a:solidFill>
              </a:rPr>
              <a:t> </a:t>
            </a:r>
            <a:r>
              <a:rPr lang="en-US" sz="1600" b="1" i="1" dirty="0" err="1" smtClean="0">
                <a:solidFill>
                  <a:schemeClr val="tx1"/>
                </a:solidFill>
              </a:rPr>
              <a:t>për</a:t>
            </a:r>
            <a:r>
              <a:rPr lang="en-US" sz="1600" b="1" i="1" dirty="0" smtClean="0">
                <a:solidFill>
                  <a:schemeClr val="tx1"/>
                </a:solidFill>
              </a:rPr>
              <a:t> </a:t>
            </a:r>
            <a:r>
              <a:rPr lang="en-US" sz="1600" b="1" i="1" dirty="0" err="1" smtClean="0">
                <a:solidFill>
                  <a:schemeClr val="tx1"/>
                </a:solidFill>
              </a:rPr>
              <a:t>nxënës</a:t>
            </a:r>
            <a:r>
              <a:rPr lang="en-US" sz="1600" b="1" i="1" dirty="0" smtClean="0">
                <a:solidFill>
                  <a:schemeClr val="tx1"/>
                </a:solidFill>
              </a:rPr>
              <a:t>, </a:t>
            </a:r>
            <a:r>
              <a:rPr lang="en-US" sz="1600" b="1" i="1" dirty="0" err="1" smtClean="0">
                <a:solidFill>
                  <a:schemeClr val="tx1"/>
                </a:solidFill>
              </a:rPr>
              <a:t>prindër</a:t>
            </a:r>
            <a:r>
              <a:rPr lang="en-US" sz="1600" b="1" i="1" dirty="0" smtClean="0">
                <a:solidFill>
                  <a:schemeClr val="tx1"/>
                </a:solidFill>
              </a:rPr>
              <a:t> e </a:t>
            </a:r>
            <a:r>
              <a:rPr lang="en-US" sz="1600" b="1" i="1" dirty="0" err="1" smtClean="0">
                <a:solidFill>
                  <a:schemeClr val="tx1"/>
                </a:solidFill>
              </a:rPr>
              <a:t>mësues</a:t>
            </a:r>
            <a:endParaRPr lang="en-US" sz="1600" b="1" i="1" dirty="0">
              <a:solidFill>
                <a:schemeClr val="tx1"/>
              </a:solidFill>
            </a:endParaRPr>
          </a:p>
        </p:txBody>
      </p:sp>
      <p:sp>
        <p:nvSpPr>
          <p:cNvPr id="5" name="TextBox 4"/>
          <p:cNvSpPr txBox="1"/>
          <p:nvPr/>
        </p:nvSpPr>
        <p:spPr>
          <a:xfrm>
            <a:off x="2729024" y="1404044"/>
            <a:ext cx="4111390" cy="7078861"/>
          </a:xfrm>
          <a:prstGeom prst="rect">
            <a:avLst/>
          </a:prstGeom>
          <a:noFill/>
        </p:spPr>
        <p:txBody>
          <a:bodyPr wrap="square" rtlCol="0">
            <a:spAutoFit/>
          </a:bodyPr>
          <a:lstStyle/>
          <a:p>
            <a:pPr marL="457200" indent="-457200" algn="ctr">
              <a:buFont typeface="+mj-lt"/>
              <a:buAutoNum type="arabicPeriod"/>
            </a:pPr>
            <a:r>
              <a:rPr lang="en-US" sz="2400" dirty="0" err="1" smtClean="0">
                <a:latin typeface="Gloucester MT Extra Condensed" pitchFamily="18" charset="0"/>
              </a:rPr>
              <a:t>Përmbajtja</a:t>
            </a:r>
            <a:endParaRPr lang="en-US" sz="2400" dirty="0" smtClean="0">
              <a:latin typeface="Gloucester MT Extra Condensed" pitchFamily="18" charset="0"/>
            </a:endParaRPr>
          </a:p>
          <a:p>
            <a:pPr marL="457200" indent="-457200" algn="ctr">
              <a:buFont typeface="+mj-lt"/>
              <a:buAutoNum type="arabicPeriod"/>
            </a:pPr>
            <a:endParaRPr lang="en-US" sz="2400" b="1" dirty="0" smtClean="0"/>
          </a:p>
          <a:p>
            <a:pPr marL="342900" indent="-342900">
              <a:buFont typeface="+mj-lt"/>
              <a:buAutoNum type="arabicPeriod"/>
            </a:pPr>
            <a:r>
              <a:rPr lang="en-US" sz="1400" dirty="0" err="1" smtClean="0"/>
              <a:t>Pasqyrë</a:t>
            </a:r>
            <a:r>
              <a:rPr lang="en-US" sz="1400" dirty="0" smtClean="0"/>
              <a:t> e </a:t>
            </a:r>
            <a:r>
              <a:rPr lang="en-US" sz="1400" dirty="0" err="1" smtClean="0"/>
              <a:t>shkurtër</a:t>
            </a:r>
            <a:r>
              <a:rPr lang="en-US" sz="1400" dirty="0" smtClean="0"/>
              <a:t> e </a:t>
            </a:r>
            <a:r>
              <a:rPr lang="en-US" sz="1400" dirty="0" err="1" smtClean="0"/>
              <a:t>shkollës</a:t>
            </a:r>
            <a:endParaRPr lang="en-US" sz="1400" dirty="0" smtClean="0"/>
          </a:p>
          <a:p>
            <a:pPr marL="342900" indent="-342900">
              <a:buFont typeface="+mj-lt"/>
              <a:buAutoNum type="arabicPeriod"/>
            </a:pPr>
            <a:r>
              <a:rPr lang="en-US" sz="1400" dirty="0" err="1" smtClean="0"/>
              <a:t>Intervistë</a:t>
            </a:r>
            <a:r>
              <a:rPr lang="en-US" sz="1400" dirty="0" smtClean="0"/>
              <a:t> me </a:t>
            </a:r>
            <a:r>
              <a:rPr lang="en-US" sz="1400" dirty="0" err="1" smtClean="0"/>
              <a:t>drejtorin</a:t>
            </a:r>
            <a:r>
              <a:rPr lang="en-US" sz="1400" dirty="0" smtClean="0"/>
              <a:t> e </a:t>
            </a:r>
            <a:r>
              <a:rPr lang="en-US" sz="1400" dirty="0" err="1" smtClean="0"/>
              <a:t>shkollës</a:t>
            </a:r>
            <a:endParaRPr lang="en-US" sz="1400" dirty="0" smtClean="0"/>
          </a:p>
          <a:p>
            <a:pPr marL="342900" indent="-342900">
              <a:buFont typeface="+mj-lt"/>
              <a:buAutoNum type="arabicPeriod"/>
            </a:pPr>
            <a:r>
              <a:rPr lang="en-US" sz="1400" dirty="0" err="1" smtClean="0"/>
              <a:t>Biografi</a:t>
            </a:r>
            <a:r>
              <a:rPr lang="en-US" sz="1400" dirty="0" smtClean="0"/>
              <a:t> </a:t>
            </a:r>
            <a:r>
              <a:rPr lang="en-US" sz="1400" dirty="0" err="1" smtClean="0"/>
              <a:t>për</a:t>
            </a:r>
            <a:r>
              <a:rPr lang="en-US" sz="1400" dirty="0" smtClean="0"/>
              <a:t> </a:t>
            </a:r>
            <a:r>
              <a:rPr lang="en-US" sz="1400" dirty="0" err="1" smtClean="0"/>
              <a:t>Ismet</a:t>
            </a:r>
            <a:r>
              <a:rPr lang="en-US" sz="1400" dirty="0" smtClean="0"/>
              <a:t> </a:t>
            </a:r>
            <a:r>
              <a:rPr lang="en-US" sz="1400" dirty="0" err="1" smtClean="0"/>
              <a:t>Jasharin</a:t>
            </a:r>
            <a:endParaRPr lang="en-US" sz="1400" dirty="0" smtClean="0"/>
          </a:p>
          <a:p>
            <a:pPr marL="342900" indent="-342900">
              <a:buFont typeface="+mj-lt"/>
              <a:buAutoNum type="arabicPeriod"/>
            </a:pPr>
            <a:r>
              <a:rPr lang="en-US" sz="1400" dirty="0" err="1" smtClean="0"/>
              <a:t>Fakte</a:t>
            </a:r>
            <a:r>
              <a:rPr lang="en-US" sz="1400" dirty="0" smtClean="0"/>
              <a:t> </a:t>
            </a:r>
            <a:r>
              <a:rPr lang="en-US" sz="1400" dirty="0" err="1" smtClean="0"/>
              <a:t>interesante</a:t>
            </a:r>
            <a:r>
              <a:rPr lang="en-US" sz="1400" dirty="0" smtClean="0"/>
              <a:t> </a:t>
            </a:r>
            <a:r>
              <a:rPr lang="en-US" sz="1400" dirty="0" err="1" smtClean="0"/>
              <a:t>për</a:t>
            </a:r>
            <a:r>
              <a:rPr lang="en-US" sz="1400" dirty="0" smtClean="0"/>
              <a:t> Ismail </a:t>
            </a:r>
            <a:r>
              <a:rPr lang="en-US" sz="1400" dirty="0" err="1" smtClean="0"/>
              <a:t>Qemalin</a:t>
            </a:r>
            <a:endParaRPr lang="en-US" sz="1400" dirty="0" smtClean="0"/>
          </a:p>
          <a:p>
            <a:pPr marL="342900" indent="-342900">
              <a:buFont typeface="+mj-lt"/>
              <a:buAutoNum type="arabicPeriod"/>
            </a:pPr>
            <a:r>
              <a:rPr lang="en-US" sz="1400" dirty="0" err="1" smtClean="0"/>
              <a:t>Ҫfarë</a:t>
            </a:r>
            <a:r>
              <a:rPr lang="en-US" sz="1400" dirty="0" smtClean="0"/>
              <a:t> do </a:t>
            </a:r>
            <a:r>
              <a:rPr lang="en-US" sz="1400" dirty="0" err="1" smtClean="0"/>
              <a:t>të</a:t>
            </a:r>
            <a:r>
              <a:rPr lang="en-US" sz="1400" dirty="0" smtClean="0"/>
              <a:t> </a:t>
            </a:r>
            <a:r>
              <a:rPr lang="en-US" sz="1400" dirty="0" err="1" smtClean="0"/>
              <a:t>donit</a:t>
            </a:r>
            <a:r>
              <a:rPr lang="en-US" sz="1400" dirty="0" smtClean="0"/>
              <a:t> </a:t>
            </a:r>
            <a:r>
              <a:rPr lang="en-US" sz="1400" dirty="0" err="1" smtClean="0"/>
              <a:t>të</a:t>
            </a:r>
            <a:r>
              <a:rPr lang="en-US" sz="1400" dirty="0" smtClean="0"/>
              <a:t> </a:t>
            </a:r>
            <a:r>
              <a:rPr lang="en-US" sz="1400" dirty="0" err="1" smtClean="0"/>
              <a:t>ishte</a:t>
            </a:r>
            <a:r>
              <a:rPr lang="en-US" sz="1400" dirty="0" smtClean="0"/>
              <a:t> </a:t>
            </a:r>
            <a:r>
              <a:rPr lang="en-US" sz="1400" dirty="0" err="1" smtClean="0"/>
              <a:t>ndryshe</a:t>
            </a:r>
            <a:r>
              <a:rPr lang="en-US" sz="1400" dirty="0" smtClean="0"/>
              <a:t> </a:t>
            </a:r>
            <a:r>
              <a:rPr lang="en-US" sz="1400" dirty="0" err="1" smtClean="0"/>
              <a:t>në</a:t>
            </a:r>
            <a:r>
              <a:rPr lang="en-US" sz="1400" dirty="0" smtClean="0"/>
              <a:t> </a:t>
            </a:r>
            <a:r>
              <a:rPr lang="en-US" sz="1400" dirty="0" err="1" smtClean="0"/>
              <a:t>shkollën</a:t>
            </a:r>
            <a:r>
              <a:rPr lang="en-US" sz="1400" dirty="0" smtClean="0"/>
              <a:t> </a:t>
            </a:r>
            <a:r>
              <a:rPr lang="en-US" sz="1400" dirty="0" err="1" smtClean="0"/>
              <a:t>tuaj</a:t>
            </a:r>
            <a:r>
              <a:rPr lang="en-US" sz="1400" dirty="0" smtClean="0"/>
              <a:t>?</a:t>
            </a:r>
          </a:p>
          <a:p>
            <a:pPr marL="342900" indent="-342900">
              <a:buFont typeface="+mj-lt"/>
              <a:buAutoNum type="arabicPeriod"/>
            </a:pPr>
            <a:r>
              <a:rPr lang="en-US" sz="1400" dirty="0" err="1" smtClean="0"/>
              <a:t>Rëndësia</a:t>
            </a:r>
            <a:r>
              <a:rPr lang="en-US" sz="1400" dirty="0" smtClean="0"/>
              <a:t> e </a:t>
            </a:r>
            <a:r>
              <a:rPr lang="en-US" sz="1400" dirty="0" err="1" smtClean="0"/>
              <a:t>uniformës</a:t>
            </a:r>
            <a:endParaRPr lang="en-US" sz="1400" dirty="0" smtClean="0"/>
          </a:p>
          <a:p>
            <a:pPr marL="342900" indent="-342900">
              <a:buFont typeface="+mj-lt"/>
              <a:buAutoNum type="arabicPeriod"/>
            </a:pPr>
            <a:r>
              <a:rPr lang="en-US" sz="1400" dirty="0" err="1" smtClean="0"/>
              <a:t>Zhargonet</a:t>
            </a:r>
            <a:r>
              <a:rPr lang="en-US" sz="1400" dirty="0" smtClean="0"/>
              <a:t> e </a:t>
            </a:r>
            <a:r>
              <a:rPr lang="en-US" sz="1400" dirty="0" err="1" smtClean="0"/>
              <a:t>adoleshentëve</a:t>
            </a:r>
            <a:endParaRPr lang="en-US" sz="1400" dirty="0" smtClean="0"/>
          </a:p>
          <a:p>
            <a:pPr marL="342900" indent="-342900">
              <a:buFont typeface="+mj-lt"/>
              <a:buAutoNum type="arabicPeriod"/>
            </a:pPr>
            <a:r>
              <a:rPr lang="it-IT" sz="1400" dirty="0"/>
              <a:t>Pӫrzgjedhja e profesionit – sfidӫ personale apo </a:t>
            </a:r>
            <a:r>
              <a:rPr lang="it-IT" sz="1400" dirty="0" smtClean="0"/>
              <a:t> imponim socio - ekonomik</a:t>
            </a:r>
          </a:p>
          <a:p>
            <a:pPr marL="342900" indent="-342900">
              <a:buFont typeface="+mj-lt"/>
              <a:buAutoNum type="arabicPeriod"/>
            </a:pPr>
            <a:r>
              <a:rPr lang="it-IT" sz="1400" dirty="0" smtClean="0"/>
              <a:t>P</a:t>
            </a:r>
            <a:r>
              <a:rPr lang="az-Cyrl-AZ" sz="1400" dirty="0"/>
              <a:t>ӫ</a:t>
            </a:r>
            <a:r>
              <a:rPr lang="it-IT" sz="1400" dirty="0"/>
              <a:t>rdorimi i </a:t>
            </a:r>
            <a:r>
              <a:rPr lang="it-IT" sz="1400" dirty="0" smtClean="0"/>
              <a:t>rrjet</a:t>
            </a:r>
            <a:r>
              <a:rPr lang="en-US" sz="1400" dirty="0"/>
              <a:t>e</a:t>
            </a:r>
            <a:r>
              <a:rPr lang="it-IT" sz="1400" dirty="0" smtClean="0"/>
              <a:t>ve </a:t>
            </a:r>
            <a:r>
              <a:rPr lang="it-IT" sz="1400" dirty="0"/>
              <a:t>sociale p</a:t>
            </a:r>
            <a:r>
              <a:rPr lang="az-Cyrl-AZ" sz="1400" dirty="0"/>
              <a:t>ӫ</a:t>
            </a:r>
            <a:r>
              <a:rPr lang="it-IT" sz="1400" dirty="0"/>
              <a:t>rpar</a:t>
            </a:r>
            <a:r>
              <a:rPr lang="az-Cyrl-AZ" sz="1400" dirty="0"/>
              <a:t>ӫ</a:t>
            </a:r>
            <a:r>
              <a:rPr lang="it-IT" sz="1400" dirty="0"/>
              <a:t>si apo k</a:t>
            </a:r>
            <a:r>
              <a:rPr lang="az-Cyrl-AZ" sz="1400" dirty="0"/>
              <a:t>ӫ</a:t>
            </a:r>
            <a:r>
              <a:rPr lang="it-IT" sz="1400" dirty="0"/>
              <a:t>rcnim p</a:t>
            </a:r>
            <a:r>
              <a:rPr lang="az-Cyrl-AZ" sz="1400" dirty="0"/>
              <a:t>ӫ</a:t>
            </a:r>
            <a:r>
              <a:rPr lang="it-IT" sz="1400" dirty="0"/>
              <a:t>r shoq</a:t>
            </a:r>
            <a:r>
              <a:rPr lang="az-Cyrl-AZ" sz="1400" dirty="0"/>
              <a:t>ӫ</a:t>
            </a:r>
            <a:r>
              <a:rPr lang="it-IT" sz="1400" dirty="0"/>
              <a:t>rin</a:t>
            </a:r>
            <a:r>
              <a:rPr lang="az-Cyrl-AZ" sz="1400" dirty="0" smtClean="0"/>
              <a:t>ӫ</a:t>
            </a:r>
            <a:endParaRPr lang="en-US" sz="1400" dirty="0" smtClean="0"/>
          </a:p>
          <a:p>
            <a:pPr marL="342900" indent="-342900">
              <a:buFont typeface="+mj-lt"/>
              <a:buAutoNum type="arabicPeriod"/>
            </a:pPr>
            <a:r>
              <a:rPr lang="en-US" sz="1400" dirty="0" err="1" smtClean="0"/>
              <a:t>Në</a:t>
            </a:r>
            <a:r>
              <a:rPr lang="en-US" sz="1400" dirty="0" smtClean="0"/>
              <a:t> </a:t>
            </a:r>
            <a:r>
              <a:rPr lang="en-US" sz="1400" dirty="0" err="1" smtClean="0"/>
              <a:t>çdo</a:t>
            </a:r>
            <a:r>
              <a:rPr lang="en-US" sz="1400" dirty="0" smtClean="0"/>
              <a:t> </a:t>
            </a:r>
            <a:r>
              <a:rPr lang="en-US" sz="1400" dirty="0" err="1" smtClean="0"/>
              <a:t>shtet</a:t>
            </a:r>
            <a:r>
              <a:rPr lang="en-US" sz="1400" dirty="0" smtClean="0"/>
              <a:t> </a:t>
            </a:r>
            <a:r>
              <a:rPr lang="en-US" sz="1400" dirty="0" err="1" smtClean="0"/>
              <a:t>të</a:t>
            </a:r>
            <a:r>
              <a:rPr lang="en-US" sz="1400" dirty="0" smtClean="0"/>
              <a:t> </a:t>
            </a:r>
            <a:r>
              <a:rPr lang="en-US" sz="1400" dirty="0" err="1" smtClean="0"/>
              <a:t>kontinentit</a:t>
            </a:r>
            <a:r>
              <a:rPr lang="en-US" sz="1400" dirty="0" smtClean="0"/>
              <a:t> </a:t>
            </a:r>
            <a:r>
              <a:rPr lang="en-US" sz="1400" dirty="0" err="1" smtClean="0"/>
              <a:t>procesi</a:t>
            </a:r>
            <a:r>
              <a:rPr lang="en-US" sz="1400" dirty="0" smtClean="0"/>
              <a:t> i </a:t>
            </a:r>
            <a:r>
              <a:rPr lang="en-US" sz="1400" dirty="0" err="1" smtClean="0"/>
              <a:t>arsimit</a:t>
            </a:r>
            <a:r>
              <a:rPr lang="en-US" sz="1400" dirty="0" smtClean="0"/>
              <a:t> </a:t>
            </a:r>
            <a:r>
              <a:rPr lang="en-US" sz="1400" dirty="0" err="1" smtClean="0"/>
              <a:t>nuk</a:t>
            </a:r>
            <a:r>
              <a:rPr lang="en-US" sz="1400" dirty="0" smtClean="0"/>
              <a:t> </a:t>
            </a:r>
            <a:r>
              <a:rPr lang="en-US" sz="1400" dirty="0" err="1" smtClean="0"/>
              <a:t>zhvillohet</a:t>
            </a:r>
            <a:r>
              <a:rPr lang="en-US" sz="1400" dirty="0" smtClean="0"/>
              <a:t> </a:t>
            </a:r>
            <a:r>
              <a:rPr lang="en-US" sz="1400" dirty="0" err="1" smtClean="0"/>
              <a:t>në</a:t>
            </a:r>
            <a:r>
              <a:rPr lang="en-US" sz="1400" dirty="0" smtClean="0"/>
              <a:t> </a:t>
            </a:r>
            <a:r>
              <a:rPr lang="en-US" sz="1400" dirty="0" err="1" smtClean="0"/>
              <a:t>mënyrë</a:t>
            </a:r>
            <a:r>
              <a:rPr lang="en-US" sz="1400" dirty="0" smtClean="0"/>
              <a:t> </a:t>
            </a:r>
            <a:r>
              <a:rPr lang="en-US" sz="1400" dirty="0" err="1" smtClean="0"/>
              <a:t>të</a:t>
            </a:r>
            <a:r>
              <a:rPr lang="en-US" sz="1400" dirty="0" smtClean="0"/>
              <a:t> </a:t>
            </a:r>
            <a:r>
              <a:rPr lang="en-US" sz="1400" dirty="0" err="1" smtClean="0"/>
              <a:t>njëjtë</a:t>
            </a:r>
            <a:endParaRPr lang="en-US" sz="1400" dirty="0" smtClean="0"/>
          </a:p>
          <a:p>
            <a:pPr marL="342900" indent="-342900">
              <a:buFont typeface="+mj-lt"/>
              <a:buAutoNum type="arabicPeriod"/>
            </a:pPr>
            <a:r>
              <a:rPr lang="en-US" sz="1400" dirty="0" err="1" smtClean="0"/>
              <a:t>Kuriozitete</a:t>
            </a:r>
            <a:endParaRPr lang="en-US" sz="1400" dirty="0" smtClean="0"/>
          </a:p>
          <a:p>
            <a:pPr marL="342900" indent="-342900">
              <a:buFont typeface="+mj-lt"/>
              <a:buAutoNum type="arabicPeriod"/>
            </a:pPr>
            <a:r>
              <a:rPr lang="en-US" sz="1400" dirty="0" err="1" smtClean="0"/>
              <a:t>Vër</a:t>
            </a:r>
            <a:r>
              <a:rPr lang="en-US" sz="1400" dirty="0" smtClean="0"/>
              <a:t> </a:t>
            </a:r>
            <a:r>
              <a:rPr lang="en-US" sz="1400" dirty="0" err="1" smtClean="0"/>
              <a:t>një</a:t>
            </a:r>
            <a:r>
              <a:rPr lang="en-US" sz="1400" dirty="0" smtClean="0"/>
              <a:t> </a:t>
            </a:r>
            <a:r>
              <a:rPr lang="en-US" sz="1400" dirty="0" err="1" smtClean="0"/>
              <a:t>synim</a:t>
            </a:r>
            <a:endParaRPr lang="en-US" sz="1400" dirty="0" smtClean="0"/>
          </a:p>
          <a:p>
            <a:pPr marL="342900" indent="-342900">
              <a:buFont typeface="+mj-lt"/>
              <a:buAutoNum type="arabicPeriod"/>
            </a:pPr>
            <a:r>
              <a:rPr lang="en-US" sz="1400" dirty="0" err="1" smtClean="0"/>
              <a:t>Ekskursionet</a:t>
            </a:r>
            <a:endParaRPr lang="en-US" sz="1400" dirty="0" smtClean="0"/>
          </a:p>
          <a:p>
            <a:pPr marL="342900" indent="-342900">
              <a:buFont typeface="+mj-lt"/>
              <a:buAutoNum type="arabicPeriod"/>
            </a:pPr>
            <a:r>
              <a:rPr lang="en-US" sz="1400" dirty="0" err="1" smtClean="0"/>
              <a:t>Udhëpërshkrim</a:t>
            </a:r>
            <a:endParaRPr lang="en-US" sz="1400" dirty="0" smtClean="0"/>
          </a:p>
          <a:p>
            <a:pPr marL="342900" indent="-342900">
              <a:buFont typeface="+mj-lt"/>
              <a:buAutoNum type="arabicPeriod"/>
            </a:pPr>
            <a:r>
              <a:rPr lang="en-US" sz="1400" dirty="0" err="1" smtClean="0"/>
              <a:t>Thënie</a:t>
            </a:r>
            <a:r>
              <a:rPr lang="en-US" sz="1400" dirty="0" smtClean="0"/>
              <a:t> </a:t>
            </a:r>
            <a:r>
              <a:rPr lang="en-US" sz="1400" dirty="0" err="1" smtClean="0"/>
              <a:t>të</a:t>
            </a:r>
            <a:r>
              <a:rPr lang="en-US" sz="1400" dirty="0" smtClean="0"/>
              <a:t> </a:t>
            </a:r>
            <a:r>
              <a:rPr lang="en-US" sz="1400" dirty="0" err="1" smtClean="0"/>
              <a:t>mençura</a:t>
            </a:r>
            <a:endParaRPr lang="en-US" sz="1400" dirty="0" smtClean="0"/>
          </a:p>
          <a:p>
            <a:pPr marL="342900" indent="-342900">
              <a:buFont typeface="+mj-lt"/>
              <a:buAutoNum type="arabicPeriod"/>
            </a:pPr>
            <a:r>
              <a:rPr lang="en-US" sz="1400" dirty="0" err="1" smtClean="0"/>
              <a:t>Aktivitetet</a:t>
            </a:r>
            <a:r>
              <a:rPr lang="en-US" sz="1400" dirty="0" smtClean="0"/>
              <a:t> sportive</a:t>
            </a:r>
          </a:p>
          <a:p>
            <a:pPr marL="342900" indent="-342900">
              <a:buFont typeface="+mj-lt"/>
              <a:buAutoNum type="arabicPeriod"/>
            </a:pPr>
            <a:r>
              <a:rPr lang="en-US" sz="1400" dirty="0" err="1" smtClean="0"/>
              <a:t>Nxënësit</a:t>
            </a:r>
            <a:r>
              <a:rPr lang="en-US" sz="1400" dirty="0" smtClean="0"/>
              <a:t> </a:t>
            </a:r>
            <a:r>
              <a:rPr lang="en-US" sz="1400" dirty="0" err="1" smtClean="0"/>
              <a:t>që</a:t>
            </a:r>
            <a:r>
              <a:rPr lang="en-US" sz="1400" dirty="0" smtClean="0"/>
              <a:t> </a:t>
            </a:r>
            <a:r>
              <a:rPr lang="en-US" sz="1400" dirty="0" err="1" smtClean="0"/>
              <a:t>lanë</a:t>
            </a:r>
            <a:r>
              <a:rPr lang="en-US" sz="1400" dirty="0" smtClean="0"/>
              <a:t> </a:t>
            </a:r>
            <a:r>
              <a:rPr lang="en-US" sz="1400" dirty="0" err="1" smtClean="0"/>
              <a:t>gjurmë</a:t>
            </a:r>
            <a:r>
              <a:rPr lang="en-US" sz="1400" dirty="0" smtClean="0"/>
              <a:t> </a:t>
            </a:r>
            <a:r>
              <a:rPr lang="en-US" sz="1400" dirty="0" err="1" smtClean="0"/>
              <a:t>në</a:t>
            </a:r>
            <a:r>
              <a:rPr lang="en-US" sz="1400" dirty="0" smtClean="0"/>
              <a:t> </a:t>
            </a:r>
            <a:r>
              <a:rPr lang="en-US" sz="1400" dirty="0" err="1" smtClean="0"/>
              <a:t>shkollën</a:t>
            </a:r>
            <a:r>
              <a:rPr lang="en-US" sz="1400" dirty="0" smtClean="0"/>
              <a:t> </a:t>
            </a:r>
            <a:r>
              <a:rPr lang="en-US" sz="1400" dirty="0" err="1" smtClean="0"/>
              <a:t>tonë</a:t>
            </a:r>
            <a:endParaRPr lang="en-US" sz="1400" dirty="0" smtClean="0"/>
          </a:p>
          <a:p>
            <a:pPr marL="342900" indent="-342900">
              <a:buFont typeface="+mj-lt"/>
              <a:buAutoNum type="arabicPeriod"/>
            </a:pPr>
            <a:r>
              <a:rPr lang="en-US" sz="1400" dirty="0" err="1" smtClean="0"/>
              <a:t>Këndi</a:t>
            </a:r>
            <a:r>
              <a:rPr lang="en-US" sz="1400" dirty="0" smtClean="0"/>
              <a:t> </a:t>
            </a:r>
            <a:r>
              <a:rPr lang="en-US" sz="1400" dirty="0" err="1" smtClean="0"/>
              <a:t>dekad</a:t>
            </a:r>
            <a:r>
              <a:rPr lang="en-US" sz="1400" dirty="0" smtClean="0"/>
              <a:t> i </a:t>
            </a:r>
            <a:r>
              <a:rPr lang="en-US" sz="1400" dirty="0" err="1" smtClean="0"/>
              <a:t>kimisë</a:t>
            </a:r>
            <a:endParaRPr lang="en-US" sz="1400" dirty="0" smtClean="0"/>
          </a:p>
          <a:p>
            <a:pPr marL="342900" indent="-342900">
              <a:buFont typeface="+mj-lt"/>
              <a:buAutoNum type="arabicPeriod"/>
            </a:pPr>
            <a:r>
              <a:rPr lang="en-US" sz="1400" dirty="0" smtClean="0"/>
              <a:t>Art </a:t>
            </a:r>
            <a:r>
              <a:rPr lang="en-US" sz="1400" dirty="0" err="1" smtClean="0"/>
              <a:t>muzikor</a:t>
            </a:r>
            <a:endParaRPr lang="en-US" sz="1400" dirty="0" smtClean="0"/>
          </a:p>
          <a:p>
            <a:pPr marL="342900" indent="-342900">
              <a:buFont typeface="+mj-lt"/>
              <a:buAutoNum type="arabicPeriod"/>
            </a:pPr>
            <a:r>
              <a:rPr lang="en-US" sz="1400" dirty="0" smtClean="0"/>
              <a:t>11 </a:t>
            </a:r>
            <a:r>
              <a:rPr lang="en-US" sz="1400" dirty="0" err="1" smtClean="0"/>
              <a:t>Marsi</a:t>
            </a:r>
            <a:r>
              <a:rPr lang="en-US" sz="1400" dirty="0" smtClean="0"/>
              <a:t> – </a:t>
            </a:r>
            <a:r>
              <a:rPr lang="en-US" sz="1400" dirty="0" err="1" smtClean="0"/>
              <a:t>Dita</a:t>
            </a:r>
            <a:r>
              <a:rPr lang="en-US" sz="1400" dirty="0" smtClean="0"/>
              <a:t> e </a:t>
            </a:r>
            <a:r>
              <a:rPr lang="en-US" sz="1400" dirty="0" err="1" smtClean="0"/>
              <a:t>patronatit</a:t>
            </a:r>
            <a:endParaRPr lang="en-US" sz="1400" dirty="0" smtClean="0"/>
          </a:p>
          <a:p>
            <a:pPr marL="342900" indent="-342900">
              <a:buFont typeface="+mj-lt"/>
              <a:buAutoNum type="arabicPeriod"/>
            </a:pPr>
            <a:r>
              <a:rPr lang="en-US" sz="1400" dirty="0" smtClean="0"/>
              <a:t>A </a:t>
            </a:r>
            <a:r>
              <a:rPr lang="en-US" sz="1400" dirty="0" err="1" smtClean="0"/>
              <a:t>është</a:t>
            </a:r>
            <a:r>
              <a:rPr lang="en-US" sz="1400" dirty="0" smtClean="0"/>
              <a:t> e </a:t>
            </a:r>
            <a:r>
              <a:rPr lang="en-US" sz="1400" dirty="0" err="1" smtClean="0"/>
              <a:t>nevojshme</a:t>
            </a:r>
            <a:r>
              <a:rPr lang="en-US" sz="1400" dirty="0" smtClean="0"/>
              <a:t> </a:t>
            </a:r>
            <a:r>
              <a:rPr lang="en-US" sz="1400" dirty="0" err="1" smtClean="0"/>
              <a:t>prania</a:t>
            </a:r>
            <a:r>
              <a:rPr lang="en-US" sz="1400" dirty="0" smtClean="0"/>
              <a:t> e </a:t>
            </a:r>
            <a:r>
              <a:rPr lang="en-US" sz="1400" dirty="0" err="1" smtClean="0"/>
              <a:t>psikologut</a:t>
            </a:r>
            <a:r>
              <a:rPr lang="en-US" sz="1400" dirty="0" smtClean="0"/>
              <a:t> </a:t>
            </a:r>
            <a:r>
              <a:rPr lang="en-US" sz="1400" dirty="0" err="1" smtClean="0"/>
              <a:t>në</a:t>
            </a:r>
            <a:r>
              <a:rPr lang="en-US" sz="1400" dirty="0" smtClean="0"/>
              <a:t> </a:t>
            </a:r>
            <a:r>
              <a:rPr lang="en-US" sz="1400" dirty="0" err="1" smtClean="0"/>
              <a:t>shkollë</a:t>
            </a:r>
            <a:r>
              <a:rPr lang="en-US" sz="1400" dirty="0" smtClean="0"/>
              <a:t>?</a:t>
            </a:r>
          </a:p>
          <a:p>
            <a:pPr marL="342900" indent="-342900">
              <a:buFont typeface="+mj-lt"/>
              <a:buAutoNum type="arabicPeriod"/>
            </a:pPr>
            <a:r>
              <a:rPr lang="en-US" sz="1400" dirty="0" err="1" smtClean="0"/>
              <a:t>Integrimi</a:t>
            </a:r>
            <a:r>
              <a:rPr lang="en-US" sz="1400" dirty="0" smtClean="0"/>
              <a:t> </a:t>
            </a:r>
            <a:r>
              <a:rPr lang="en-US" sz="1400" dirty="0" err="1" smtClean="0"/>
              <a:t>ndëretnik</a:t>
            </a:r>
            <a:r>
              <a:rPr lang="en-US" sz="1400" dirty="0" smtClean="0"/>
              <a:t> </a:t>
            </a:r>
            <a:r>
              <a:rPr lang="en-US" sz="1400" dirty="0" err="1" smtClean="0"/>
              <a:t>në</a:t>
            </a:r>
            <a:r>
              <a:rPr lang="en-US" sz="1400" dirty="0" smtClean="0"/>
              <a:t> </a:t>
            </a:r>
            <a:r>
              <a:rPr lang="en-US" sz="1400" dirty="0" err="1" smtClean="0"/>
              <a:t>shkollën</a:t>
            </a:r>
            <a:r>
              <a:rPr lang="en-US" sz="1400" dirty="0" smtClean="0"/>
              <a:t> </a:t>
            </a:r>
            <a:r>
              <a:rPr lang="en-US" sz="1400" dirty="0" err="1" smtClean="0"/>
              <a:t>tonë</a:t>
            </a:r>
            <a:endParaRPr lang="en-US" sz="1400" dirty="0" smtClean="0"/>
          </a:p>
          <a:p>
            <a:pPr marL="342900" indent="-342900">
              <a:buFont typeface="+mj-lt"/>
              <a:buAutoNum type="arabicPeriod"/>
            </a:pPr>
            <a:r>
              <a:rPr lang="en-US" sz="1400" dirty="0" smtClean="0"/>
              <a:t>Sudoku</a:t>
            </a:r>
            <a:endParaRPr lang="it-IT" sz="1400" dirty="0"/>
          </a:p>
        </p:txBody>
      </p:sp>
      <p:sp>
        <p:nvSpPr>
          <p:cNvPr id="6" name="Slide Number Placeholder 5"/>
          <p:cNvSpPr>
            <a:spLocks noGrp="1"/>
          </p:cNvSpPr>
          <p:nvPr>
            <p:ph type="sldNum" sz="quarter" idx="12"/>
          </p:nvPr>
        </p:nvSpPr>
        <p:spPr/>
        <p:txBody>
          <a:bodyPr/>
          <a:lstStyle/>
          <a:p>
            <a:fld id="{3C123EA3-3DE9-45C6-B1A0-8E436F7EB65A}" type="slidenum">
              <a:rPr lang="en-US" sz="1500" b="1" smtClean="0">
                <a:solidFill>
                  <a:schemeClr val="tx1"/>
                </a:solidFill>
              </a:rPr>
              <a:pPr/>
              <a:t>3</a:t>
            </a:fld>
            <a:endParaRPr lang="en-US" sz="1500" b="1" dirty="0">
              <a:solidFill>
                <a:schemeClr val="tx1"/>
              </a:solidFill>
            </a:endParaRPr>
          </a:p>
        </p:txBody>
      </p:sp>
      <p:sp>
        <p:nvSpPr>
          <p:cNvPr id="8" name="TextBox 7"/>
          <p:cNvSpPr txBox="1"/>
          <p:nvPr/>
        </p:nvSpPr>
        <p:spPr>
          <a:xfrm>
            <a:off x="152400" y="19050"/>
            <a:ext cx="2590800" cy="9171742"/>
          </a:xfrm>
          <a:prstGeom prst="rect">
            <a:avLst/>
          </a:prstGeom>
          <a:solidFill>
            <a:srgbClr val="A9E66C"/>
          </a:solidFill>
        </p:spPr>
        <p:txBody>
          <a:bodyPr wrap="square" rtlCol="0">
            <a:spAutoFit/>
          </a:bodyPr>
          <a:lstStyle/>
          <a:p>
            <a:pPr algn="ctr"/>
            <a:endParaRPr lang="en-US" sz="2400" b="1" dirty="0" smtClean="0">
              <a:solidFill>
                <a:schemeClr val="accent6">
                  <a:lumMod val="50000"/>
                </a:schemeClr>
              </a:solidFill>
              <a:latin typeface="Elephant" pitchFamily="18" charset="0"/>
            </a:endParaRPr>
          </a:p>
          <a:p>
            <a:pPr algn="ctr"/>
            <a:endParaRPr lang="en-US" sz="2400" b="1" dirty="0"/>
          </a:p>
          <a:p>
            <a:r>
              <a:rPr lang="en-US" sz="1600" dirty="0" smtClean="0"/>
              <a:t>.</a:t>
            </a:r>
          </a:p>
          <a:p>
            <a:endParaRPr lang="en-US" dirty="0"/>
          </a:p>
          <a:p>
            <a:r>
              <a:rPr lang="en-US" dirty="0" smtClean="0"/>
              <a:t>         </a:t>
            </a:r>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sz="1300" b="1" dirty="0" smtClean="0"/>
          </a:p>
          <a:p>
            <a:r>
              <a:rPr lang="en-US" sz="1300" b="1" dirty="0" err="1" smtClean="0"/>
              <a:t>Redaktore</a:t>
            </a:r>
            <a:r>
              <a:rPr lang="en-US" sz="1300" b="1" dirty="0" smtClean="0"/>
              <a:t>:</a:t>
            </a:r>
            <a:r>
              <a:rPr lang="en-US" sz="1300" dirty="0"/>
              <a:t> </a:t>
            </a:r>
            <a:r>
              <a:rPr lang="en-US" sz="1300" dirty="0" smtClean="0"/>
              <a:t> </a:t>
            </a:r>
          </a:p>
          <a:p>
            <a:endParaRPr lang="en-US" sz="1300" dirty="0"/>
          </a:p>
          <a:p>
            <a:r>
              <a:rPr lang="en-US" sz="1300" dirty="0" smtClean="0"/>
              <a:t>Prof</a:t>
            </a:r>
            <a:r>
              <a:rPr lang="en-US" sz="1300" dirty="0"/>
              <a:t>. </a:t>
            </a:r>
            <a:r>
              <a:rPr lang="en-US" sz="1300" dirty="0" err="1"/>
              <a:t>Sanije</a:t>
            </a:r>
            <a:r>
              <a:rPr lang="en-US" sz="1300" dirty="0"/>
              <a:t> </a:t>
            </a:r>
            <a:r>
              <a:rPr lang="en-US" sz="1300" dirty="0" err="1"/>
              <a:t>Dauti</a:t>
            </a:r>
            <a:r>
              <a:rPr lang="en-US" sz="1300" dirty="0"/>
              <a:t> </a:t>
            </a:r>
          </a:p>
          <a:p>
            <a:r>
              <a:rPr lang="en-US" sz="1300" dirty="0"/>
              <a:t> </a:t>
            </a:r>
          </a:p>
          <a:p>
            <a:r>
              <a:rPr lang="en-US" sz="1300" b="1" dirty="0" err="1" smtClean="0"/>
              <a:t>Lektore</a:t>
            </a:r>
            <a:r>
              <a:rPr lang="en-US" sz="1300" b="1" dirty="0" smtClean="0"/>
              <a:t>:</a:t>
            </a:r>
            <a:endParaRPr lang="en-US" sz="1300" dirty="0"/>
          </a:p>
          <a:p>
            <a:r>
              <a:rPr lang="en-US" sz="1300" b="1" dirty="0"/>
              <a:t> </a:t>
            </a:r>
            <a:endParaRPr lang="en-US" sz="1300" dirty="0"/>
          </a:p>
          <a:p>
            <a:r>
              <a:rPr lang="en-US" sz="1300" dirty="0"/>
              <a:t>Prof. </a:t>
            </a:r>
            <a:r>
              <a:rPr lang="en-US" sz="1300" dirty="0" err="1"/>
              <a:t>Sanije</a:t>
            </a:r>
            <a:r>
              <a:rPr lang="en-US" sz="1300" dirty="0"/>
              <a:t> </a:t>
            </a:r>
            <a:r>
              <a:rPr lang="en-US" sz="1300" dirty="0" err="1"/>
              <a:t>Dauti</a:t>
            </a:r>
            <a:endParaRPr lang="en-US" sz="1300" dirty="0"/>
          </a:p>
          <a:p>
            <a:r>
              <a:rPr lang="en-US" sz="1300" b="1" dirty="0"/>
              <a:t> </a:t>
            </a:r>
            <a:endParaRPr lang="en-US" sz="1300" dirty="0"/>
          </a:p>
          <a:p>
            <a:r>
              <a:rPr lang="en-US" sz="1300" b="1" dirty="0" err="1" smtClean="0"/>
              <a:t>Këshilli</a:t>
            </a:r>
            <a:r>
              <a:rPr lang="en-US" sz="1300" b="1" dirty="0" smtClean="0"/>
              <a:t> </a:t>
            </a:r>
            <a:r>
              <a:rPr lang="en-US" sz="1300" b="1" dirty="0" err="1" smtClean="0"/>
              <a:t>redaktues</a:t>
            </a:r>
            <a:r>
              <a:rPr lang="en-US" sz="1300" b="1" dirty="0" smtClean="0"/>
              <a:t>:</a:t>
            </a:r>
            <a:endParaRPr lang="en-US" sz="1300" dirty="0"/>
          </a:p>
          <a:p>
            <a:r>
              <a:rPr lang="en-US" sz="1300" dirty="0"/>
              <a:t> </a:t>
            </a:r>
            <a:endParaRPr lang="en-US" sz="1300" dirty="0" smtClean="0"/>
          </a:p>
          <a:p>
            <a:r>
              <a:rPr lang="en-US" sz="1300" dirty="0" err="1" smtClean="0"/>
              <a:t>Rrustem</a:t>
            </a:r>
            <a:r>
              <a:rPr lang="en-US" sz="1300" dirty="0" smtClean="0"/>
              <a:t> </a:t>
            </a:r>
            <a:r>
              <a:rPr lang="en-US" sz="1300" dirty="0" err="1" smtClean="0"/>
              <a:t>Memeti</a:t>
            </a:r>
            <a:r>
              <a:rPr lang="en-US" sz="1300" dirty="0" smtClean="0"/>
              <a:t>( </a:t>
            </a:r>
            <a:r>
              <a:rPr lang="en-US" sz="1300" dirty="0" err="1" smtClean="0"/>
              <a:t>sociolog</a:t>
            </a:r>
            <a:r>
              <a:rPr lang="en-US" sz="1300" dirty="0" smtClean="0"/>
              <a:t>)</a:t>
            </a:r>
          </a:p>
          <a:p>
            <a:endParaRPr lang="en-US" sz="1300" dirty="0" smtClean="0"/>
          </a:p>
          <a:p>
            <a:r>
              <a:rPr lang="en-US" sz="1300" dirty="0" err="1"/>
              <a:t>Nejazi</a:t>
            </a:r>
            <a:r>
              <a:rPr lang="en-US" sz="1300" dirty="0"/>
              <a:t> </a:t>
            </a:r>
            <a:r>
              <a:rPr lang="en-US" sz="1300" dirty="0" err="1"/>
              <a:t>Hamidi</a:t>
            </a:r>
            <a:r>
              <a:rPr lang="en-US" sz="1300" dirty="0"/>
              <a:t> (</a:t>
            </a:r>
            <a:r>
              <a:rPr lang="en-US" sz="1300" dirty="0" err="1"/>
              <a:t>nxënës</a:t>
            </a:r>
            <a:r>
              <a:rPr lang="en-US" sz="1300" dirty="0"/>
              <a:t>)</a:t>
            </a:r>
          </a:p>
          <a:p>
            <a:endParaRPr lang="en-US" sz="1300" dirty="0"/>
          </a:p>
          <a:p>
            <a:r>
              <a:rPr lang="en-US" sz="1300" dirty="0"/>
              <a:t>Sara </a:t>
            </a:r>
            <a:r>
              <a:rPr lang="en-US" sz="1300" dirty="0" err="1"/>
              <a:t>Osmani</a:t>
            </a:r>
            <a:r>
              <a:rPr lang="en-US" sz="1300" dirty="0"/>
              <a:t> (</a:t>
            </a:r>
            <a:r>
              <a:rPr lang="en-US" sz="1300" dirty="0" err="1"/>
              <a:t>nxënëse</a:t>
            </a:r>
            <a:r>
              <a:rPr lang="en-US" sz="1300" dirty="0"/>
              <a:t>)</a:t>
            </a:r>
          </a:p>
          <a:p>
            <a:r>
              <a:rPr lang="en-US" sz="1300" dirty="0"/>
              <a:t> </a:t>
            </a:r>
          </a:p>
          <a:p>
            <a:r>
              <a:rPr lang="en-US" sz="1300" dirty="0" err="1"/>
              <a:t>Hatixhe</a:t>
            </a:r>
            <a:r>
              <a:rPr lang="en-US" sz="1300" dirty="0"/>
              <a:t> </a:t>
            </a:r>
            <a:r>
              <a:rPr lang="en-US" sz="1300" dirty="0" err="1"/>
              <a:t>Aliti</a:t>
            </a:r>
            <a:r>
              <a:rPr lang="en-US" sz="1300" dirty="0"/>
              <a:t> (</a:t>
            </a:r>
            <a:r>
              <a:rPr lang="en-US" sz="1300" dirty="0" err="1"/>
              <a:t>nxësëse</a:t>
            </a:r>
            <a:r>
              <a:rPr lang="en-US" sz="1300" dirty="0"/>
              <a:t>)</a:t>
            </a:r>
          </a:p>
          <a:p>
            <a:r>
              <a:rPr lang="en-US" sz="1300" dirty="0"/>
              <a:t> </a:t>
            </a:r>
          </a:p>
          <a:p>
            <a:r>
              <a:rPr lang="en-US" sz="1300" dirty="0" err="1"/>
              <a:t>Semra</a:t>
            </a:r>
            <a:r>
              <a:rPr lang="en-US" sz="1300" dirty="0"/>
              <a:t> Mustafa (</a:t>
            </a:r>
            <a:r>
              <a:rPr lang="en-US" sz="1300" dirty="0" err="1"/>
              <a:t>nxënëse</a:t>
            </a:r>
            <a:r>
              <a:rPr lang="en-US" sz="1300" dirty="0"/>
              <a:t>)</a:t>
            </a:r>
          </a:p>
          <a:p>
            <a:r>
              <a:rPr lang="en-US" sz="1300" dirty="0"/>
              <a:t> </a:t>
            </a:r>
          </a:p>
          <a:p>
            <a:r>
              <a:rPr lang="en-US" sz="1300" b="1" dirty="0" err="1"/>
              <a:t>Realizimi</a:t>
            </a:r>
            <a:r>
              <a:rPr lang="en-US" sz="1300" b="1" dirty="0"/>
              <a:t> </a:t>
            </a:r>
            <a:r>
              <a:rPr lang="en-US" sz="1300" b="1" dirty="0" err="1" smtClean="0"/>
              <a:t>kompjuterik</a:t>
            </a:r>
            <a:r>
              <a:rPr lang="en-US" sz="1300" b="1" dirty="0" smtClean="0"/>
              <a:t>:</a:t>
            </a:r>
            <a:endParaRPr lang="en-US" sz="1300" dirty="0"/>
          </a:p>
          <a:p>
            <a:r>
              <a:rPr lang="en-US" sz="1300" b="1" dirty="0"/>
              <a:t> </a:t>
            </a:r>
            <a:endParaRPr lang="en-US" sz="1300" dirty="0"/>
          </a:p>
          <a:p>
            <a:r>
              <a:rPr lang="en-US" sz="1300" dirty="0" err="1"/>
              <a:t>Prof.Burim</a:t>
            </a:r>
            <a:r>
              <a:rPr lang="en-US" sz="1300" dirty="0"/>
              <a:t> </a:t>
            </a:r>
            <a:r>
              <a:rPr lang="en-US" sz="1300" dirty="0" err="1"/>
              <a:t>Shabani</a:t>
            </a:r>
            <a:endParaRPr lang="en-US" sz="1300" dirty="0"/>
          </a:p>
          <a:p>
            <a:r>
              <a:rPr lang="en-US" sz="1300" dirty="0"/>
              <a:t> </a:t>
            </a:r>
          </a:p>
          <a:p>
            <a:r>
              <a:rPr lang="en-US" sz="1300" b="1" dirty="0" err="1" smtClean="0"/>
              <a:t>Dizajni</a:t>
            </a:r>
            <a:endParaRPr lang="en-US" sz="1300" dirty="0"/>
          </a:p>
          <a:p>
            <a:r>
              <a:rPr lang="en-US" sz="1300" dirty="0" err="1" smtClean="0"/>
              <a:t>Drenisa</a:t>
            </a:r>
            <a:r>
              <a:rPr lang="en-US" sz="1300" dirty="0" smtClean="0"/>
              <a:t> </a:t>
            </a:r>
            <a:r>
              <a:rPr lang="en-US" sz="1300" dirty="0" err="1" smtClean="0"/>
              <a:t>Dauti</a:t>
            </a:r>
            <a:r>
              <a:rPr lang="en-US" sz="1300" dirty="0" smtClean="0"/>
              <a:t> (</a:t>
            </a:r>
            <a:r>
              <a:rPr lang="en-US" sz="1300" dirty="0" err="1" smtClean="0"/>
              <a:t>studente</a:t>
            </a:r>
            <a:r>
              <a:rPr lang="en-US" sz="1300" dirty="0" smtClean="0"/>
              <a:t>)</a:t>
            </a:r>
            <a:endParaRPr lang="en-US" sz="1300" dirty="0"/>
          </a:p>
          <a:p>
            <a:r>
              <a:rPr lang="en-US" sz="1300" dirty="0" err="1"/>
              <a:t>Nejazi</a:t>
            </a:r>
            <a:r>
              <a:rPr lang="en-US" sz="1300" dirty="0"/>
              <a:t> </a:t>
            </a:r>
            <a:r>
              <a:rPr lang="en-US" sz="1300" dirty="0" err="1"/>
              <a:t>Hamidi</a:t>
            </a:r>
            <a:r>
              <a:rPr lang="en-US" sz="1300" dirty="0"/>
              <a:t> (</a:t>
            </a:r>
            <a:r>
              <a:rPr lang="en-US" sz="1300" dirty="0" err="1"/>
              <a:t>nxënës</a:t>
            </a:r>
            <a:r>
              <a:rPr lang="en-US" sz="1300" dirty="0" smtClean="0"/>
              <a:t>)</a:t>
            </a:r>
            <a:endParaRPr lang="en-US" dirty="0" smtClean="0"/>
          </a:p>
        </p:txBody>
      </p:sp>
      <p:pic>
        <p:nvPicPr>
          <p:cNvPr id="9" name="Picture 8" descr="fleta 1.jpg"/>
          <p:cNvPicPr>
            <a:picLocks noChangeAspect="1"/>
          </p:cNvPicPr>
          <p:nvPr/>
        </p:nvPicPr>
        <p:blipFill>
          <a:blip r:embed="rId2" cstate="print"/>
          <a:stretch>
            <a:fillRect/>
          </a:stretch>
        </p:blipFill>
        <p:spPr>
          <a:xfrm>
            <a:off x="415089" y="212958"/>
            <a:ext cx="2057400" cy="306364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Content Placeholder 3" descr="foto 4jpg.jpg"/>
          <p:cNvPicPr>
            <a:picLocks noGrp="1" noChangeAspect="1"/>
          </p:cNvPicPr>
          <p:nvPr>
            <p:ph idx="1"/>
          </p:nvPr>
        </p:nvPicPr>
        <p:blipFill>
          <a:blip r:embed="rId2" cstate="print"/>
          <a:stretch>
            <a:fillRect/>
          </a:stretch>
        </p:blipFill>
        <p:spPr>
          <a:xfrm rot="10800000">
            <a:off x="-1" y="-1"/>
            <a:ext cx="6858000" cy="9905999"/>
          </a:xfrm>
        </p:spPr>
      </p:pic>
      <p:sp>
        <p:nvSpPr>
          <p:cNvPr id="12" name="Slide Number Placeholder 11"/>
          <p:cNvSpPr>
            <a:spLocks noGrp="1"/>
          </p:cNvSpPr>
          <p:nvPr>
            <p:ph type="sldNum" sz="quarter" idx="12"/>
          </p:nvPr>
        </p:nvSpPr>
        <p:spPr/>
        <p:txBody>
          <a:bodyPr/>
          <a:lstStyle/>
          <a:p>
            <a:fld id="{3C123EA3-3DE9-45C6-B1A0-8E436F7EB65A}" type="slidenum">
              <a:rPr lang="en-US" sz="1500" b="1" smtClean="0">
                <a:solidFill>
                  <a:schemeClr val="tx1"/>
                </a:solidFill>
              </a:rPr>
              <a:pPr/>
              <a:t>30</a:t>
            </a:fld>
            <a:endParaRPr lang="en-US" sz="1500" b="1" dirty="0">
              <a:solidFill>
                <a:schemeClr val="tx1"/>
              </a:solidFill>
            </a:endParaRPr>
          </a:p>
        </p:txBody>
      </p:sp>
      <p:pic>
        <p:nvPicPr>
          <p:cNvPr id="43012" name="Picture 4" descr="sistem"/>
          <p:cNvPicPr>
            <a:picLocks noChangeAspect="1" noChangeArrowheads="1"/>
          </p:cNvPicPr>
          <p:nvPr/>
        </p:nvPicPr>
        <p:blipFill>
          <a:blip r:embed="rId3"/>
          <a:srcRect/>
          <a:stretch>
            <a:fillRect/>
          </a:stretch>
        </p:blipFill>
        <p:spPr bwMode="auto">
          <a:xfrm>
            <a:off x="762000" y="609600"/>
            <a:ext cx="5105400" cy="1662500"/>
          </a:xfrm>
          <a:prstGeom prst="rect">
            <a:avLst/>
          </a:prstGeom>
          <a:ln>
            <a:noFill/>
          </a:ln>
          <a:effectLst>
            <a:outerShdw blurRad="292100" dist="139700" dir="2700000" algn="tl" rotWithShape="0">
              <a:srgbClr val="333333">
                <a:alpha val="65000"/>
              </a:srgbClr>
            </a:outerShdw>
          </a:effectLst>
        </p:spPr>
      </p:pic>
      <p:pic>
        <p:nvPicPr>
          <p:cNvPr id="43011" name="Picture 5" descr="image-1ecb67ee36818b60d8757ff7a5640de37336dc8db4038e8db06602739009b4e7-V"/>
          <p:cNvPicPr>
            <a:picLocks noChangeAspect="1" noChangeArrowheads="1"/>
          </p:cNvPicPr>
          <p:nvPr/>
        </p:nvPicPr>
        <p:blipFill>
          <a:blip r:embed="rId4" cstate="print"/>
          <a:srcRect/>
          <a:stretch>
            <a:fillRect/>
          </a:stretch>
        </p:blipFill>
        <p:spPr bwMode="auto">
          <a:xfrm>
            <a:off x="609600" y="2895600"/>
            <a:ext cx="2590800" cy="1619250"/>
          </a:xfrm>
          <a:prstGeom prst="rect">
            <a:avLst/>
          </a:prstGeom>
          <a:ln>
            <a:noFill/>
          </a:ln>
          <a:effectLst>
            <a:outerShdw blurRad="292100" dist="139700" dir="2700000" algn="tl" rotWithShape="0">
              <a:srgbClr val="333333">
                <a:alpha val="65000"/>
              </a:srgbClr>
            </a:outerShdw>
          </a:effectLst>
        </p:spPr>
      </p:pic>
      <p:pic>
        <p:nvPicPr>
          <p:cNvPr id="43010" name="Picture 7" descr="20160224_102544"/>
          <p:cNvPicPr>
            <a:picLocks noChangeAspect="1" noChangeArrowheads="1"/>
          </p:cNvPicPr>
          <p:nvPr/>
        </p:nvPicPr>
        <p:blipFill>
          <a:blip r:embed="rId5" cstate="print"/>
          <a:srcRect/>
          <a:stretch>
            <a:fillRect/>
          </a:stretch>
        </p:blipFill>
        <p:spPr bwMode="auto">
          <a:xfrm flipH="1">
            <a:off x="3295650" y="2895600"/>
            <a:ext cx="3181350" cy="1600200"/>
          </a:xfrm>
          <a:prstGeom prst="rect">
            <a:avLst/>
          </a:prstGeom>
          <a:ln>
            <a:noFill/>
          </a:ln>
          <a:effectLst>
            <a:outerShdw blurRad="292100" dist="139700" dir="2700000" algn="tl" rotWithShape="0">
              <a:srgbClr val="333333">
                <a:alpha val="65000"/>
              </a:srgbClr>
            </a:outerShdw>
          </a:effectLst>
        </p:spPr>
      </p:pic>
      <p:pic>
        <p:nvPicPr>
          <p:cNvPr id="43009" name="Picture 6" descr="recikloj.jpg"/>
          <p:cNvPicPr>
            <a:picLocks noChangeAspect="1" noChangeArrowheads="1"/>
          </p:cNvPicPr>
          <p:nvPr/>
        </p:nvPicPr>
        <p:blipFill>
          <a:blip r:embed="rId6" cstate="print"/>
          <a:srcRect/>
          <a:stretch>
            <a:fillRect/>
          </a:stretch>
        </p:blipFill>
        <p:spPr bwMode="auto">
          <a:xfrm>
            <a:off x="609600" y="6096000"/>
            <a:ext cx="5029200" cy="1447800"/>
          </a:xfrm>
          <a:prstGeom prst="rect">
            <a:avLst/>
          </a:prstGeom>
          <a:noFill/>
        </p:spPr>
      </p:pic>
      <p:sp>
        <p:nvSpPr>
          <p:cNvPr id="43013" name="Rectangle 5"/>
          <p:cNvSpPr>
            <a:spLocks noChangeArrowheads="1"/>
          </p:cNvSpPr>
          <p:nvPr/>
        </p:nvSpPr>
        <p:spPr bwMode="auto">
          <a:xfrm>
            <a:off x="609600" y="169333"/>
            <a:ext cx="4962449" cy="56938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Përmblodhëm</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Sistemin</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e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Ri</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Periodik</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me 118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elemente</a:t>
            </a:r>
            <a:r>
              <a:rPr lang="en-US" sz="1300" dirty="0">
                <a:latin typeface="Calibri" pitchFamily="34" charset="0"/>
                <a:ea typeface="Calibri" pitchFamily="34" charset="0"/>
                <a:cs typeface="Times New Roman" pitchFamily="18" charset="0"/>
              </a:rPr>
              <a:t>:</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Halide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Hyseni</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3014" name="Rectangle 6"/>
          <p:cNvSpPr>
            <a:spLocks noChangeArrowheads="1"/>
          </p:cNvSpPr>
          <p:nvPr/>
        </p:nvSpPr>
        <p:spPr bwMode="auto">
          <a:xfrm rot="10800000" flipV="1">
            <a:off x="457200" y="2272099"/>
            <a:ext cx="5867400" cy="4770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Ne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si</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shkollë</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lang="en-US" sz="1300" dirty="0" err="1">
                <a:latin typeface="Calibri" pitchFamily="34" charset="0"/>
                <a:ea typeface="Calibri" pitchFamily="34" charset="0"/>
                <a:cs typeface="Times New Roman" pitchFamily="18" charset="0"/>
              </a:rPr>
              <a:t>p</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romovuam</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në</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Kinotekën</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e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Republikës</a:t>
            </a:r>
            <a:r>
              <a:rPr kumimoji="0" lang="en-US" sz="13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sz="1300" b="0" i="0" u="none" strike="noStrike" cap="none" normalizeH="0" dirty="0" err="1" smtClean="0">
                <a:ln>
                  <a:noFill/>
                </a:ln>
                <a:solidFill>
                  <a:schemeClr val="tx1"/>
                </a:solidFill>
                <a:effectLst/>
                <a:latin typeface="Calibri" pitchFamily="34" charset="0"/>
                <a:ea typeface="Calibri" pitchFamily="34" charset="0"/>
                <a:cs typeface="Times New Roman" pitchFamily="18" charset="0"/>
              </a:rPr>
              <a:t>së</a:t>
            </a:r>
            <a:r>
              <a:rPr kumimoji="0" lang="en-US" sz="13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sz="1300" b="0" i="0" u="none" strike="noStrike" cap="none" normalizeH="0" dirty="0" err="1" smtClean="0">
                <a:ln>
                  <a:noFill/>
                </a:ln>
                <a:solidFill>
                  <a:schemeClr val="tx1"/>
                </a:solidFill>
                <a:effectLst/>
                <a:latin typeface="Calibri" pitchFamily="34" charset="0"/>
                <a:ea typeface="Calibri" pitchFamily="34" charset="0"/>
                <a:cs typeface="Times New Roman" pitchFamily="18" charset="0"/>
              </a:rPr>
              <a:t>Maqedonisë</a:t>
            </a:r>
            <a:r>
              <a:rPr kumimoji="0" lang="en-US" sz="13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sz="1300" b="0" i="0" u="none" strike="noStrike" cap="none" normalizeH="0" dirty="0" err="1" smtClean="0">
                <a:ln>
                  <a:noFill/>
                </a:ln>
                <a:solidFill>
                  <a:schemeClr val="tx1"/>
                </a:solidFill>
                <a:effectLst/>
                <a:latin typeface="Calibri" pitchFamily="34" charset="0"/>
                <a:ea typeface="Calibri" pitchFamily="34" charset="0"/>
                <a:cs typeface="Times New Roman" pitchFamily="18" charset="0"/>
              </a:rPr>
              <a:t>së</a:t>
            </a:r>
            <a:r>
              <a:rPr kumimoji="0" lang="en-US" sz="13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sz="1300" b="0" i="0" u="none" strike="noStrike" cap="none" normalizeH="0" dirty="0" err="1" smtClean="0">
                <a:ln>
                  <a:noFill/>
                </a:ln>
                <a:solidFill>
                  <a:schemeClr val="tx1"/>
                </a:solidFill>
                <a:effectLst/>
                <a:latin typeface="Calibri" pitchFamily="34" charset="0"/>
                <a:ea typeface="Calibri" pitchFamily="34" charset="0"/>
                <a:cs typeface="Times New Roman" pitchFamily="18" charset="0"/>
              </a:rPr>
              <a:t>Veriut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3015" name="Rectangle 7"/>
          <p:cNvSpPr>
            <a:spLocks noChangeArrowheads="1"/>
          </p:cNvSpPr>
          <p:nvPr/>
        </p:nvSpPr>
        <p:spPr bwMode="auto">
          <a:xfrm>
            <a:off x="0" y="3381375"/>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3016" name="Rectangle 8"/>
          <p:cNvSpPr>
            <a:spLocks noChangeArrowheads="1"/>
          </p:cNvSpPr>
          <p:nvPr/>
        </p:nvSpPr>
        <p:spPr bwMode="auto">
          <a:xfrm>
            <a:off x="412044" y="4800571"/>
            <a:ext cx="6172200"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 sot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po</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e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hulumtojmë</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lang="en-US" sz="1300" dirty="0" err="1" smtClean="0">
                <a:latin typeface="Calibri" pitchFamily="34" charset="0"/>
                <a:ea typeface="Calibri" pitchFamily="34" charset="0"/>
                <a:cs typeface="Times New Roman" pitchFamily="18" charset="0"/>
              </a:rPr>
              <a:t>k</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romoproteinën</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hemin</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në</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hemoglobinë</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punon</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Krenare</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Ibrahimi</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Sot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po</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e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luftojmë</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lang="en-US" sz="1300" dirty="0" err="1">
                <a:latin typeface="Calibri" pitchFamily="34" charset="0"/>
                <a:ea typeface="Calibri" pitchFamily="34" charset="0"/>
                <a:cs typeface="Times New Roman" pitchFamily="18" charset="0"/>
              </a:rPr>
              <a:t>n</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dotjen</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e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ambientit</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jetësor</a:t>
            </a:r>
            <a:r>
              <a:rPr kumimoji="0" lang="en-US"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mk-MK"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mk-MK" sz="1300" b="0" i="0" u="none" strike="noStrike" cap="none" normalizeH="0" baseline="0" dirty="0" smtClean="0">
              <a:ln>
                <a:noFill/>
              </a:ln>
              <a:solidFill>
                <a:schemeClr val="tx1"/>
              </a:solidFill>
              <a:effectLst/>
              <a:latin typeface="Arial" pitchFamily="34" charset="0"/>
              <a:cs typeface="Arial" pitchFamily="34" charset="0"/>
            </a:endParaRPr>
          </a:p>
        </p:txBody>
      </p:sp>
      <p:sp>
        <p:nvSpPr>
          <p:cNvPr id="43017" name="Rectangle 9"/>
          <p:cNvSpPr>
            <a:spLocks noChangeArrowheads="1"/>
          </p:cNvSpPr>
          <p:nvPr/>
        </p:nvSpPr>
        <p:spPr bwMode="auto">
          <a:xfrm>
            <a:off x="304800" y="6934200"/>
            <a:ext cx="62484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Hanimsha</a:t>
            </a: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Shabani</a:t>
            </a: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me </a:t>
            </a:r>
            <a:r>
              <a:rPr kumimoji="0" lang="en-US" sz="1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detyrën</a:t>
            </a: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e </a:t>
            </a:r>
            <a:r>
              <a:rPr kumimoji="0" lang="en-US" sz="1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saj</a:t>
            </a: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smtClean="0">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smtClean="0">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Seleksionuese</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lang="en-US" sz="1400" b="1" dirty="0" err="1" smtClean="0">
                <a:latin typeface="Calibri" pitchFamily="34" charset="0"/>
                <a:ea typeface="Calibri" pitchFamily="34" charset="0"/>
                <a:cs typeface="Times New Roman" pitchFamily="18" charset="0"/>
              </a:rPr>
              <a:t>m</a:t>
            </a:r>
            <a:r>
              <a:rPr kumimoji="0" lang="en-US"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ësimdhënësja</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e </a:t>
            </a:r>
            <a:r>
              <a:rPr kumimoji="0" lang="en-US"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lëndës</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Nesrin</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Xh.Saliu</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58606"/>
            <a:ext cx="767292" cy="828675"/>
          </a:xfrm>
          <a:prstGeom prst="rect">
            <a:avLst/>
          </a:prstGeom>
          <a:effectLst>
            <a:softEdge rad="317500"/>
          </a:effectLst>
        </p:spPr>
      </p:pic>
      <p:pic>
        <p:nvPicPr>
          <p:cNvPr id="45061" name="Picture 3" descr="02"/>
          <p:cNvPicPr>
            <a:picLocks noChangeAspect="1" noChangeArrowheads="1"/>
          </p:cNvPicPr>
          <p:nvPr/>
        </p:nvPicPr>
        <p:blipFill>
          <a:blip r:embed="rId4"/>
          <a:srcRect/>
          <a:stretch>
            <a:fillRect/>
          </a:stretch>
        </p:blipFill>
        <p:spPr bwMode="auto">
          <a:xfrm>
            <a:off x="3449053" y="1447800"/>
            <a:ext cx="2951747" cy="1600200"/>
          </a:xfrm>
          <a:prstGeom prst="rect">
            <a:avLst/>
          </a:prstGeom>
          <a:ln>
            <a:noFill/>
          </a:ln>
          <a:effectLst>
            <a:outerShdw blurRad="292100" dist="139700" dir="2700000" algn="tl" rotWithShape="0">
              <a:srgbClr val="333333">
                <a:alpha val="65000"/>
              </a:srgbClr>
            </a:outerShdw>
          </a:effectLst>
        </p:spPr>
      </p:pic>
      <p:pic>
        <p:nvPicPr>
          <p:cNvPr id="45060" name="Picture 5" descr="04"/>
          <p:cNvPicPr>
            <a:picLocks noChangeAspect="1" noChangeArrowheads="1"/>
          </p:cNvPicPr>
          <p:nvPr/>
        </p:nvPicPr>
        <p:blipFill>
          <a:blip r:embed="rId5"/>
          <a:srcRect/>
          <a:stretch>
            <a:fillRect/>
          </a:stretch>
        </p:blipFill>
        <p:spPr bwMode="auto">
          <a:xfrm>
            <a:off x="762000" y="3048001"/>
            <a:ext cx="2590799" cy="1885950"/>
          </a:xfrm>
          <a:prstGeom prst="rect">
            <a:avLst/>
          </a:prstGeom>
          <a:ln>
            <a:noFill/>
          </a:ln>
          <a:effectLst>
            <a:outerShdw blurRad="292100" dist="139700" dir="2700000" algn="tl" rotWithShape="0">
              <a:srgbClr val="333333">
                <a:alpha val="65000"/>
              </a:srgbClr>
            </a:outerShdw>
          </a:effectLst>
        </p:spPr>
      </p:pic>
      <p:pic>
        <p:nvPicPr>
          <p:cNvPr id="45059" name="Picture 6" descr="14"/>
          <p:cNvPicPr>
            <a:picLocks noChangeAspect="1" noChangeArrowheads="1"/>
          </p:cNvPicPr>
          <p:nvPr/>
        </p:nvPicPr>
        <p:blipFill>
          <a:blip r:embed="rId6"/>
          <a:srcRect/>
          <a:stretch>
            <a:fillRect/>
          </a:stretch>
        </p:blipFill>
        <p:spPr bwMode="auto">
          <a:xfrm>
            <a:off x="3449052" y="5791200"/>
            <a:ext cx="2875547" cy="1981200"/>
          </a:xfrm>
          <a:prstGeom prst="rect">
            <a:avLst/>
          </a:prstGeom>
          <a:ln>
            <a:noFill/>
          </a:ln>
          <a:effectLst>
            <a:outerShdw blurRad="292100" dist="139700" dir="2700000" algn="tl" rotWithShape="0">
              <a:srgbClr val="333333">
                <a:alpha val="65000"/>
              </a:srgbClr>
            </a:outerShdw>
          </a:effectLst>
        </p:spPr>
      </p:pic>
      <p:pic>
        <p:nvPicPr>
          <p:cNvPr id="45057" name="Picture 1" descr="23"/>
          <p:cNvPicPr>
            <a:picLocks noChangeAspect="1" noChangeArrowheads="1"/>
          </p:cNvPicPr>
          <p:nvPr/>
        </p:nvPicPr>
        <p:blipFill>
          <a:blip r:embed="rId7"/>
          <a:srcRect/>
          <a:stretch>
            <a:fillRect/>
          </a:stretch>
        </p:blipFill>
        <p:spPr bwMode="auto">
          <a:xfrm>
            <a:off x="3449053" y="3048000"/>
            <a:ext cx="2971800" cy="1981200"/>
          </a:xfrm>
          <a:prstGeom prst="rect">
            <a:avLst/>
          </a:prstGeom>
          <a:ln>
            <a:noFill/>
          </a:ln>
          <a:effectLst>
            <a:outerShdw blurRad="292100" dist="139700" dir="2700000" algn="tl" rotWithShape="0">
              <a:srgbClr val="333333">
                <a:alpha val="65000"/>
              </a:srgbClr>
            </a:outerShdw>
          </a:effectLst>
        </p:spPr>
      </p:pic>
      <p:sp>
        <p:nvSpPr>
          <p:cNvPr id="45063" name="Rectangle 7"/>
          <p:cNvSpPr>
            <a:spLocks noChangeArrowheads="1"/>
          </p:cNvSpPr>
          <p:nvPr/>
        </p:nvSpPr>
        <p:spPr bwMode="auto">
          <a:xfrm>
            <a:off x="304800" y="-30896"/>
            <a:ext cx="60960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Stencil" pitchFamily="82" charset="0"/>
                <a:ea typeface="Calibri" pitchFamily="34" charset="0"/>
                <a:cs typeface="Times New Roman" pitchFamily="18" charset="0"/>
              </a:rPr>
              <a:t>Art </a:t>
            </a:r>
            <a:r>
              <a:rPr kumimoji="0" lang="en-US" sz="2400" b="1" i="0" u="none" strike="noStrike" cap="none" normalizeH="0" baseline="0" dirty="0" err="1" smtClean="0">
                <a:ln>
                  <a:noFill/>
                </a:ln>
                <a:solidFill>
                  <a:schemeClr val="tx1"/>
                </a:solidFill>
                <a:effectLst/>
                <a:latin typeface="Stencil" pitchFamily="82" charset="0"/>
                <a:ea typeface="Calibri" pitchFamily="34" charset="0"/>
                <a:cs typeface="Times New Roman" pitchFamily="18" charset="0"/>
              </a:rPr>
              <a:t>muzikor</a:t>
            </a:r>
            <a:endParaRPr kumimoji="0" lang="en-US" sz="2400" b="1" i="0" u="none" strike="noStrike" cap="none" normalizeH="0" baseline="0" dirty="0" smtClean="0">
              <a:ln>
                <a:noFill/>
              </a:ln>
              <a:solidFill>
                <a:schemeClr val="tx1"/>
              </a:solidFill>
              <a:effectLst/>
              <a:latin typeface="Stencil"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Në</a:t>
            </a: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gjimnazin</a:t>
            </a: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Ismet</a:t>
            </a: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Jashari</a:t>
            </a: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a:t>
            </a:r>
            <a:r>
              <a:rPr kumimoji="0" lang="en-US" sz="1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Likovë</a:t>
            </a: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vazhdimisht</a:t>
            </a: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ka </a:t>
            </a:r>
            <a:r>
              <a:rPr kumimoji="0" lang="en-US" sz="1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qen</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ë</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prezent</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entuziazmi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dhe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kontributi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frytshëm</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nxënësve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edhe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në</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fushën</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e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artit</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muzikor</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Kështu</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nën</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përkujdesjen</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e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mentorit</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të</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lëndës</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prof</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Eroll</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Ganiu</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u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ekzekutuan</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vepra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instrumentale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nga</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kompozitorë</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të</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njuhur</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botëror</a:t>
            </a:r>
            <a:r>
              <a:rPr kumimoji="0" lang="en-US" sz="11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dhe</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shqiptar</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p.sh. V.A.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Mocart</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L.V.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Betoven</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F.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Shopen</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Rexho</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Mulliqi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e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të</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tjerë</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64" name="Rectangle 8"/>
          <p:cNvSpPr>
            <a:spLocks noChangeArrowheads="1"/>
          </p:cNvSpPr>
          <p:nvPr/>
        </p:nvSpPr>
        <p:spPr bwMode="auto">
          <a:xfrm>
            <a:off x="0" y="2466975"/>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5065" name="Rectangle 9"/>
          <p:cNvSpPr>
            <a:spLocks noChangeArrowheads="1"/>
          </p:cNvSpPr>
          <p:nvPr/>
        </p:nvSpPr>
        <p:spPr bwMode="auto">
          <a:xfrm>
            <a:off x="0" y="447675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5066" name="Rectangle 10"/>
          <p:cNvSpPr>
            <a:spLocks noChangeArrowheads="1"/>
          </p:cNvSpPr>
          <p:nvPr/>
        </p:nvSpPr>
        <p:spPr bwMode="auto">
          <a:xfrm>
            <a:off x="0" y="6943725"/>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5067" name="Rectangle 11"/>
          <p:cNvSpPr>
            <a:spLocks noChangeArrowheads="1"/>
          </p:cNvSpPr>
          <p:nvPr/>
        </p:nvSpPr>
        <p:spPr bwMode="auto">
          <a:xfrm>
            <a:off x="0" y="8943975"/>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5068" name="Rectangle 12"/>
          <p:cNvSpPr>
            <a:spLocks noChangeArrowheads="1"/>
          </p:cNvSpPr>
          <p:nvPr/>
        </p:nvSpPr>
        <p:spPr bwMode="auto">
          <a:xfrm>
            <a:off x="0" y="11668125"/>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6"/>
          <p:cNvSpPr/>
          <p:nvPr/>
        </p:nvSpPr>
        <p:spPr>
          <a:xfrm>
            <a:off x="533400" y="5029200"/>
            <a:ext cx="5638800" cy="646331"/>
          </a:xfrm>
          <a:prstGeom prst="rect">
            <a:avLst/>
          </a:prstGeom>
        </p:spPr>
        <p:txBody>
          <a:bodyPr wrap="square">
            <a:spAutoFit/>
          </a:bodyPr>
          <a:lstStyle/>
          <a:p>
            <a:r>
              <a:rPr lang="en-US" sz="1200" dirty="0" err="1" smtClean="0">
                <a:latin typeface="Calibri" pitchFamily="34" charset="0"/>
                <a:ea typeface="Calibri" pitchFamily="34" charset="0"/>
                <a:cs typeface="Times New Roman" pitchFamily="18" charset="0"/>
              </a:rPr>
              <a:t>Kënga</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korale</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dhe</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popullore</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ishte</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pjesë</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përbërëse</a:t>
            </a:r>
            <a:r>
              <a:rPr lang="en-US" sz="1200" dirty="0" smtClean="0">
                <a:latin typeface="Calibri" pitchFamily="34" charset="0"/>
                <a:ea typeface="Calibri" pitchFamily="34" charset="0"/>
                <a:cs typeface="Times New Roman" pitchFamily="18" charset="0"/>
              </a:rPr>
              <a:t> e </a:t>
            </a:r>
            <a:r>
              <a:rPr lang="en-US" sz="1200" dirty="0" err="1" smtClean="0">
                <a:latin typeface="Calibri" pitchFamily="34" charset="0"/>
                <a:ea typeface="Calibri" pitchFamily="34" charset="0"/>
                <a:cs typeface="Times New Roman" pitchFamily="18" charset="0"/>
              </a:rPr>
              <a:t>tyre</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kurse</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vallja</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popullore</a:t>
            </a:r>
            <a:r>
              <a:rPr lang="en-US" sz="1200" dirty="0" smtClean="0">
                <a:latin typeface="Calibri" pitchFamily="34" charset="0"/>
                <a:ea typeface="Calibri" pitchFamily="34" charset="0"/>
                <a:cs typeface="Times New Roman" pitchFamily="18" charset="0"/>
              </a:rPr>
              <a:t> me </a:t>
            </a:r>
            <a:r>
              <a:rPr lang="en-US" sz="1200" dirty="0" err="1" smtClean="0">
                <a:latin typeface="Calibri" pitchFamily="34" charset="0"/>
                <a:ea typeface="Calibri" pitchFamily="34" charset="0"/>
                <a:cs typeface="Times New Roman" pitchFamily="18" charset="0"/>
              </a:rPr>
              <a:t>kostumografinë</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autoktone</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shqiptare</a:t>
            </a:r>
            <a:r>
              <a:rPr lang="en-US" sz="1200" dirty="0" smtClean="0">
                <a:latin typeface="Calibri" pitchFamily="34" charset="0"/>
                <a:ea typeface="Calibri" pitchFamily="34" charset="0"/>
                <a:cs typeface="Times New Roman" pitchFamily="18" charset="0"/>
              </a:rPr>
              <a:t> i </a:t>
            </a:r>
            <a:r>
              <a:rPr lang="en-US" sz="1200" dirty="0" err="1" smtClean="0">
                <a:latin typeface="Calibri" pitchFamily="34" charset="0"/>
                <a:ea typeface="Calibri" pitchFamily="34" charset="0"/>
                <a:cs typeface="Times New Roman" pitchFamily="18" charset="0"/>
              </a:rPr>
              <a:t>zbukuronin</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edhe</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më</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shumë</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paraqitjet</a:t>
            </a:r>
            <a:r>
              <a:rPr lang="en-US" sz="1200" dirty="0" smtClean="0">
                <a:latin typeface="Calibri" pitchFamily="34" charset="0"/>
                <a:ea typeface="Calibri" pitchFamily="34" charset="0"/>
                <a:cs typeface="Times New Roman" pitchFamily="18" charset="0"/>
              </a:rPr>
              <a:t> e </a:t>
            </a:r>
            <a:r>
              <a:rPr lang="en-US" sz="1200" dirty="0" err="1" smtClean="0">
                <a:latin typeface="Calibri" pitchFamily="34" charset="0"/>
                <a:ea typeface="Calibri" pitchFamily="34" charset="0"/>
                <a:cs typeface="Times New Roman" pitchFamily="18" charset="0"/>
              </a:rPr>
              <a:t>shumta</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të</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tyre</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të</a:t>
            </a:r>
            <a:r>
              <a:rPr lang="en-US" sz="1200" dirty="0" smtClean="0">
                <a:latin typeface="Calibri" pitchFamily="34" charset="0"/>
                <a:ea typeface="Calibri" pitchFamily="34" charset="0"/>
                <a:cs typeface="Times New Roman" pitchFamily="18" charset="0"/>
              </a:rPr>
              <a:t> </a:t>
            </a:r>
            <a:r>
              <a:rPr lang="en-US" sz="1200" dirty="0" err="1" smtClean="0">
                <a:latin typeface="Calibri" pitchFamily="34" charset="0"/>
                <a:ea typeface="Calibri" pitchFamily="34" charset="0"/>
                <a:cs typeface="Times New Roman" pitchFamily="18" charset="0"/>
              </a:rPr>
              <a:t>suksesshme</a:t>
            </a:r>
            <a:r>
              <a:rPr lang="en-US" sz="1200" dirty="0" smtClean="0">
                <a:latin typeface="Calibri" pitchFamily="34" charset="0"/>
                <a:ea typeface="Calibri" pitchFamily="34" charset="0"/>
                <a:cs typeface="Times New Roman" pitchFamily="18" charset="0"/>
              </a:rPr>
              <a:t>.</a:t>
            </a:r>
            <a:endParaRPr lang="en-US" sz="1200" dirty="0"/>
          </a:p>
        </p:txBody>
      </p:sp>
      <p:pic>
        <p:nvPicPr>
          <p:cNvPr id="18" name="Picture 17" descr="C:\Users\P\Desktop\35.jpg"/>
          <p:cNvPicPr/>
          <p:nvPr/>
        </p:nvPicPr>
        <p:blipFill>
          <a:blip r:embed="rId8" cstate="print"/>
          <a:srcRect/>
          <a:stretch>
            <a:fillRect/>
          </a:stretch>
        </p:blipFill>
        <p:spPr bwMode="auto">
          <a:xfrm>
            <a:off x="685800" y="5791200"/>
            <a:ext cx="2666998" cy="1981200"/>
          </a:xfrm>
          <a:prstGeom prst="rect">
            <a:avLst/>
          </a:prstGeom>
          <a:ln>
            <a:noFill/>
          </a:ln>
          <a:effectLst>
            <a:outerShdw blurRad="292100" dist="139700" dir="2700000" algn="tl" rotWithShape="0">
              <a:srgbClr val="333333">
                <a:alpha val="65000"/>
              </a:srgbClr>
            </a:outerShdw>
          </a:effectLst>
        </p:spPr>
      </p:pic>
      <p:pic>
        <p:nvPicPr>
          <p:cNvPr id="19" name="Picture 18" descr="55441221_378201883020257_1708379016429305856_n.jpg"/>
          <p:cNvPicPr>
            <a:picLocks noChangeAspect="1"/>
          </p:cNvPicPr>
          <p:nvPr/>
        </p:nvPicPr>
        <p:blipFill>
          <a:blip r:embed="rId9"/>
          <a:srcRect l="1111" t="16667" r="-370" b="45833"/>
          <a:stretch>
            <a:fillRect/>
          </a:stretch>
        </p:blipFill>
        <p:spPr>
          <a:xfrm>
            <a:off x="761999" y="1447800"/>
            <a:ext cx="2590799" cy="1600200"/>
          </a:xfrm>
          <a:prstGeom prst="rect">
            <a:avLst/>
          </a:prstGeom>
          <a:ln>
            <a:noFill/>
          </a:ln>
          <a:effectLst>
            <a:outerShdw blurRad="292100" dist="139700" dir="2700000" algn="tl" rotWithShape="0">
              <a:srgbClr val="333333">
                <a:alpha val="65000"/>
              </a:srgbClr>
            </a:outerShdw>
          </a:effectLst>
        </p:spPr>
      </p:pic>
      <p:sp>
        <p:nvSpPr>
          <p:cNvPr id="15" name="Slide Number Placeholder 14"/>
          <p:cNvSpPr>
            <a:spLocks noGrp="1"/>
          </p:cNvSpPr>
          <p:nvPr>
            <p:ph type="sldNum" sz="quarter" idx="12"/>
          </p:nvPr>
        </p:nvSpPr>
        <p:spPr/>
        <p:txBody>
          <a:bodyPr/>
          <a:lstStyle/>
          <a:p>
            <a:fld id="{3C123EA3-3DE9-45C6-B1A0-8E436F7EB65A}" type="slidenum">
              <a:rPr lang="en-US" sz="1500" b="1" smtClean="0">
                <a:solidFill>
                  <a:schemeClr val="tx1"/>
                </a:solidFill>
              </a:rPr>
              <a:pPr/>
              <a:t>31</a:t>
            </a:fld>
            <a:endParaRPr lang="en-US" sz="1500" b="1" dirty="0">
              <a:solidFill>
                <a:schemeClr val="tx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6858000" cy="640080"/>
          </a:xfrm>
        </p:spPr>
        <p:style>
          <a:lnRef idx="3">
            <a:schemeClr val="lt1"/>
          </a:lnRef>
          <a:fillRef idx="1">
            <a:schemeClr val="accent5"/>
          </a:fillRef>
          <a:effectRef idx="1">
            <a:schemeClr val="accent5"/>
          </a:effectRef>
          <a:fontRef idx="minor">
            <a:schemeClr val="lt1"/>
          </a:fontRef>
        </p:style>
        <p:txBody>
          <a:bodyPr>
            <a:normAutofit/>
          </a:bodyPr>
          <a:lstStyle/>
          <a:p>
            <a:r>
              <a:rPr lang="en-US" sz="2200" b="1" dirty="0" smtClean="0">
                <a:latin typeface="Britannic Bold" pitchFamily="34" charset="0"/>
              </a:rPr>
              <a:t>11 </a:t>
            </a:r>
            <a:r>
              <a:rPr lang="en-US" sz="2200" b="1" dirty="0" err="1" smtClean="0">
                <a:latin typeface="Britannic Bold" pitchFamily="34" charset="0"/>
              </a:rPr>
              <a:t>Marsi</a:t>
            </a:r>
            <a:r>
              <a:rPr lang="en-US" sz="2200" b="1" dirty="0" smtClean="0">
                <a:latin typeface="Britannic Bold" pitchFamily="34" charset="0"/>
              </a:rPr>
              <a:t> – </a:t>
            </a:r>
            <a:r>
              <a:rPr lang="en-US" sz="2200" b="1" dirty="0" err="1" smtClean="0">
                <a:latin typeface="Britannic Bold" pitchFamily="34" charset="0"/>
              </a:rPr>
              <a:t>Dita</a:t>
            </a:r>
            <a:r>
              <a:rPr lang="en-US" sz="2200" b="1" dirty="0" smtClean="0">
                <a:latin typeface="Britannic Bold" pitchFamily="34" charset="0"/>
              </a:rPr>
              <a:t> e </a:t>
            </a:r>
            <a:r>
              <a:rPr lang="en-US" sz="2200" b="1" dirty="0" err="1" smtClean="0">
                <a:latin typeface="Britannic Bold" pitchFamily="34" charset="0"/>
              </a:rPr>
              <a:t>patronatit</a:t>
            </a:r>
            <a:endParaRPr lang="en-US" sz="2200" dirty="0">
              <a:latin typeface="Britannic Bold" pitchFamily="34" charset="0"/>
            </a:endParaRPr>
          </a:p>
        </p:txBody>
      </p:sp>
      <p:sp>
        <p:nvSpPr>
          <p:cNvPr id="4" name="Slide Number Placeholder 3"/>
          <p:cNvSpPr>
            <a:spLocks noGrp="1"/>
          </p:cNvSpPr>
          <p:nvPr>
            <p:ph type="sldNum" sz="quarter" idx="12"/>
          </p:nvPr>
        </p:nvSpPr>
        <p:spPr>
          <a:xfrm>
            <a:off x="5029200" y="9378597"/>
            <a:ext cx="1600200" cy="527403"/>
          </a:xfrm>
        </p:spPr>
        <p:txBody>
          <a:bodyPr/>
          <a:lstStyle/>
          <a:p>
            <a:fld id="{3C123EA3-3DE9-45C6-B1A0-8E436F7EB65A}" type="slidenum">
              <a:rPr lang="en-US" sz="1500" b="1" smtClean="0">
                <a:solidFill>
                  <a:schemeClr val="tx1"/>
                </a:solidFill>
              </a:rPr>
              <a:pPr/>
              <a:t>32</a:t>
            </a:fld>
            <a:endParaRPr lang="en-US" sz="1500" b="1" dirty="0">
              <a:solidFill>
                <a:schemeClr val="tx1"/>
              </a:solidFill>
            </a:endParaRPr>
          </a:p>
        </p:txBody>
      </p:sp>
      <p:pic>
        <p:nvPicPr>
          <p:cNvPr id="5" name="Picture 4" descr="54256151_2522362117795231_6009322209665875968_n.jpg"/>
          <p:cNvPicPr>
            <a:picLocks noChangeAspect="1"/>
          </p:cNvPicPr>
          <p:nvPr/>
        </p:nvPicPr>
        <p:blipFill>
          <a:blip r:embed="rId3"/>
          <a:srcRect t="24390"/>
          <a:stretch>
            <a:fillRect/>
          </a:stretch>
        </p:blipFill>
        <p:spPr>
          <a:xfrm>
            <a:off x="1" y="4076688"/>
            <a:ext cx="2432486" cy="1764885"/>
          </a:xfrm>
          <a:prstGeom prst="rect">
            <a:avLst/>
          </a:prstGeom>
          <a:ln>
            <a:noFill/>
          </a:ln>
          <a:effectLst>
            <a:outerShdw blurRad="292100" dist="139700" dir="2700000" algn="tl" rotWithShape="0">
              <a:srgbClr val="333333">
                <a:alpha val="65000"/>
              </a:srgbClr>
            </a:outerShdw>
          </a:effectLst>
        </p:spPr>
      </p:pic>
      <p:pic>
        <p:nvPicPr>
          <p:cNvPr id="9" name="Picture 8" descr="53796615_2522363671128409_2349214520976605184_n.jpg"/>
          <p:cNvPicPr>
            <a:picLocks noChangeAspect="1"/>
          </p:cNvPicPr>
          <p:nvPr/>
        </p:nvPicPr>
        <p:blipFill>
          <a:blip r:embed="rId4"/>
          <a:stretch>
            <a:fillRect/>
          </a:stretch>
        </p:blipFill>
        <p:spPr>
          <a:xfrm>
            <a:off x="23648" y="5914697"/>
            <a:ext cx="6834352" cy="3367800"/>
          </a:xfrm>
          <a:prstGeom prst="rect">
            <a:avLst/>
          </a:prstGeom>
          <a:ln>
            <a:noFill/>
          </a:ln>
          <a:effectLst>
            <a:outerShdw blurRad="292100" dist="139700" dir="2700000" algn="tl" rotWithShape="0">
              <a:srgbClr val="333333">
                <a:alpha val="65000"/>
              </a:srgbClr>
            </a:outerShdw>
          </a:effectLst>
        </p:spPr>
      </p:pic>
      <p:pic>
        <p:nvPicPr>
          <p:cNvPr id="12" name="Picture 11" descr="53462644_2522376414460468_2993995446906519552_n.jpg"/>
          <p:cNvPicPr>
            <a:picLocks noChangeAspect="1"/>
          </p:cNvPicPr>
          <p:nvPr/>
        </p:nvPicPr>
        <p:blipFill>
          <a:blip r:embed="rId5"/>
          <a:stretch>
            <a:fillRect/>
          </a:stretch>
        </p:blipFill>
        <p:spPr>
          <a:xfrm>
            <a:off x="4800600" y="4109613"/>
            <a:ext cx="2057400" cy="1812967"/>
          </a:xfrm>
          <a:prstGeom prst="rect">
            <a:avLst/>
          </a:prstGeom>
          <a:ln>
            <a:noFill/>
          </a:ln>
          <a:effectLst>
            <a:outerShdw blurRad="292100" dist="139700" dir="2700000" algn="tl" rotWithShape="0">
              <a:srgbClr val="333333">
                <a:alpha val="65000"/>
              </a:srgbClr>
            </a:outerShdw>
          </a:effectLst>
        </p:spPr>
      </p:pic>
      <p:pic>
        <p:nvPicPr>
          <p:cNvPr id="13" name="Picture 12" descr="54770921_2522376487793794_359145586198315008_n.jpg"/>
          <p:cNvPicPr>
            <a:picLocks noChangeAspect="1"/>
          </p:cNvPicPr>
          <p:nvPr/>
        </p:nvPicPr>
        <p:blipFill>
          <a:blip r:embed="rId6"/>
          <a:stretch>
            <a:fillRect/>
          </a:stretch>
        </p:blipFill>
        <p:spPr>
          <a:xfrm>
            <a:off x="2453507" y="4109613"/>
            <a:ext cx="2347093" cy="1836126"/>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203638" y="1447800"/>
            <a:ext cx="6400800" cy="2031325"/>
          </a:xfrm>
          <a:prstGeom prst="rect">
            <a:avLst/>
          </a:prstGeom>
          <a:noFill/>
        </p:spPr>
        <p:txBody>
          <a:bodyPr wrap="square" rtlCol="0">
            <a:spAutoFit/>
          </a:bodyPr>
          <a:lstStyle/>
          <a:p>
            <a:pPr algn="just"/>
            <a:r>
              <a:rPr lang="en-US" sz="1400" dirty="0" err="1"/>
              <a:t>Nxӫnӫsit</a:t>
            </a:r>
            <a:r>
              <a:rPr lang="en-US" sz="1400" dirty="0"/>
              <a:t> e SHMK ”</a:t>
            </a:r>
            <a:r>
              <a:rPr lang="en-US" sz="1400" dirty="0" err="1"/>
              <a:t>Ismet</a:t>
            </a:r>
            <a:r>
              <a:rPr lang="en-US" sz="1400" dirty="0"/>
              <a:t> </a:t>
            </a:r>
            <a:r>
              <a:rPr lang="en-US" sz="1400" dirty="0" err="1"/>
              <a:t>Jashari</a:t>
            </a:r>
            <a:r>
              <a:rPr lang="en-US" sz="1400" dirty="0"/>
              <a:t>” me </a:t>
            </a:r>
            <a:r>
              <a:rPr lang="en-US" sz="1400" dirty="0" err="1"/>
              <a:t>një</a:t>
            </a:r>
            <a:r>
              <a:rPr lang="en-US" sz="1400" dirty="0"/>
              <a:t> program </a:t>
            </a:r>
            <a:r>
              <a:rPr lang="en-US" sz="1400" dirty="0" err="1"/>
              <a:t>kulturo</a:t>
            </a:r>
            <a:r>
              <a:rPr lang="en-US" sz="1400" dirty="0"/>
              <a:t> – </a:t>
            </a:r>
            <a:r>
              <a:rPr lang="en-US" sz="1400" dirty="0" err="1"/>
              <a:t>artistik</a:t>
            </a:r>
            <a:r>
              <a:rPr lang="en-US" sz="1400" dirty="0"/>
              <a:t>  </a:t>
            </a:r>
            <a:r>
              <a:rPr lang="en-US" sz="1400" dirty="0" err="1"/>
              <a:t>shënuan</a:t>
            </a:r>
            <a:r>
              <a:rPr lang="en-US" sz="1400" dirty="0"/>
              <a:t>  </a:t>
            </a:r>
            <a:r>
              <a:rPr lang="en-US" sz="1400" dirty="0" err="1"/>
              <a:t>këtë</a:t>
            </a:r>
            <a:r>
              <a:rPr lang="en-US" sz="1400" dirty="0"/>
              <a:t> </a:t>
            </a:r>
            <a:r>
              <a:rPr lang="en-US" sz="1400" dirty="0" err="1"/>
              <a:t>ditë</a:t>
            </a:r>
            <a:r>
              <a:rPr lang="en-US" sz="1400" dirty="0"/>
              <a:t>  </a:t>
            </a:r>
            <a:r>
              <a:rPr lang="en-US" sz="1400" dirty="0" err="1"/>
              <a:t>nën</a:t>
            </a:r>
            <a:r>
              <a:rPr lang="en-US" sz="1400" dirty="0"/>
              <a:t>  </a:t>
            </a:r>
            <a:r>
              <a:rPr lang="en-US" sz="1400" dirty="0" err="1" smtClean="0"/>
              <a:t>udhëheqjene</a:t>
            </a:r>
            <a:r>
              <a:rPr lang="en-US" sz="1400" dirty="0" smtClean="0"/>
              <a:t> </a:t>
            </a:r>
            <a:r>
              <a:rPr lang="en-US" sz="1400" dirty="0"/>
              <a:t>prof. </a:t>
            </a:r>
            <a:r>
              <a:rPr lang="en-US" sz="1400" dirty="0" err="1"/>
              <a:t>Xhemail</a:t>
            </a:r>
            <a:r>
              <a:rPr lang="en-US" sz="1400" dirty="0"/>
              <a:t> </a:t>
            </a:r>
            <a:r>
              <a:rPr lang="en-US" sz="1400" dirty="0" err="1" smtClean="0"/>
              <a:t>Sejdiu.Edhe</a:t>
            </a:r>
            <a:r>
              <a:rPr lang="en-US" sz="1400" dirty="0" smtClean="0"/>
              <a:t> </a:t>
            </a:r>
            <a:r>
              <a:rPr lang="en-US" sz="1400" dirty="0" err="1"/>
              <a:t>pse</a:t>
            </a:r>
            <a:r>
              <a:rPr lang="en-US" sz="1400" dirty="0"/>
              <a:t> </a:t>
            </a:r>
            <a:r>
              <a:rPr lang="en-US" sz="1400" dirty="0" err="1"/>
              <a:t>profesor</a:t>
            </a:r>
            <a:r>
              <a:rPr lang="en-US" sz="1400" dirty="0"/>
              <a:t> i </a:t>
            </a:r>
            <a:r>
              <a:rPr lang="en-US" sz="1400" dirty="0" err="1"/>
              <a:t>historisӫ</a:t>
            </a:r>
            <a:r>
              <a:rPr lang="en-US" sz="1400" dirty="0"/>
              <a:t>  </a:t>
            </a:r>
            <a:r>
              <a:rPr lang="en-US" sz="1400" dirty="0" err="1" smtClean="0"/>
              <a:t>gjithmonëmerret</a:t>
            </a:r>
            <a:r>
              <a:rPr lang="en-US" sz="1400" dirty="0" smtClean="0"/>
              <a:t> </a:t>
            </a:r>
            <a:r>
              <a:rPr lang="en-US" sz="1400" dirty="0"/>
              <a:t>me </a:t>
            </a:r>
            <a:r>
              <a:rPr lang="en-US" sz="1400" dirty="0" err="1"/>
              <a:t>organizime</a:t>
            </a:r>
            <a:r>
              <a:rPr lang="en-US" sz="1400" dirty="0"/>
              <a:t> </a:t>
            </a:r>
            <a:r>
              <a:rPr lang="en-US" sz="1400" dirty="0" err="1"/>
              <a:t>nӫ</a:t>
            </a:r>
            <a:r>
              <a:rPr lang="en-US" sz="1400" dirty="0"/>
              <a:t> </a:t>
            </a:r>
            <a:r>
              <a:rPr lang="en-US" sz="1400" dirty="0" err="1"/>
              <a:t>shkollӫn</a:t>
            </a:r>
            <a:r>
              <a:rPr lang="en-US" sz="1400" dirty="0"/>
              <a:t> </a:t>
            </a:r>
            <a:r>
              <a:rPr lang="en-US" sz="1400" dirty="0" err="1" smtClean="0"/>
              <a:t>tonӫ.Profesor</a:t>
            </a:r>
            <a:r>
              <a:rPr lang="en-US" sz="1400" dirty="0" smtClean="0"/>
              <a:t> </a:t>
            </a:r>
            <a:r>
              <a:rPr lang="en-US" sz="1400" dirty="0"/>
              <a:t>i </a:t>
            </a:r>
            <a:r>
              <a:rPr lang="en-US" sz="1400" dirty="0" err="1"/>
              <a:t>gjithanshӫm</a:t>
            </a:r>
            <a:r>
              <a:rPr lang="en-US" sz="1400" dirty="0"/>
              <a:t> e don </a:t>
            </a:r>
            <a:r>
              <a:rPr lang="en-US" sz="1400" dirty="0" err="1" smtClean="0"/>
              <a:t>shkollӫn,nxӫnӫsit</a:t>
            </a:r>
            <a:r>
              <a:rPr lang="en-US" sz="1400" dirty="0"/>
              <a:t>, </a:t>
            </a:r>
            <a:r>
              <a:rPr lang="en-US" sz="1400" dirty="0" err="1"/>
              <a:t>librat</a:t>
            </a:r>
            <a:r>
              <a:rPr lang="en-US" sz="1400" dirty="0"/>
              <a:t>. </a:t>
            </a:r>
            <a:r>
              <a:rPr lang="en-US" sz="1400" dirty="0" err="1"/>
              <a:t>Gjatë</a:t>
            </a:r>
            <a:r>
              <a:rPr lang="en-US" sz="1400" dirty="0"/>
              <a:t> </a:t>
            </a:r>
            <a:r>
              <a:rPr lang="en-US" sz="1400" dirty="0" err="1"/>
              <a:t>kӫtij</a:t>
            </a:r>
            <a:r>
              <a:rPr lang="en-US" sz="1400" dirty="0"/>
              <a:t> </a:t>
            </a:r>
            <a:r>
              <a:rPr lang="en-US" sz="1400" dirty="0" err="1"/>
              <a:t>manifestimi</a:t>
            </a:r>
            <a:r>
              <a:rPr lang="en-US" sz="1400" dirty="0"/>
              <a:t> </a:t>
            </a:r>
            <a:r>
              <a:rPr lang="en-US" sz="1400" dirty="0" err="1" smtClean="0"/>
              <a:t>mori</a:t>
            </a:r>
            <a:r>
              <a:rPr lang="en-US" sz="1400" dirty="0" smtClean="0"/>
              <a:t> </a:t>
            </a:r>
            <a:r>
              <a:rPr lang="en-US" sz="1400" dirty="0" err="1"/>
              <a:t>edhe</a:t>
            </a:r>
            <a:r>
              <a:rPr lang="en-US" sz="1400" dirty="0"/>
              <a:t> </a:t>
            </a:r>
            <a:r>
              <a:rPr lang="en-US" sz="1400" dirty="0" err="1"/>
              <a:t>ai</a:t>
            </a:r>
            <a:r>
              <a:rPr lang="en-US" sz="1400" dirty="0"/>
              <a:t> </a:t>
            </a:r>
            <a:r>
              <a:rPr lang="en-US" sz="1400" dirty="0" err="1"/>
              <a:t>fjalën</a:t>
            </a:r>
            <a:r>
              <a:rPr lang="en-US" sz="1400" dirty="0"/>
              <a:t> me </a:t>
            </a:r>
            <a:r>
              <a:rPr lang="en-US" sz="1400" dirty="0" err="1"/>
              <a:t>njӫ</a:t>
            </a:r>
            <a:r>
              <a:rPr lang="en-US" sz="1400" dirty="0"/>
              <a:t> </a:t>
            </a:r>
            <a:r>
              <a:rPr lang="en-US" sz="1400" dirty="0" err="1"/>
              <a:t>referat</a:t>
            </a:r>
            <a:r>
              <a:rPr lang="en-US" sz="1400" dirty="0"/>
              <a:t> </a:t>
            </a:r>
            <a:r>
              <a:rPr lang="en-US" sz="1400" dirty="0" err="1" smtClean="0"/>
              <a:t>tӫ</a:t>
            </a:r>
            <a:r>
              <a:rPr lang="en-US" sz="1400" dirty="0" smtClean="0"/>
              <a:t>  </a:t>
            </a:r>
            <a:r>
              <a:rPr lang="en-US" sz="1400" dirty="0" err="1" smtClean="0"/>
              <a:t>pӫrgatitur</a:t>
            </a:r>
            <a:r>
              <a:rPr lang="en-US" sz="1400" dirty="0" smtClean="0"/>
              <a:t> </a:t>
            </a:r>
            <a:r>
              <a:rPr lang="en-US" sz="1400" dirty="0" err="1"/>
              <a:t>nga</a:t>
            </a:r>
            <a:r>
              <a:rPr lang="en-US" sz="1400" dirty="0"/>
              <a:t> vet </a:t>
            </a:r>
            <a:r>
              <a:rPr lang="en-US" sz="1400" dirty="0" err="1"/>
              <a:t>ai</a:t>
            </a:r>
            <a:r>
              <a:rPr lang="en-US" sz="1400" dirty="0"/>
              <a:t> </a:t>
            </a:r>
            <a:r>
              <a:rPr lang="en-US" sz="1400" dirty="0" smtClean="0"/>
              <a:t>.</a:t>
            </a:r>
            <a:r>
              <a:rPr lang="en-US" sz="1400" dirty="0"/>
              <a:t> </a:t>
            </a:r>
            <a:r>
              <a:rPr lang="en-US" sz="1400" dirty="0" err="1"/>
              <a:t>Mӫ</a:t>
            </a:r>
            <a:r>
              <a:rPr lang="en-US" sz="1400" dirty="0"/>
              <a:t> pas </a:t>
            </a:r>
            <a:r>
              <a:rPr lang="en-US" sz="1400" dirty="0" err="1"/>
              <a:t>programi</a:t>
            </a:r>
            <a:r>
              <a:rPr lang="en-US" sz="1400" dirty="0"/>
              <a:t> </a:t>
            </a:r>
            <a:r>
              <a:rPr lang="en-US" sz="1400" dirty="0" err="1"/>
              <a:t>vazhdoj</a:t>
            </a:r>
            <a:r>
              <a:rPr lang="en-US" sz="1400" dirty="0"/>
              <a:t> me </a:t>
            </a:r>
            <a:r>
              <a:rPr lang="en-US" sz="1400" dirty="0" err="1"/>
              <a:t>pika</a:t>
            </a:r>
            <a:r>
              <a:rPr lang="en-US" sz="1400" dirty="0"/>
              <a:t> </a:t>
            </a:r>
            <a:r>
              <a:rPr lang="en-US" sz="1400" dirty="0" err="1"/>
              <a:t>tӫ</a:t>
            </a:r>
            <a:r>
              <a:rPr lang="en-US" sz="1400" dirty="0"/>
              <a:t> </a:t>
            </a:r>
            <a:r>
              <a:rPr lang="en-US" sz="1400" dirty="0" err="1"/>
              <a:t>ndryshme</a:t>
            </a:r>
            <a:r>
              <a:rPr lang="en-US" sz="1400" dirty="0"/>
              <a:t>. </a:t>
            </a:r>
            <a:r>
              <a:rPr lang="en-US" sz="1400" dirty="0" err="1"/>
              <a:t>Gjatë</a:t>
            </a:r>
            <a:r>
              <a:rPr lang="en-US" sz="1400" dirty="0"/>
              <a:t> </a:t>
            </a:r>
            <a:r>
              <a:rPr lang="en-US" sz="1400" dirty="0" err="1"/>
              <a:t>ditӫs</a:t>
            </a:r>
            <a:r>
              <a:rPr lang="en-US" sz="1400" dirty="0"/>
              <a:t> </a:t>
            </a:r>
            <a:r>
              <a:rPr lang="en-US" sz="1400" dirty="0" err="1"/>
              <a:t>sӫ</a:t>
            </a:r>
            <a:r>
              <a:rPr lang="en-US" sz="1400" dirty="0"/>
              <a:t> </a:t>
            </a:r>
            <a:r>
              <a:rPr lang="en-US" sz="1400" dirty="0" err="1"/>
              <a:t>patronatit</a:t>
            </a:r>
            <a:r>
              <a:rPr lang="en-US" sz="1400" dirty="0"/>
              <a:t> </a:t>
            </a:r>
            <a:r>
              <a:rPr lang="en-US" sz="1400" dirty="0" err="1"/>
              <a:t>ӫshtӫ</a:t>
            </a:r>
            <a:r>
              <a:rPr lang="en-US" sz="1400" dirty="0"/>
              <a:t> </a:t>
            </a:r>
            <a:r>
              <a:rPr lang="en-US" sz="1400" dirty="0" err="1"/>
              <a:t>bӫrӫ</a:t>
            </a:r>
            <a:r>
              <a:rPr lang="en-US" sz="1400" dirty="0"/>
              <a:t> </a:t>
            </a:r>
            <a:r>
              <a:rPr lang="en-US" sz="1400" dirty="0" err="1"/>
              <a:t>si</a:t>
            </a:r>
            <a:r>
              <a:rPr lang="en-US" sz="1400" dirty="0"/>
              <a:t> </a:t>
            </a:r>
            <a:r>
              <a:rPr lang="en-US" sz="1400" dirty="0" err="1"/>
              <a:t>traditӫ</a:t>
            </a:r>
            <a:r>
              <a:rPr lang="en-US" sz="1400" dirty="0"/>
              <a:t> </a:t>
            </a:r>
            <a:r>
              <a:rPr lang="en-US" sz="1400" dirty="0" err="1"/>
              <a:t>zgjedhja</a:t>
            </a:r>
            <a:r>
              <a:rPr lang="en-US" sz="1400" dirty="0"/>
              <a:t> e </a:t>
            </a:r>
            <a:r>
              <a:rPr lang="en-US" sz="1400" dirty="0" err="1"/>
              <a:t>nxӫnӫsve</a:t>
            </a:r>
            <a:r>
              <a:rPr lang="en-US" sz="1400" dirty="0"/>
              <a:t> </a:t>
            </a:r>
            <a:r>
              <a:rPr lang="en-US" sz="1400" dirty="0" err="1"/>
              <a:t>dhe</a:t>
            </a:r>
            <a:r>
              <a:rPr lang="en-US" sz="1400" dirty="0"/>
              <a:t> </a:t>
            </a:r>
            <a:r>
              <a:rPr lang="en-US" sz="1400" dirty="0" err="1"/>
              <a:t>profesorӫve</a:t>
            </a:r>
            <a:r>
              <a:rPr lang="en-US" sz="1400" dirty="0"/>
              <a:t> </a:t>
            </a:r>
            <a:r>
              <a:rPr lang="en-US" sz="1400" dirty="0" err="1"/>
              <a:t>tӫ</a:t>
            </a:r>
            <a:r>
              <a:rPr lang="en-US" sz="1400" dirty="0"/>
              <a:t> </a:t>
            </a:r>
            <a:r>
              <a:rPr lang="en-US" sz="1400" dirty="0" err="1"/>
              <a:t>dalluar</a:t>
            </a:r>
            <a:r>
              <a:rPr lang="en-US" sz="1400" dirty="0"/>
              <a:t>. </a:t>
            </a:r>
            <a:r>
              <a:rPr lang="en-US" sz="1400" dirty="0" err="1" smtClean="0"/>
              <a:t>Kӫtӫ</a:t>
            </a:r>
            <a:r>
              <a:rPr lang="en-US" sz="1400" dirty="0" smtClean="0"/>
              <a:t> </a:t>
            </a:r>
            <a:r>
              <a:rPr lang="en-US" sz="1400" dirty="0" err="1"/>
              <a:t>vit</a:t>
            </a:r>
            <a:r>
              <a:rPr lang="en-US" sz="1400" dirty="0"/>
              <a:t> u </a:t>
            </a:r>
            <a:r>
              <a:rPr lang="en-US" sz="1400" dirty="0" err="1"/>
              <a:t>zgjodh</a:t>
            </a:r>
            <a:r>
              <a:rPr lang="en-US" sz="1400" dirty="0"/>
              <a:t> </a:t>
            </a:r>
            <a:r>
              <a:rPr lang="en-US" sz="1400" dirty="0" err="1"/>
              <a:t>profesori</a:t>
            </a:r>
            <a:r>
              <a:rPr lang="en-US" sz="1400" dirty="0"/>
              <a:t>  i </a:t>
            </a:r>
            <a:r>
              <a:rPr lang="en-US" sz="1400" dirty="0" err="1"/>
              <a:t>matematikӫs</a:t>
            </a:r>
            <a:r>
              <a:rPr lang="en-US" sz="1400" dirty="0"/>
              <a:t> </a:t>
            </a:r>
            <a:r>
              <a:rPr lang="en-US" sz="1400" dirty="0" err="1"/>
              <a:t>Fidan</a:t>
            </a:r>
            <a:r>
              <a:rPr lang="en-US" sz="1400" dirty="0"/>
              <a:t> </a:t>
            </a:r>
            <a:r>
              <a:rPr lang="en-US" sz="1400" dirty="0" err="1"/>
              <a:t>Fazliu</a:t>
            </a:r>
            <a:r>
              <a:rPr lang="en-US" sz="1400" dirty="0"/>
              <a:t>. U </a:t>
            </a:r>
            <a:r>
              <a:rPr lang="en-US" sz="1400" dirty="0" err="1" smtClean="0"/>
              <a:t>shpërndanë</a:t>
            </a:r>
            <a:r>
              <a:rPr lang="en-US" sz="1400" dirty="0" smtClean="0"/>
              <a:t> </a:t>
            </a:r>
            <a:r>
              <a:rPr lang="en-US" sz="1400" dirty="0" err="1"/>
              <a:t>shumӫ</a:t>
            </a:r>
            <a:r>
              <a:rPr lang="en-US" sz="1400" dirty="0"/>
              <a:t> </a:t>
            </a:r>
            <a:r>
              <a:rPr lang="en-US" sz="1400" dirty="0" err="1"/>
              <a:t>mirӫnjohje</a:t>
            </a:r>
            <a:r>
              <a:rPr lang="en-US" sz="1400" dirty="0"/>
              <a:t> </a:t>
            </a:r>
            <a:r>
              <a:rPr lang="en-US" sz="1400" dirty="0" err="1"/>
              <a:t>si</a:t>
            </a:r>
            <a:r>
              <a:rPr lang="en-US" sz="1400" dirty="0"/>
              <a:t> </a:t>
            </a:r>
            <a:r>
              <a:rPr lang="en-US" sz="1400" dirty="0" err="1"/>
              <a:t>asnjӫherӫ</a:t>
            </a:r>
            <a:r>
              <a:rPr lang="en-US" sz="1400" dirty="0"/>
              <a:t> </a:t>
            </a:r>
            <a:r>
              <a:rPr lang="en-US" sz="1400" dirty="0" err="1"/>
              <a:t>mӫ</a:t>
            </a:r>
            <a:r>
              <a:rPr lang="en-US" sz="1400" dirty="0"/>
              <a:t> </a:t>
            </a:r>
            <a:r>
              <a:rPr lang="en-US" sz="1400" dirty="0" err="1"/>
              <a:t>parӫ</a:t>
            </a:r>
            <a:r>
              <a:rPr lang="en-US" sz="1400" dirty="0"/>
              <a:t>!</a:t>
            </a:r>
          </a:p>
          <a:p>
            <a:pPr algn="just">
              <a:buNone/>
            </a:pPr>
            <a:endParaRPr lang="en-US" sz="1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029200" y="9378597"/>
            <a:ext cx="1600200" cy="527403"/>
          </a:xfrm>
        </p:spPr>
        <p:txBody>
          <a:bodyPr/>
          <a:lstStyle/>
          <a:p>
            <a:fld id="{3C123EA3-3DE9-45C6-B1A0-8E436F7EB65A}" type="slidenum">
              <a:rPr lang="en-US" sz="1600" b="1" smtClean="0">
                <a:solidFill>
                  <a:schemeClr val="tx1"/>
                </a:solidFill>
              </a:rPr>
              <a:pPr/>
              <a:t>33</a:t>
            </a:fld>
            <a:endParaRPr lang="en-US" sz="1600" b="1" dirty="0">
              <a:solidFill>
                <a:schemeClr val="tx1"/>
              </a:solidFill>
            </a:endParaRPr>
          </a:p>
        </p:txBody>
      </p:sp>
      <p:sp>
        <p:nvSpPr>
          <p:cNvPr id="6" name="TextBox 5"/>
          <p:cNvSpPr txBox="1"/>
          <p:nvPr/>
        </p:nvSpPr>
        <p:spPr>
          <a:xfrm>
            <a:off x="0" y="304800"/>
            <a:ext cx="6858000"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800" dirty="0" smtClean="0">
                <a:latin typeface="Bernard MT Condensed" pitchFamily="18" charset="0"/>
              </a:rPr>
              <a:t>11 MARS, 2019</a:t>
            </a:r>
            <a:endParaRPr lang="en-US" sz="2800" dirty="0">
              <a:latin typeface="Bernard MT Condensed" pitchFamily="18" charset="0"/>
            </a:endParaRPr>
          </a:p>
        </p:txBody>
      </p:sp>
      <p:pic>
        <p:nvPicPr>
          <p:cNvPr id="7" name="Picture 6" descr="53711528_2522377134460396_8687429567935152128_n.jpg"/>
          <p:cNvPicPr>
            <a:picLocks noChangeAspect="1"/>
          </p:cNvPicPr>
          <p:nvPr/>
        </p:nvPicPr>
        <p:blipFill>
          <a:blip r:embed="rId3"/>
          <a:stretch>
            <a:fillRect/>
          </a:stretch>
        </p:blipFill>
        <p:spPr>
          <a:xfrm>
            <a:off x="3429000" y="1066800"/>
            <a:ext cx="3429000" cy="2819400"/>
          </a:xfrm>
          <a:prstGeom prst="rect">
            <a:avLst/>
          </a:prstGeom>
          <a:ln>
            <a:noFill/>
          </a:ln>
          <a:effectLst>
            <a:softEdge rad="112500"/>
          </a:effectLst>
        </p:spPr>
      </p:pic>
      <p:pic>
        <p:nvPicPr>
          <p:cNvPr id="8" name="Picture 7" descr="53495600_2522361501128626_9026699651805347840_n.jpg"/>
          <p:cNvPicPr>
            <a:picLocks noChangeAspect="1"/>
          </p:cNvPicPr>
          <p:nvPr/>
        </p:nvPicPr>
        <p:blipFill>
          <a:blip r:embed="rId4"/>
          <a:stretch>
            <a:fillRect/>
          </a:stretch>
        </p:blipFill>
        <p:spPr>
          <a:xfrm>
            <a:off x="3434255" y="3857296"/>
            <a:ext cx="3429000" cy="3128621"/>
          </a:xfrm>
          <a:prstGeom prst="rect">
            <a:avLst/>
          </a:prstGeom>
          <a:ln>
            <a:noFill/>
          </a:ln>
          <a:effectLst>
            <a:softEdge rad="112500"/>
          </a:effectLst>
        </p:spPr>
      </p:pic>
      <p:sp>
        <p:nvSpPr>
          <p:cNvPr id="2" name="TextBox 1"/>
          <p:cNvSpPr txBox="1"/>
          <p:nvPr/>
        </p:nvSpPr>
        <p:spPr>
          <a:xfrm>
            <a:off x="134007" y="1051462"/>
            <a:ext cx="3200400" cy="4401205"/>
          </a:xfrm>
          <a:prstGeom prst="rect">
            <a:avLst/>
          </a:prstGeom>
          <a:noFill/>
        </p:spPr>
        <p:txBody>
          <a:bodyPr wrap="square" rtlCol="0">
            <a:spAutoFit/>
          </a:bodyPr>
          <a:lstStyle/>
          <a:p>
            <a:pPr algn="just"/>
            <a:r>
              <a:rPr lang="en-US" sz="1400" dirty="0"/>
              <a:t>11 </a:t>
            </a:r>
            <a:r>
              <a:rPr lang="en-US" sz="1400" dirty="0" err="1"/>
              <a:t>Marsi</a:t>
            </a:r>
            <a:r>
              <a:rPr lang="en-US" sz="1400" dirty="0"/>
              <a:t> 2019, </a:t>
            </a:r>
            <a:r>
              <a:rPr lang="en-US" sz="1400" dirty="0" err="1"/>
              <a:t>patronati</a:t>
            </a:r>
            <a:r>
              <a:rPr lang="en-US" sz="1400" dirty="0"/>
              <a:t> i SHMK ‘’</a:t>
            </a:r>
            <a:r>
              <a:rPr lang="en-US" sz="1400" dirty="0" err="1"/>
              <a:t>Ismet</a:t>
            </a:r>
            <a:r>
              <a:rPr lang="en-US" sz="1400" dirty="0"/>
              <a:t> </a:t>
            </a:r>
            <a:r>
              <a:rPr lang="en-US" sz="1400" dirty="0" err="1"/>
              <a:t>Jashari</a:t>
            </a:r>
            <a:r>
              <a:rPr lang="en-US" sz="1400" dirty="0"/>
              <a:t>’’ </a:t>
            </a:r>
            <a:r>
              <a:rPr lang="en-US" sz="1400" dirty="0" err="1" smtClean="0"/>
              <a:t>Likovë.Muaji</a:t>
            </a:r>
            <a:r>
              <a:rPr lang="en-US" sz="1400" dirty="0" smtClean="0"/>
              <a:t> </a:t>
            </a:r>
            <a:r>
              <a:rPr lang="en-US" sz="1400" dirty="0"/>
              <a:t>Mars </a:t>
            </a:r>
            <a:r>
              <a:rPr lang="en-US" sz="1400" dirty="0" err="1"/>
              <a:t>që</a:t>
            </a:r>
            <a:r>
              <a:rPr lang="en-US" sz="1400" dirty="0"/>
              <a:t> </a:t>
            </a:r>
            <a:r>
              <a:rPr lang="en-US" sz="1400" dirty="0" err="1"/>
              <a:t>identifikohet</a:t>
            </a:r>
            <a:r>
              <a:rPr lang="en-US" sz="1400" dirty="0"/>
              <a:t> me </a:t>
            </a:r>
            <a:r>
              <a:rPr lang="en-US" sz="1400" dirty="0" err="1"/>
              <a:t>planetin</a:t>
            </a:r>
            <a:r>
              <a:rPr lang="en-US" sz="1400" dirty="0"/>
              <a:t> me </a:t>
            </a:r>
            <a:r>
              <a:rPr lang="en-US" sz="1400" dirty="0" err="1"/>
              <a:t>të</a:t>
            </a:r>
            <a:r>
              <a:rPr lang="en-US" sz="1400" dirty="0"/>
              <a:t> </a:t>
            </a:r>
            <a:r>
              <a:rPr lang="en-US" sz="1400" dirty="0" err="1"/>
              <a:t>njejtin</a:t>
            </a:r>
            <a:r>
              <a:rPr lang="en-US" sz="1400" dirty="0"/>
              <a:t> </a:t>
            </a:r>
            <a:r>
              <a:rPr lang="en-US" sz="1400" dirty="0" err="1"/>
              <a:t>emër</a:t>
            </a:r>
            <a:r>
              <a:rPr lang="en-US" sz="1400" dirty="0"/>
              <a:t> </a:t>
            </a:r>
            <a:r>
              <a:rPr lang="en-US" sz="1400" dirty="0" err="1"/>
              <a:t>është</a:t>
            </a:r>
            <a:r>
              <a:rPr lang="en-US" sz="1400" dirty="0"/>
              <a:t> </a:t>
            </a:r>
            <a:r>
              <a:rPr lang="en-US" sz="1400" dirty="0" err="1"/>
              <a:t>Muaji</a:t>
            </a:r>
            <a:r>
              <a:rPr lang="en-US" sz="1400" dirty="0"/>
              <a:t> i </a:t>
            </a:r>
            <a:r>
              <a:rPr lang="en-US" sz="1400" dirty="0" err="1"/>
              <a:t>Luftes</a:t>
            </a:r>
            <a:r>
              <a:rPr lang="en-US" sz="1400" dirty="0"/>
              <a:t>, </a:t>
            </a:r>
            <a:r>
              <a:rPr lang="en-US" sz="1400" dirty="0" err="1"/>
              <a:t>sipas</a:t>
            </a:r>
            <a:r>
              <a:rPr lang="en-US" sz="1400" dirty="0"/>
              <a:t> </a:t>
            </a:r>
            <a:r>
              <a:rPr lang="en-US" sz="1400" dirty="0" err="1"/>
              <a:t>mitoligjise</a:t>
            </a:r>
            <a:r>
              <a:rPr lang="en-US" sz="1400" dirty="0"/>
              <a:t> </a:t>
            </a:r>
            <a:r>
              <a:rPr lang="en-US" sz="1400" dirty="0" err="1"/>
              <a:t>ilire</a:t>
            </a:r>
            <a:r>
              <a:rPr lang="en-US" sz="1400" dirty="0"/>
              <a:t>...</a:t>
            </a:r>
            <a:r>
              <a:rPr lang="en-US" sz="1400" dirty="0" err="1"/>
              <a:t>Kronologjia</a:t>
            </a:r>
            <a:r>
              <a:rPr lang="en-US" sz="1400" dirty="0"/>
              <a:t> e </a:t>
            </a:r>
            <a:r>
              <a:rPr lang="en-US" sz="1400" dirty="0" err="1"/>
              <a:t>kohës</a:t>
            </a:r>
            <a:r>
              <a:rPr lang="en-US" sz="1400" dirty="0"/>
              <a:t> </a:t>
            </a:r>
            <a:r>
              <a:rPr lang="en-US" sz="1400" dirty="0" err="1"/>
              <a:t>për</a:t>
            </a:r>
            <a:r>
              <a:rPr lang="en-US" sz="1400" dirty="0"/>
              <a:t> </a:t>
            </a:r>
            <a:r>
              <a:rPr lang="en-US" sz="1400" dirty="0" err="1"/>
              <a:t>këtë</a:t>
            </a:r>
            <a:r>
              <a:rPr lang="en-US" sz="1400" dirty="0"/>
              <a:t> </a:t>
            </a:r>
            <a:r>
              <a:rPr lang="en-US" sz="1400" dirty="0" err="1"/>
              <a:t>muaj</a:t>
            </a:r>
            <a:r>
              <a:rPr lang="en-US" sz="1400" dirty="0"/>
              <a:t> </a:t>
            </a:r>
            <a:r>
              <a:rPr lang="en-US" sz="1400" dirty="0" err="1"/>
              <a:t>na</a:t>
            </a:r>
            <a:r>
              <a:rPr lang="en-US" sz="1400" dirty="0"/>
              <a:t> </a:t>
            </a:r>
            <a:r>
              <a:rPr lang="en-US" sz="1400" dirty="0" err="1"/>
              <a:t>flet</a:t>
            </a:r>
            <a:r>
              <a:rPr lang="en-US" sz="1400" dirty="0"/>
              <a:t> </a:t>
            </a:r>
            <a:r>
              <a:rPr lang="en-US" sz="1400" dirty="0" err="1"/>
              <a:t>kështu</a:t>
            </a:r>
            <a:r>
              <a:rPr lang="en-US" sz="1400" dirty="0"/>
              <a:t> </a:t>
            </a:r>
            <a:r>
              <a:rPr lang="en-US" sz="1400" dirty="0" err="1"/>
              <a:t>për</a:t>
            </a:r>
            <a:r>
              <a:rPr lang="en-US" sz="1400" dirty="0"/>
              <a:t> </a:t>
            </a:r>
            <a:r>
              <a:rPr lang="en-US" sz="1400" dirty="0" err="1"/>
              <a:t>kodin</a:t>
            </a:r>
            <a:r>
              <a:rPr lang="en-US" sz="1400" dirty="0"/>
              <a:t> </a:t>
            </a:r>
            <a:r>
              <a:rPr lang="en-US" sz="1400" dirty="0" err="1"/>
              <a:t>shqiptar</a:t>
            </a:r>
            <a:r>
              <a:rPr lang="en-US" sz="1400" dirty="0"/>
              <a:t>. </a:t>
            </a:r>
            <a:r>
              <a:rPr lang="en-US" sz="1400" dirty="0" err="1"/>
              <a:t>Muaji</a:t>
            </a:r>
            <a:r>
              <a:rPr lang="en-US" sz="1400" dirty="0"/>
              <a:t> Mars </a:t>
            </a:r>
            <a:r>
              <a:rPr lang="en-US" sz="1400" dirty="0" err="1"/>
              <a:t>është</a:t>
            </a:r>
            <a:r>
              <a:rPr lang="en-US" sz="1400" dirty="0"/>
              <a:t> </a:t>
            </a:r>
            <a:r>
              <a:rPr lang="en-US" sz="1400" dirty="0" err="1"/>
              <a:t>muaji</a:t>
            </a:r>
            <a:r>
              <a:rPr lang="en-US" sz="1400" dirty="0"/>
              <a:t> i </a:t>
            </a:r>
            <a:r>
              <a:rPr lang="en-US" sz="1400" dirty="0" err="1"/>
              <a:t>sakrificës</a:t>
            </a:r>
            <a:r>
              <a:rPr lang="en-US" sz="1400" dirty="0"/>
              <a:t> </a:t>
            </a:r>
            <a:r>
              <a:rPr lang="en-US" sz="1400" dirty="0" err="1"/>
              <a:t>për</a:t>
            </a:r>
            <a:r>
              <a:rPr lang="en-US" sz="1400" dirty="0"/>
              <a:t> </a:t>
            </a:r>
            <a:r>
              <a:rPr lang="en-US" sz="1400" dirty="0" err="1"/>
              <a:t>shoqërinë</a:t>
            </a:r>
            <a:r>
              <a:rPr lang="en-US" sz="1400" dirty="0"/>
              <a:t> </a:t>
            </a:r>
            <a:r>
              <a:rPr lang="en-US" sz="1400" dirty="0" err="1"/>
              <a:t>shqiptare</a:t>
            </a:r>
            <a:r>
              <a:rPr lang="en-US" sz="1400" dirty="0"/>
              <a:t>, </a:t>
            </a:r>
            <a:r>
              <a:rPr lang="en-US" sz="1400" dirty="0" err="1"/>
              <a:t>sepse</a:t>
            </a:r>
            <a:r>
              <a:rPr lang="en-US" sz="1400" dirty="0"/>
              <a:t> </a:t>
            </a:r>
            <a:r>
              <a:rPr lang="en-US" sz="1400" dirty="0" err="1"/>
              <a:t>pikërisht</a:t>
            </a:r>
            <a:r>
              <a:rPr lang="en-US" sz="1400" dirty="0"/>
              <a:t> </a:t>
            </a:r>
            <a:r>
              <a:rPr lang="en-US" sz="1400" dirty="0" err="1"/>
              <a:t>në</a:t>
            </a:r>
            <a:r>
              <a:rPr lang="en-US" sz="1400" dirty="0"/>
              <a:t> </a:t>
            </a:r>
            <a:r>
              <a:rPr lang="en-US" sz="1400" dirty="0" err="1"/>
              <a:t>këtë</a:t>
            </a:r>
            <a:r>
              <a:rPr lang="en-US" sz="1400" dirty="0"/>
              <a:t> </a:t>
            </a:r>
            <a:r>
              <a:rPr lang="en-US" sz="1400" dirty="0" err="1"/>
              <a:t>muaj</a:t>
            </a:r>
            <a:r>
              <a:rPr lang="en-US" sz="1400" dirty="0"/>
              <a:t> me 2 Mars, 1443 u </a:t>
            </a:r>
            <a:r>
              <a:rPr lang="en-US" sz="1400" dirty="0" err="1"/>
              <a:t>vendosën</a:t>
            </a:r>
            <a:r>
              <a:rPr lang="en-US" sz="1400" dirty="0"/>
              <a:t> </a:t>
            </a:r>
            <a:r>
              <a:rPr lang="en-US" sz="1400" dirty="0" err="1"/>
              <a:t>themelet</a:t>
            </a:r>
            <a:r>
              <a:rPr lang="en-US" sz="1400" dirty="0"/>
              <a:t> e </a:t>
            </a:r>
            <a:r>
              <a:rPr lang="en-US" sz="1400" dirty="0" err="1"/>
              <a:t>vijave</a:t>
            </a:r>
            <a:r>
              <a:rPr lang="en-US" sz="1400" dirty="0"/>
              <a:t> </a:t>
            </a:r>
            <a:r>
              <a:rPr lang="en-US" sz="1400" dirty="0" err="1"/>
              <a:t>të</a:t>
            </a:r>
            <a:r>
              <a:rPr lang="en-US" sz="1400" dirty="0"/>
              <a:t> </a:t>
            </a:r>
            <a:r>
              <a:rPr lang="en-US" sz="1400" dirty="0" err="1"/>
              <a:t>territorit</a:t>
            </a:r>
            <a:r>
              <a:rPr lang="en-US" sz="1400" dirty="0"/>
              <a:t> </a:t>
            </a:r>
            <a:r>
              <a:rPr lang="en-US" sz="1400" dirty="0" err="1"/>
              <a:t>shqiptar</a:t>
            </a:r>
            <a:r>
              <a:rPr lang="en-US" sz="1400" dirty="0"/>
              <a:t> me </a:t>
            </a:r>
            <a:r>
              <a:rPr lang="en-US" sz="1400" dirty="0" err="1"/>
              <a:t>princin</a:t>
            </a:r>
            <a:r>
              <a:rPr lang="en-US" sz="1400" dirty="0"/>
              <a:t> </a:t>
            </a:r>
            <a:r>
              <a:rPr lang="en-US" sz="1400" dirty="0" err="1"/>
              <a:t>dhe</a:t>
            </a:r>
            <a:r>
              <a:rPr lang="en-US" sz="1400" dirty="0"/>
              <a:t> heroin </a:t>
            </a:r>
            <a:r>
              <a:rPr lang="en-US" sz="1400" dirty="0" err="1"/>
              <a:t>Gjergj</a:t>
            </a:r>
            <a:r>
              <a:rPr lang="en-US" sz="1400" dirty="0"/>
              <a:t> </a:t>
            </a:r>
            <a:r>
              <a:rPr lang="en-US" sz="1400" dirty="0" err="1"/>
              <a:t>Kastriot</a:t>
            </a:r>
            <a:r>
              <a:rPr lang="en-US" sz="1400" dirty="0"/>
              <a:t> </a:t>
            </a:r>
            <a:r>
              <a:rPr lang="en-US" sz="1400" dirty="0" err="1"/>
              <a:t>Skënderbeun</a:t>
            </a:r>
            <a:r>
              <a:rPr lang="en-US" sz="1400" dirty="0"/>
              <a:t>. </a:t>
            </a:r>
            <a:r>
              <a:rPr lang="en-US" sz="1400" dirty="0" err="1"/>
              <a:t>Muaji</a:t>
            </a:r>
            <a:r>
              <a:rPr lang="en-US" sz="1400" dirty="0"/>
              <a:t> Mars </a:t>
            </a:r>
            <a:r>
              <a:rPr lang="en-US" sz="1400" dirty="0" err="1"/>
              <a:t>mbi</a:t>
            </a:r>
            <a:r>
              <a:rPr lang="en-US" sz="1400" dirty="0"/>
              <a:t> </a:t>
            </a:r>
            <a:r>
              <a:rPr lang="en-US" sz="1400" dirty="0" err="1"/>
              <a:t>të</a:t>
            </a:r>
            <a:r>
              <a:rPr lang="en-US" sz="1400" dirty="0"/>
              <a:t> </a:t>
            </a:r>
            <a:r>
              <a:rPr lang="en-US" sz="1400" dirty="0" err="1"/>
              <a:t>gjitha</a:t>
            </a:r>
            <a:r>
              <a:rPr lang="en-US" sz="1400" dirty="0"/>
              <a:t> </a:t>
            </a:r>
            <a:r>
              <a:rPr lang="en-US" sz="1400" dirty="0" err="1"/>
              <a:t>ruhet</a:t>
            </a:r>
            <a:r>
              <a:rPr lang="en-US" sz="1400" dirty="0"/>
              <a:t> </a:t>
            </a:r>
            <a:r>
              <a:rPr lang="en-US" sz="1400" dirty="0" err="1"/>
              <a:t>në</a:t>
            </a:r>
            <a:r>
              <a:rPr lang="en-US" sz="1400" dirty="0"/>
              <a:t> </a:t>
            </a:r>
            <a:r>
              <a:rPr lang="en-US" sz="1400" dirty="0" err="1"/>
              <a:t>kujtesën</a:t>
            </a:r>
            <a:r>
              <a:rPr lang="en-US" sz="1400" dirty="0"/>
              <a:t> </a:t>
            </a:r>
            <a:r>
              <a:rPr lang="en-US" sz="1400" dirty="0" err="1"/>
              <a:t>tonë</a:t>
            </a:r>
            <a:r>
              <a:rPr lang="en-US" sz="1400" dirty="0"/>
              <a:t> </a:t>
            </a:r>
            <a:r>
              <a:rPr lang="en-US" sz="1400" dirty="0" err="1"/>
              <a:t>në</a:t>
            </a:r>
            <a:r>
              <a:rPr lang="en-US" sz="1400" dirty="0"/>
              <a:t> </a:t>
            </a:r>
            <a:r>
              <a:rPr lang="en-US" sz="1400" dirty="0" err="1"/>
              <a:t>hapjen</a:t>
            </a:r>
            <a:r>
              <a:rPr lang="en-US" sz="1400" dirty="0"/>
              <a:t> e </a:t>
            </a:r>
            <a:r>
              <a:rPr lang="en-US" sz="1400" dirty="0" err="1"/>
              <a:t>mësonjëtores</a:t>
            </a:r>
            <a:r>
              <a:rPr lang="en-US" sz="1400" dirty="0"/>
              <a:t> </a:t>
            </a:r>
            <a:r>
              <a:rPr lang="en-US" sz="1400" dirty="0" err="1"/>
              <a:t>së</a:t>
            </a:r>
            <a:r>
              <a:rPr lang="en-US" sz="1400" dirty="0"/>
              <a:t> </a:t>
            </a:r>
            <a:r>
              <a:rPr lang="en-US" sz="1400" dirty="0" err="1"/>
              <a:t>parë</a:t>
            </a:r>
            <a:r>
              <a:rPr lang="en-US" sz="1400" dirty="0"/>
              <a:t> </a:t>
            </a:r>
            <a:r>
              <a:rPr lang="en-US" sz="1400" dirty="0" err="1"/>
              <a:t>në</a:t>
            </a:r>
            <a:r>
              <a:rPr lang="en-US" sz="1400" dirty="0"/>
              <a:t> </a:t>
            </a:r>
            <a:r>
              <a:rPr lang="en-US" sz="1400" dirty="0" err="1"/>
              <a:t>Korçë</a:t>
            </a:r>
            <a:r>
              <a:rPr lang="en-US" sz="1400" dirty="0"/>
              <a:t> </a:t>
            </a:r>
            <a:r>
              <a:rPr lang="en-US" sz="1400" dirty="0" err="1"/>
              <a:t>tek</a:t>
            </a:r>
            <a:r>
              <a:rPr lang="en-US" sz="1400" dirty="0"/>
              <a:t> ne </a:t>
            </a:r>
            <a:r>
              <a:rPr lang="en-US" sz="1400" dirty="0" err="1"/>
              <a:t>ruhet</a:t>
            </a:r>
            <a:r>
              <a:rPr lang="en-US" sz="1400" dirty="0"/>
              <a:t> </a:t>
            </a:r>
            <a:r>
              <a:rPr lang="en-US" sz="1400" dirty="0" err="1"/>
              <a:t>shenjtëria</a:t>
            </a:r>
            <a:r>
              <a:rPr lang="en-US" sz="1400" dirty="0"/>
              <a:t>, e </a:t>
            </a:r>
            <a:r>
              <a:rPr lang="en-US" sz="1400" dirty="0" err="1"/>
              <a:t>rikujtimi</a:t>
            </a:r>
            <a:r>
              <a:rPr lang="en-US" sz="1400" dirty="0"/>
              <a:t> i </a:t>
            </a:r>
            <a:r>
              <a:rPr lang="en-US" sz="1400" dirty="0" err="1"/>
              <a:t>mësuesit</a:t>
            </a:r>
            <a:r>
              <a:rPr lang="en-US" sz="1400" dirty="0"/>
              <a:t>  </a:t>
            </a:r>
            <a:r>
              <a:rPr lang="en-US" sz="1400" dirty="0" err="1"/>
              <a:t>tonë</a:t>
            </a:r>
            <a:r>
              <a:rPr lang="en-US" sz="1400" dirty="0"/>
              <a:t> </a:t>
            </a:r>
            <a:r>
              <a:rPr lang="en-US" sz="1400" dirty="0" err="1"/>
              <a:t>të</a:t>
            </a:r>
            <a:r>
              <a:rPr lang="en-US" sz="1400" dirty="0"/>
              <a:t> </a:t>
            </a:r>
            <a:r>
              <a:rPr lang="en-US" sz="1400" dirty="0" err="1"/>
              <a:t>parë</a:t>
            </a:r>
            <a:r>
              <a:rPr lang="en-US" sz="1400" dirty="0"/>
              <a:t>. </a:t>
            </a:r>
            <a:r>
              <a:rPr lang="en-US" sz="1400" dirty="0" err="1"/>
              <a:t>Muaji</a:t>
            </a:r>
            <a:r>
              <a:rPr lang="en-US" sz="1400" dirty="0"/>
              <a:t> Mars </a:t>
            </a:r>
            <a:r>
              <a:rPr lang="en-US" sz="1400" dirty="0" err="1"/>
              <a:t>tek</a:t>
            </a:r>
            <a:r>
              <a:rPr lang="en-US" sz="1400" dirty="0"/>
              <a:t> ne </a:t>
            </a:r>
            <a:r>
              <a:rPr lang="en-US" sz="1400" dirty="0" err="1"/>
              <a:t>shqiptaret</a:t>
            </a:r>
            <a:r>
              <a:rPr lang="en-US" sz="1400" dirty="0"/>
              <a:t> </a:t>
            </a:r>
            <a:r>
              <a:rPr lang="en-US" sz="1400" dirty="0" err="1"/>
              <a:t>identifikohet</a:t>
            </a:r>
            <a:r>
              <a:rPr lang="en-US" sz="1400" dirty="0"/>
              <a:t> me ‘’</a:t>
            </a:r>
            <a:r>
              <a:rPr lang="en-US" sz="1400" dirty="0" err="1"/>
              <a:t>Epopen</a:t>
            </a:r>
            <a:r>
              <a:rPr lang="en-US" sz="1400" dirty="0"/>
              <a:t> </a:t>
            </a:r>
            <a:r>
              <a:rPr lang="en-US" sz="1400" dirty="0" err="1"/>
              <a:t>më</a:t>
            </a:r>
            <a:r>
              <a:rPr lang="en-US" sz="1400" dirty="0"/>
              <a:t> </a:t>
            </a:r>
            <a:r>
              <a:rPr lang="en-US" sz="1400" dirty="0" err="1"/>
              <a:t>të</a:t>
            </a:r>
            <a:r>
              <a:rPr lang="en-US" sz="1400" dirty="0"/>
              <a:t> </a:t>
            </a:r>
            <a:r>
              <a:rPr lang="en-US" sz="1400" dirty="0" err="1"/>
              <a:t>Lavdishme</a:t>
            </a:r>
            <a:r>
              <a:rPr lang="en-US" sz="1400" dirty="0"/>
              <a:t> </a:t>
            </a:r>
            <a:r>
              <a:rPr lang="en-US" sz="1400" dirty="0" err="1"/>
              <a:t>të</a:t>
            </a:r>
            <a:r>
              <a:rPr lang="en-US" sz="1400" dirty="0"/>
              <a:t> </a:t>
            </a:r>
            <a:r>
              <a:rPr lang="en-US" sz="1400" dirty="0" err="1"/>
              <a:t>Adem</a:t>
            </a:r>
            <a:r>
              <a:rPr lang="en-US" sz="1400" dirty="0"/>
              <a:t> </a:t>
            </a:r>
            <a:r>
              <a:rPr lang="en-US" sz="1400" dirty="0" err="1"/>
              <a:t>Jasharit</a:t>
            </a:r>
            <a:r>
              <a:rPr lang="en-US" sz="1400" dirty="0"/>
              <a:t>” </a:t>
            </a:r>
            <a:r>
              <a:rPr lang="en-US" sz="1400" dirty="0" err="1"/>
              <a:t>që</a:t>
            </a:r>
            <a:r>
              <a:rPr lang="en-US" sz="1400" dirty="0"/>
              <a:t> </a:t>
            </a:r>
            <a:r>
              <a:rPr lang="en-US" sz="1400" dirty="0" err="1"/>
              <a:t>sakrifikoi</a:t>
            </a:r>
            <a:r>
              <a:rPr lang="en-US" sz="1400" dirty="0"/>
              <a:t> </a:t>
            </a:r>
            <a:r>
              <a:rPr lang="en-US" sz="1400" dirty="0" err="1"/>
              <a:t>mbi</a:t>
            </a:r>
            <a:r>
              <a:rPr lang="en-US" sz="1400" dirty="0"/>
              <a:t> 54 </a:t>
            </a:r>
            <a:r>
              <a:rPr lang="en-US" sz="1400" dirty="0" err="1"/>
              <a:t>antarët</a:t>
            </a:r>
            <a:r>
              <a:rPr lang="en-US" sz="1400" dirty="0"/>
              <a:t> e </a:t>
            </a:r>
            <a:r>
              <a:rPr lang="en-US" sz="1400" dirty="0" err="1"/>
              <a:t>familjes</a:t>
            </a:r>
            <a:r>
              <a:rPr lang="en-US" sz="1400" dirty="0"/>
              <a:t> </a:t>
            </a:r>
            <a:r>
              <a:rPr lang="en-US" sz="1400" dirty="0" err="1"/>
              <a:t>të</a:t>
            </a:r>
            <a:r>
              <a:rPr lang="en-US" sz="1400" dirty="0"/>
              <a:t> </a:t>
            </a:r>
            <a:r>
              <a:rPr lang="en-US" sz="1400" dirty="0" err="1"/>
              <a:t>moshave</a:t>
            </a:r>
            <a:r>
              <a:rPr lang="en-US" sz="1400" dirty="0"/>
              <a:t> </a:t>
            </a:r>
            <a:r>
              <a:rPr lang="en-US" sz="1400" dirty="0" err="1"/>
              <a:t>të</a:t>
            </a:r>
            <a:r>
              <a:rPr lang="en-US" sz="1400" dirty="0"/>
              <a:t> </a:t>
            </a:r>
            <a:r>
              <a:rPr lang="en-US" sz="1400" dirty="0" err="1"/>
              <a:t>ndryshme</a:t>
            </a:r>
            <a:r>
              <a:rPr lang="en-US" sz="1400" dirty="0"/>
              <a:t>.</a:t>
            </a:r>
          </a:p>
        </p:txBody>
      </p:sp>
      <p:sp>
        <p:nvSpPr>
          <p:cNvPr id="9" name="TextBox 8"/>
          <p:cNvSpPr txBox="1"/>
          <p:nvPr/>
        </p:nvSpPr>
        <p:spPr>
          <a:xfrm>
            <a:off x="134007" y="5431647"/>
            <a:ext cx="3200400" cy="3108543"/>
          </a:xfrm>
          <a:prstGeom prst="rect">
            <a:avLst/>
          </a:prstGeom>
          <a:noFill/>
        </p:spPr>
        <p:txBody>
          <a:bodyPr wrap="square" rtlCol="0">
            <a:spAutoFit/>
          </a:bodyPr>
          <a:lstStyle/>
          <a:p>
            <a:pPr algn="just"/>
            <a:r>
              <a:rPr lang="en-US" sz="1400" dirty="0"/>
              <a:t>Sa </a:t>
            </a:r>
            <a:r>
              <a:rPr lang="en-US" sz="1400" dirty="0" err="1"/>
              <a:t>kohë</a:t>
            </a:r>
            <a:r>
              <a:rPr lang="en-US" sz="1400" dirty="0"/>
              <a:t> </a:t>
            </a:r>
            <a:r>
              <a:rPr lang="en-US" sz="1400" dirty="0" err="1"/>
              <a:t>që</a:t>
            </a:r>
            <a:r>
              <a:rPr lang="en-US" sz="1400" dirty="0"/>
              <a:t> do </a:t>
            </a:r>
            <a:r>
              <a:rPr lang="en-US" sz="1400" dirty="0" err="1"/>
              <a:t>të</a:t>
            </a:r>
            <a:r>
              <a:rPr lang="en-US" sz="1400" dirty="0"/>
              <a:t> </a:t>
            </a:r>
            <a:r>
              <a:rPr lang="en-US" sz="1400" dirty="0" err="1"/>
              <a:t>shkruhet</a:t>
            </a:r>
            <a:r>
              <a:rPr lang="en-US" sz="1400" dirty="0"/>
              <a:t> e do </a:t>
            </a:r>
            <a:r>
              <a:rPr lang="en-US" sz="1400" dirty="0" err="1"/>
              <a:t>të</a:t>
            </a:r>
            <a:r>
              <a:rPr lang="en-US" sz="1400" dirty="0"/>
              <a:t> </a:t>
            </a:r>
            <a:r>
              <a:rPr lang="en-US" sz="1400" dirty="0" err="1"/>
              <a:t>flitet</a:t>
            </a:r>
            <a:r>
              <a:rPr lang="en-US" sz="1400" dirty="0"/>
              <a:t> </a:t>
            </a:r>
            <a:r>
              <a:rPr lang="en-US" sz="1400" dirty="0" err="1"/>
              <a:t>për</a:t>
            </a:r>
            <a:r>
              <a:rPr lang="en-US" sz="1400" dirty="0"/>
              <a:t> </a:t>
            </a:r>
            <a:r>
              <a:rPr lang="en-US" sz="1400" dirty="0" err="1"/>
              <a:t>këtë</a:t>
            </a:r>
            <a:r>
              <a:rPr lang="en-US" sz="1400" dirty="0"/>
              <a:t> </a:t>
            </a:r>
            <a:r>
              <a:rPr lang="en-US" sz="1400" dirty="0" err="1"/>
              <a:t>muaj</a:t>
            </a:r>
            <a:r>
              <a:rPr lang="en-US" sz="1400" dirty="0"/>
              <a:t>, do </a:t>
            </a:r>
            <a:r>
              <a:rPr lang="en-US" sz="1400" dirty="0" err="1"/>
              <a:t>të</a:t>
            </a:r>
            <a:r>
              <a:rPr lang="en-US" sz="1400" dirty="0"/>
              <a:t> </a:t>
            </a:r>
            <a:r>
              <a:rPr lang="en-US" sz="1400" dirty="0" err="1"/>
              <a:t>shndrit</a:t>
            </a:r>
            <a:endParaRPr lang="en-US" sz="1400" dirty="0"/>
          </a:p>
          <a:p>
            <a:pPr algn="just"/>
            <a:r>
              <a:rPr lang="en-US" sz="1400" dirty="0"/>
              <a:t> 8 </a:t>
            </a:r>
            <a:r>
              <a:rPr lang="en-US" sz="1400" dirty="0" err="1"/>
              <a:t>Marsi</a:t>
            </a:r>
            <a:r>
              <a:rPr lang="en-US" sz="1400" dirty="0"/>
              <a:t> i </a:t>
            </a:r>
            <a:r>
              <a:rPr lang="en-US" sz="1400" dirty="0" err="1"/>
              <a:t>historisë</a:t>
            </a:r>
            <a:r>
              <a:rPr lang="en-US" sz="1400" dirty="0"/>
              <a:t> </a:t>
            </a:r>
            <a:r>
              <a:rPr lang="en-US" sz="1400" dirty="0" err="1"/>
              <a:t>së</a:t>
            </a:r>
            <a:r>
              <a:rPr lang="en-US" sz="1400" dirty="0"/>
              <a:t> </a:t>
            </a:r>
            <a:r>
              <a:rPr lang="en-US" sz="1400" dirty="0" err="1"/>
              <a:t>gjithë</a:t>
            </a:r>
            <a:r>
              <a:rPr lang="en-US" sz="1400" dirty="0"/>
              <a:t> </a:t>
            </a:r>
            <a:r>
              <a:rPr lang="en-US" sz="1400" dirty="0" err="1"/>
              <a:t>njerëzimit</a:t>
            </a:r>
            <a:r>
              <a:rPr lang="en-US" sz="1400" dirty="0"/>
              <a:t>, </a:t>
            </a:r>
            <a:r>
              <a:rPr lang="en-US" sz="1400" dirty="0" err="1"/>
              <a:t>ku</a:t>
            </a:r>
            <a:r>
              <a:rPr lang="en-US" sz="1400" dirty="0"/>
              <a:t> do </a:t>
            </a:r>
            <a:r>
              <a:rPr lang="en-US" sz="1400" dirty="0" err="1"/>
              <a:t>t’i</a:t>
            </a:r>
            <a:r>
              <a:rPr lang="en-US" sz="1400" dirty="0"/>
              <a:t> </a:t>
            </a:r>
            <a:r>
              <a:rPr lang="en-US" sz="1400" dirty="0" err="1"/>
              <a:t>përkujtojmë</a:t>
            </a:r>
            <a:r>
              <a:rPr lang="en-US" sz="1400" dirty="0"/>
              <a:t> </a:t>
            </a:r>
            <a:r>
              <a:rPr lang="en-US" sz="1400" dirty="0" err="1"/>
              <a:t>më</a:t>
            </a:r>
            <a:r>
              <a:rPr lang="en-US" sz="1400" dirty="0"/>
              <a:t>  </a:t>
            </a:r>
            <a:r>
              <a:rPr lang="en-US" sz="1400" dirty="0" err="1"/>
              <a:t>të</a:t>
            </a:r>
            <a:r>
              <a:rPr lang="en-US" sz="1400" dirty="0"/>
              <a:t> </a:t>
            </a:r>
            <a:r>
              <a:rPr lang="en-US" sz="1400" dirty="0" err="1"/>
              <a:t>dashurat</a:t>
            </a:r>
            <a:r>
              <a:rPr lang="en-US" sz="1400" dirty="0"/>
              <a:t> </a:t>
            </a:r>
            <a:r>
              <a:rPr lang="en-US" sz="1400" dirty="0" err="1"/>
              <a:t>tona</a:t>
            </a:r>
            <a:r>
              <a:rPr lang="en-US" sz="1400" dirty="0"/>
              <a:t> </a:t>
            </a:r>
            <a:r>
              <a:rPr lang="en-US" sz="1400" dirty="0" err="1"/>
              <a:t>nënat</a:t>
            </a:r>
            <a:r>
              <a:rPr lang="en-US" sz="1400" dirty="0"/>
              <a:t>, </a:t>
            </a:r>
            <a:r>
              <a:rPr lang="en-US" sz="1400" dirty="0" err="1"/>
              <a:t>të</a:t>
            </a:r>
            <a:r>
              <a:rPr lang="en-US" sz="1400" dirty="0"/>
              <a:t> </a:t>
            </a:r>
            <a:r>
              <a:rPr lang="en-US" sz="1400" dirty="0" err="1"/>
              <a:t>cilat</a:t>
            </a:r>
            <a:r>
              <a:rPr lang="en-US" sz="1400" dirty="0"/>
              <a:t> </a:t>
            </a:r>
            <a:r>
              <a:rPr lang="en-US" sz="1400" dirty="0" err="1"/>
              <a:t>në</a:t>
            </a:r>
            <a:r>
              <a:rPr lang="en-US" sz="1400" dirty="0"/>
              <a:t> </a:t>
            </a:r>
            <a:r>
              <a:rPr lang="en-US" sz="1400" dirty="0" err="1"/>
              <a:t>të</a:t>
            </a:r>
            <a:r>
              <a:rPr lang="en-US" sz="1400" dirty="0"/>
              <a:t> </a:t>
            </a:r>
            <a:r>
              <a:rPr lang="en-US" sz="1400" dirty="0" err="1"/>
              <a:t>gjitha</a:t>
            </a:r>
            <a:r>
              <a:rPr lang="en-US" sz="1400" dirty="0"/>
              <a:t> </a:t>
            </a:r>
            <a:r>
              <a:rPr lang="en-US" sz="1400" dirty="0" err="1"/>
              <a:t>periudhat</a:t>
            </a:r>
            <a:r>
              <a:rPr lang="en-US" sz="1400" dirty="0"/>
              <a:t> e </a:t>
            </a:r>
            <a:r>
              <a:rPr lang="en-US" sz="1400" dirty="0" err="1"/>
              <a:t>zhvillimit</a:t>
            </a:r>
            <a:r>
              <a:rPr lang="en-US" sz="1400" dirty="0"/>
              <a:t> </a:t>
            </a:r>
            <a:r>
              <a:rPr lang="en-US" sz="1400" dirty="0" err="1"/>
              <a:t>historik</a:t>
            </a:r>
            <a:r>
              <a:rPr lang="en-US" sz="1400" dirty="0"/>
              <a:t> </a:t>
            </a:r>
            <a:r>
              <a:rPr lang="en-US" sz="1400" dirty="0" err="1"/>
              <a:t>të</a:t>
            </a:r>
            <a:r>
              <a:rPr lang="en-US" sz="1400" dirty="0"/>
              <a:t> </a:t>
            </a:r>
            <a:r>
              <a:rPr lang="en-US" sz="1400" dirty="0" err="1"/>
              <a:t>shoqërisë</a:t>
            </a:r>
            <a:r>
              <a:rPr lang="en-US" sz="1400" dirty="0"/>
              <a:t> </a:t>
            </a:r>
            <a:r>
              <a:rPr lang="en-US" sz="1400" dirty="0" err="1"/>
              <a:t>njerëzore</a:t>
            </a:r>
            <a:r>
              <a:rPr lang="en-US" sz="1400" dirty="0"/>
              <a:t> </a:t>
            </a:r>
            <a:r>
              <a:rPr lang="en-US" sz="1400" dirty="0" err="1"/>
              <a:t>roli</a:t>
            </a:r>
            <a:r>
              <a:rPr lang="en-US" sz="1400" dirty="0"/>
              <a:t> i </a:t>
            </a:r>
            <a:r>
              <a:rPr lang="en-US" sz="1400" dirty="0" err="1"/>
              <a:t>saj</a:t>
            </a:r>
            <a:r>
              <a:rPr lang="en-US" sz="1400" dirty="0"/>
              <a:t> </a:t>
            </a:r>
            <a:r>
              <a:rPr lang="en-US" sz="1400" dirty="0" err="1"/>
              <a:t>ishte</a:t>
            </a:r>
            <a:r>
              <a:rPr lang="en-US" sz="1400" dirty="0"/>
              <a:t> dominant. </a:t>
            </a:r>
            <a:r>
              <a:rPr lang="en-US" sz="1400" dirty="0" err="1"/>
              <a:t>Në</a:t>
            </a:r>
            <a:r>
              <a:rPr lang="en-US" sz="1400" dirty="0"/>
              <a:t> </a:t>
            </a:r>
            <a:r>
              <a:rPr lang="en-US" sz="1400" dirty="0" err="1"/>
              <a:t>këtë</a:t>
            </a:r>
            <a:r>
              <a:rPr lang="en-US" sz="1400" dirty="0"/>
              <a:t> </a:t>
            </a:r>
            <a:r>
              <a:rPr lang="en-US" sz="1400" dirty="0" err="1"/>
              <a:t>kohë</a:t>
            </a:r>
            <a:r>
              <a:rPr lang="en-US" sz="1400" dirty="0"/>
              <a:t> </a:t>
            </a:r>
            <a:r>
              <a:rPr lang="en-US" sz="1400" dirty="0" err="1"/>
              <a:t>lindi</a:t>
            </a:r>
            <a:r>
              <a:rPr lang="en-US" sz="1400" dirty="0"/>
              <a:t> </a:t>
            </a:r>
            <a:r>
              <a:rPr lang="en-US" sz="1400" dirty="0" err="1"/>
              <a:t>edhe</a:t>
            </a:r>
            <a:r>
              <a:rPr lang="en-US" sz="1400" dirty="0"/>
              <a:t> </a:t>
            </a:r>
            <a:r>
              <a:rPr lang="en-US" sz="1400" dirty="0" err="1"/>
              <a:t>kulti</a:t>
            </a:r>
            <a:r>
              <a:rPr lang="en-US" sz="1400" dirty="0"/>
              <a:t> i </a:t>
            </a:r>
            <a:r>
              <a:rPr lang="en-US" sz="1400" dirty="0" err="1"/>
              <a:t>gruas-nënë</a:t>
            </a:r>
            <a:r>
              <a:rPr lang="en-US" sz="1400" dirty="0"/>
              <a:t> </a:t>
            </a:r>
            <a:r>
              <a:rPr lang="en-US" sz="1400" dirty="0" err="1"/>
              <a:t>që</a:t>
            </a:r>
            <a:r>
              <a:rPr lang="en-US" sz="1400" dirty="0"/>
              <a:t> </a:t>
            </a:r>
            <a:r>
              <a:rPr lang="en-US" sz="1400" dirty="0" err="1"/>
              <a:t>është</a:t>
            </a:r>
            <a:r>
              <a:rPr lang="en-US" sz="1400" dirty="0"/>
              <a:t> i </a:t>
            </a:r>
            <a:r>
              <a:rPr lang="en-US" sz="1400" dirty="0" err="1"/>
              <a:t>shenjtë</a:t>
            </a:r>
            <a:r>
              <a:rPr lang="en-US" sz="1400" dirty="0"/>
              <a:t> </a:t>
            </a:r>
            <a:r>
              <a:rPr lang="en-US" sz="1400" dirty="0" err="1"/>
              <a:t>te</a:t>
            </a:r>
            <a:r>
              <a:rPr lang="en-US" sz="1400" dirty="0"/>
              <a:t> </a:t>
            </a:r>
            <a:r>
              <a:rPr lang="en-US" sz="1400" dirty="0" err="1"/>
              <a:t>ilirët</a:t>
            </a:r>
            <a:r>
              <a:rPr lang="en-US" sz="1400" dirty="0"/>
              <a:t> e </a:t>
            </a:r>
            <a:r>
              <a:rPr lang="en-US" sz="1400" dirty="0" err="1"/>
              <a:t>që</a:t>
            </a:r>
            <a:r>
              <a:rPr lang="en-US" sz="1400" dirty="0"/>
              <a:t> </a:t>
            </a:r>
            <a:r>
              <a:rPr lang="en-US" sz="1400" dirty="0" err="1"/>
              <a:t>është</a:t>
            </a:r>
            <a:r>
              <a:rPr lang="en-US" sz="1400" dirty="0"/>
              <a:t> </a:t>
            </a:r>
            <a:r>
              <a:rPr lang="en-US" sz="1400" dirty="0" err="1"/>
              <a:t>fryt</a:t>
            </a:r>
            <a:r>
              <a:rPr lang="en-US" sz="1400" dirty="0"/>
              <a:t> i </a:t>
            </a:r>
            <a:r>
              <a:rPr lang="en-US" sz="1400" dirty="0" err="1"/>
              <a:t>jetës</a:t>
            </a:r>
            <a:r>
              <a:rPr lang="en-US" sz="1400" dirty="0"/>
              <a:t>, </a:t>
            </a:r>
            <a:r>
              <a:rPr lang="en-US" sz="1400" dirty="0" err="1"/>
              <a:t>ky</a:t>
            </a:r>
            <a:r>
              <a:rPr lang="en-US" sz="1400" dirty="0"/>
              <a:t> </a:t>
            </a:r>
            <a:r>
              <a:rPr lang="en-US" sz="1400" dirty="0" err="1"/>
              <a:t>kult</a:t>
            </a:r>
            <a:r>
              <a:rPr lang="en-US" sz="1400" dirty="0"/>
              <a:t> do </a:t>
            </a:r>
            <a:r>
              <a:rPr lang="en-US" sz="1400" dirty="0" err="1"/>
              <a:t>të</a:t>
            </a:r>
            <a:r>
              <a:rPr lang="en-US" sz="1400" dirty="0"/>
              <a:t> </a:t>
            </a:r>
            <a:r>
              <a:rPr lang="en-US" sz="1400" dirty="0" err="1"/>
              <a:t>bëhet</a:t>
            </a:r>
            <a:r>
              <a:rPr lang="en-US" sz="1400" dirty="0"/>
              <a:t> </a:t>
            </a:r>
            <a:r>
              <a:rPr lang="en-US" sz="1400" dirty="0" err="1"/>
              <a:t>sinonim</a:t>
            </a:r>
            <a:r>
              <a:rPr lang="en-US" sz="1400" dirty="0"/>
              <a:t> i </a:t>
            </a:r>
            <a:r>
              <a:rPr lang="en-US" sz="1400" dirty="0" err="1"/>
              <a:t>qëndresës</a:t>
            </a:r>
            <a:r>
              <a:rPr lang="en-US" sz="1400" dirty="0"/>
              <a:t> e i </a:t>
            </a:r>
            <a:r>
              <a:rPr lang="en-US" sz="1400" dirty="0" err="1"/>
              <a:t>sakrificës</a:t>
            </a:r>
            <a:r>
              <a:rPr lang="en-US" sz="1400" dirty="0"/>
              <a:t>. </a:t>
            </a:r>
            <a:r>
              <a:rPr lang="en-US" sz="1400" dirty="0" err="1"/>
              <a:t>Emri</a:t>
            </a:r>
            <a:r>
              <a:rPr lang="en-US" sz="1400" dirty="0"/>
              <a:t> i </a:t>
            </a:r>
            <a:r>
              <a:rPr lang="en-US" sz="1400" dirty="0" err="1"/>
              <a:t>nënës</a:t>
            </a:r>
            <a:r>
              <a:rPr lang="en-US" sz="1400" dirty="0"/>
              <a:t> </a:t>
            </a:r>
            <a:r>
              <a:rPr lang="en-US" sz="1400" dirty="0" err="1"/>
              <a:t>rrezaton</a:t>
            </a:r>
            <a:r>
              <a:rPr lang="en-US" sz="1400" dirty="0"/>
              <a:t> </a:t>
            </a:r>
            <a:r>
              <a:rPr lang="en-US" sz="1400" dirty="0" err="1"/>
              <a:t>paqe</a:t>
            </a:r>
            <a:r>
              <a:rPr lang="en-US" sz="1400" dirty="0"/>
              <a:t>, </a:t>
            </a:r>
            <a:r>
              <a:rPr lang="en-US" sz="1400" dirty="0" err="1"/>
              <a:t>mirëkuptim</a:t>
            </a:r>
            <a:r>
              <a:rPr lang="en-US" sz="1400" dirty="0"/>
              <a:t>, </a:t>
            </a:r>
            <a:r>
              <a:rPr lang="en-US" sz="1400" dirty="0" err="1"/>
              <a:t>dashuri</a:t>
            </a:r>
            <a:r>
              <a:rPr lang="en-US" sz="1400" dirty="0"/>
              <a:t> </a:t>
            </a:r>
            <a:r>
              <a:rPr lang="en-US" sz="1400" dirty="0" err="1"/>
              <a:t>për</a:t>
            </a:r>
            <a:r>
              <a:rPr lang="en-US" sz="1400" dirty="0"/>
              <a:t> </a:t>
            </a:r>
            <a:r>
              <a:rPr lang="en-US" sz="1400" dirty="0" err="1"/>
              <a:t>të</a:t>
            </a:r>
            <a:r>
              <a:rPr lang="en-US" sz="1400" dirty="0"/>
              <a:t> </a:t>
            </a:r>
            <a:r>
              <a:rPr lang="en-US" sz="1400" dirty="0" err="1"/>
              <a:t>gjithë</a:t>
            </a:r>
            <a:r>
              <a:rPr lang="en-US" sz="1400" dirty="0"/>
              <a:t> </a:t>
            </a:r>
            <a:r>
              <a:rPr lang="en-US" sz="1400" dirty="0" err="1"/>
              <a:t>njerëzimin</a:t>
            </a:r>
            <a:r>
              <a:rPr lang="en-US" sz="1400" dirty="0"/>
              <a:t> e </a:t>
            </a:r>
            <a:r>
              <a:rPr lang="en-US" sz="1400" dirty="0" err="1"/>
              <a:t>kësaj</a:t>
            </a:r>
            <a:r>
              <a:rPr lang="en-US" sz="1400" dirty="0"/>
              <a:t> </a:t>
            </a:r>
            <a:r>
              <a:rPr lang="en-US" sz="1400" dirty="0" err="1"/>
              <a:t>bote</a:t>
            </a:r>
            <a:r>
              <a:rPr lang="en-US" sz="1400" dirty="0"/>
              <a:t>, duke u </a:t>
            </a:r>
            <a:r>
              <a:rPr lang="en-US" sz="1400" dirty="0" err="1"/>
              <a:t>bërë</a:t>
            </a:r>
            <a:r>
              <a:rPr lang="en-US" sz="1400" dirty="0"/>
              <a:t> </a:t>
            </a:r>
            <a:r>
              <a:rPr lang="en-US" sz="1400" dirty="0" err="1"/>
              <a:t>shpresë</a:t>
            </a:r>
            <a:r>
              <a:rPr lang="en-US" sz="1400" dirty="0"/>
              <a:t> e </a:t>
            </a:r>
            <a:r>
              <a:rPr lang="en-US" sz="1400" dirty="0" err="1"/>
              <a:t>jetë</a:t>
            </a:r>
            <a:r>
              <a:rPr lang="en-US" sz="1400" dirty="0"/>
              <a:t> </a:t>
            </a:r>
            <a:r>
              <a:rPr lang="en-US" sz="1400" dirty="0" err="1" smtClean="0"/>
              <a:t>për</a:t>
            </a:r>
            <a:r>
              <a:rPr lang="en-US" sz="1400" dirty="0" smtClean="0"/>
              <a:t> </a:t>
            </a:r>
            <a:r>
              <a:rPr lang="en-US" sz="1400" dirty="0" err="1"/>
              <a:t>fëmijët</a:t>
            </a:r>
            <a:r>
              <a:rPr lang="en-US" sz="1400" dirty="0"/>
              <a:t> </a:t>
            </a:r>
            <a:r>
              <a:rPr lang="en-US" sz="1400" dirty="0" err="1"/>
              <a:t>shqiptar</a:t>
            </a:r>
            <a:r>
              <a:rPr lang="en-US" sz="1400" dirty="0"/>
              <a:t>.</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684" y="6781799"/>
            <a:ext cx="3890142" cy="25818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123EA3-3DE9-45C6-B1A0-8E436F7EB65A}" type="slidenum">
              <a:rPr lang="en-US" b="1" smtClean="0">
                <a:solidFill>
                  <a:schemeClr val="tx1"/>
                </a:solidFill>
              </a:rPr>
              <a:pPr/>
              <a:t>34</a:t>
            </a:fld>
            <a:endParaRPr lang="en-US" b="1" dirty="0">
              <a:solidFill>
                <a:schemeClr val="tx1"/>
              </a:solidFill>
            </a:endParaRPr>
          </a:p>
        </p:txBody>
      </p:sp>
      <p:pic>
        <p:nvPicPr>
          <p:cNvPr id="7" name="Picture 6" descr="53484764_2522363317795111_506523072518422528_n.jpg"/>
          <p:cNvPicPr>
            <a:picLocks noChangeAspect="1"/>
          </p:cNvPicPr>
          <p:nvPr/>
        </p:nvPicPr>
        <p:blipFill>
          <a:blip r:embed="rId3"/>
          <a:stretch>
            <a:fillRect/>
          </a:stretch>
        </p:blipFill>
        <p:spPr>
          <a:xfrm>
            <a:off x="0" y="304799"/>
            <a:ext cx="6858000" cy="4248807"/>
          </a:xfrm>
          <a:prstGeom prst="rect">
            <a:avLst/>
          </a:prstGeom>
          <a:ln>
            <a:noFill/>
          </a:ln>
          <a:effectLst>
            <a:softEdge rad="112500"/>
          </a:effectLst>
        </p:spPr>
      </p:pic>
      <p:sp>
        <p:nvSpPr>
          <p:cNvPr id="2" name="TextBox 1"/>
          <p:cNvSpPr txBox="1"/>
          <p:nvPr/>
        </p:nvSpPr>
        <p:spPr>
          <a:xfrm>
            <a:off x="260131" y="4724400"/>
            <a:ext cx="3200400" cy="4401205"/>
          </a:xfrm>
          <a:prstGeom prst="rect">
            <a:avLst/>
          </a:prstGeom>
          <a:noFill/>
        </p:spPr>
        <p:txBody>
          <a:bodyPr wrap="square" rtlCol="0">
            <a:spAutoFit/>
          </a:bodyPr>
          <a:lstStyle/>
          <a:p>
            <a:pPr algn="just"/>
            <a:r>
              <a:rPr lang="en-US" sz="1400" dirty="0" err="1"/>
              <a:t>Muaji</a:t>
            </a:r>
            <a:r>
              <a:rPr lang="en-US" sz="1400" dirty="0"/>
              <a:t> mars duke </a:t>
            </a:r>
            <a:r>
              <a:rPr lang="en-US" sz="1400" dirty="0" err="1"/>
              <a:t>qenë</a:t>
            </a:r>
            <a:r>
              <a:rPr lang="en-US" sz="1400" dirty="0"/>
              <a:t> </a:t>
            </a:r>
            <a:r>
              <a:rPr lang="en-US" sz="1400" dirty="0" err="1"/>
              <a:t>muaji</a:t>
            </a:r>
            <a:r>
              <a:rPr lang="en-US" sz="1400" dirty="0"/>
              <a:t> </a:t>
            </a:r>
            <a:r>
              <a:rPr lang="en-US" sz="1400" dirty="0" err="1"/>
              <a:t>unik</a:t>
            </a:r>
            <a:r>
              <a:rPr lang="en-US" sz="1400" dirty="0"/>
              <a:t> </a:t>
            </a:r>
            <a:r>
              <a:rPr lang="en-US" sz="1400" dirty="0" err="1"/>
              <a:t>në</a:t>
            </a:r>
            <a:r>
              <a:rPr lang="en-US" sz="1400" dirty="0"/>
              <a:t> </a:t>
            </a:r>
            <a:r>
              <a:rPr lang="en-US" sz="1400" dirty="0" err="1"/>
              <a:t>vete</a:t>
            </a:r>
            <a:r>
              <a:rPr lang="en-US" sz="1400" dirty="0"/>
              <a:t> </a:t>
            </a:r>
            <a:r>
              <a:rPr lang="en-US" sz="1400" dirty="0" err="1"/>
              <a:t>gërsheton</a:t>
            </a:r>
            <a:r>
              <a:rPr lang="en-US" sz="1400" dirty="0"/>
              <a:t> </a:t>
            </a:r>
            <a:r>
              <a:rPr lang="en-US" sz="1400" dirty="0" err="1"/>
              <a:t>aq</a:t>
            </a:r>
            <a:r>
              <a:rPr lang="en-US" sz="1400" dirty="0"/>
              <a:t> </a:t>
            </a:r>
            <a:r>
              <a:rPr lang="en-US" sz="1400" dirty="0" err="1"/>
              <a:t>fuqishëm</a:t>
            </a:r>
            <a:r>
              <a:rPr lang="en-US" sz="1400" dirty="0"/>
              <a:t> </a:t>
            </a:r>
            <a:r>
              <a:rPr lang="en-US" sz="1400" dirty="0" err="1"/>
              <a:t>dijen</a:t>
            </a:r>
            <a:r>
              <a:rPr lang="en-US" sz="1400" dirty="0"/>
              <a:t>, </a:t>
            </a:r>
            <a:r>
              <a:rPr lang="en-US" sz="1400" dirty="0" err="1"/>
              <a:t>dashurinë</a:t>
            </a:r>
            <a:r>
              <a:rPr lang="en-US" sz="1400" dirty="0"/>
              <a:t> </a:t>
            </a:r>
            <a:r>
              <a:rPr lang="en-US" sz="1400" dirty="0" err="1"/>
              <a:t>guximin</a:t>
            </a:r>
            <a:r>
              <a:rPr lang="en-US" sz="1400" dirty="0"/>
              <a:t> </a:t>
            </a:r>
            <a:r>
              <a:rPr lang="en-US" sz="1400" dirty="0" err="1"/>
              <a:t>idealin</a:t>
            </a:r>
            <a:r>
              <a:rPr lang="en-US" sz="1400" dirty="0"/>
              <a:t> e </a:t>
            </a:r>
            <a:r>
              <a:rPr lang="en-US" sz="1400" dirty="0" err="1"/>
              <a:t>studentit</a:t>
            </a:r>
            <a:r>
              <a:rPr lang="en-US" sz="1400" dirty="0"/>
              <a:t> </a:t>
            </a:r>
            <a:r>
              <a:rPr lang="en-US" sz="1400" dirty="0" err="1"/>
              <a:t>shqiptar</a:t>
            </a:r>
            <a:r>
              <a:rPr lang="en-US" sz="1400" dirty="0"/>
              <a:t>. </a:t>
            </a:r>
            <a:r>
              <a:rPr lang="en-US" sz="1400" dirty="0" err="1"/>
              <a:t>Ky</a:t>
            </a:r>
            <a:r>
              <a:rPr lang="en-US" sz="1400" dirty="0"/>
              <a:t> </a:t>
            </a:r>
            <a:r>
              <a:rPr lang="en-US" sz="1400" dirty="0" err="1"/>
              <a:t>muaj</a:t>
            </a:r>
            <a:r>
              <a:rPr lang="en-US" sz="1400" dirty="0"/>
              <a:t> </a:t>
            </a:r>
            <a:r>
              <a:rPr lang="en-US" sz="1400" dirty="0" err="1"/>
              <a:t>na</a:t>
            </a:r>
            <a:r>
              <a:rPr lang="en-US" sz="1400" dirty="0"/>
              <a:t> </a:t>
            </a:r>
            <a:r>
              <a:rPr lang="en-US" sz="1400" dirty="0" err="1"/>
              <a:t>solli</a:t>
            </a:r>
            <a:r>
              <a:rPr lang="en-US" sz="1400" dirty="0"/>
              <a:t>  11 </a:t>
            </a:r>
            <a:r>
              <a:rPr lang="en-US" sz="1400" dirty="0" err="1"/>
              <a:t>Marsin</a:t>
            </a:r>
            <a:r>
              <a:rPr lang="en-US" sz="1400" dirty="0"/>
              <a:t> e </a:t>
            </a:r>
            <a:r>
              <a:rPr lang="en-US" sz="1400" dirty="0" err="1"/>
              <a:t>vitit</a:t>
            </a:r>
            <a:r>
              <a:rPr lang="en-US" sz="1400" dirty="0"/>
              <a:t> 1981 duke </a:t>
            </a:r>
            <a:r>
              <a:rPr lang="en-US" sz="1400" dirty="0" err="1"/>
              <a:t>dalur</a:t>
            </a:r>
            <a:r>
              <a:rPr lang="en-US" sz="1400" dirty="0"/>
              <a:t> </a:t>
            </a:r>
            <a:r>
              <a:rPr lang="en-US" sz="1400" dirty="0" err="1"/>
              <a:t>si</a:t>
            </a:r>
            <a:r>
              <a:rPr lang="en-US" sz="1400" dirty="0"/>
              <a:t> </a:t>
            </a:r>
            <a:r>
              <a:rPr lang="en-US" sz="1400" dirty="0" err="1"/>
              <a:t>Feniks</a:t>
            </a:r>
            <a:r>
              <a:rPr lang="en-US" sz="1400" dirty="0"/>
              <a:t> </a:t>
            </a:r>
            <a:r>
              <a:rPr lang="en-US" sz="1400" dirty="0" err="1"/>
              <a:t>studentët</a:t>
            </a:r>
            <a:r>
              <a:rPr lang="en-US" sz="1400" dirty="0"/>
              <a:t> </a:t>
            </a:r>
            <a:r>
              <a:rPr lang="en-US" sz="1400" dirty="0" err="1"/>
              <a:t>shqiptarë</a:t>
            </a:r>
            <a:r>
              <a:rPr lang="en-US" sz="1400" dirty="0"/>
              <a:t> </a:t>
            </a:r>
            <a:r>
              <a:rPr lang="en-US" sz="1400" dirty="0" err="1"/>
              <a:t>për</a:t>
            </a:r>
            <a:r>
              <a:rPr lang="en-US" sz="1400" dirty="0"/>
              <a:t> </a:t>
            </a:r>
            <a:r>
              <a:rPr lang="en-US" sz="1400" dirty="0" err="1"/>
              <a:t>të</a:t>
            </a:r>
            <a:r>
              <a:rPr lang="en-US" sz="1400" dirty="0"/>
              <a:t> </a:t>
            </a:r>
            <a:r>
              <a:rPr lang="en-US" sz="1400" dirty="0" err="1"/>
              <a:t>kërkuar</a:t>
            </a:r>
            <a:r>
              <a:rPr lang="en-US" sz="1400" dirty="0"/>
              <a:t> </a:t>
            </a:r>
            <a:r>
              <a:rPr lang="en-US" sz="1400" dirty="0" err="1"/>
              <a:t>të</a:t>
            </a:r>
            <a:r>
              <a:rPr lang="en-US" sz="1400" dirty="0"/>
              <a:t> </a:t>
            </a:r>
            <a:r>
              <a:rPr lang="en-US" sz="1400" dirty="0" err="1"/>
              <a:t>drejta</a:t>
            </a:r>
            <a:r>
              <a:rPr lang="en-US" sz="1400" dirty="0"/>
              <a:t> </a:t>
            </a:r>
            <a:r>
              <a:rPr lang="en-US" sz="1400" dirty="0" err="1"/>
              <a:t>dhe</a:t>
            </a:r>
            <a:r>
              <a:rPr lang="en-US" sz="1400" dirty="0"/>
              <a:t> </a:t>
            </a:r>
            <a:r>
              <a:rPr lang="en-US" sz="1400" dirty="0" err="1"/>
              <a:t>liri</a:t>
            </a:r>
            <a:r>
              <a:rPr lang="en-US" sz="1400" dirty="0"/>
              <a:t> </a:t>
            </a:r>
            <a:r>
              <a:rPr lang="en-US" sz="1400" dirty="0" err="1"/>
              <a:t>në</a:t>
            </a:r>
            <a:r>
              <a:rPr lang="en-US" sz="1400" dirty="0"/>
              <a:t> </a:t>
            </a:r>
            <a:r>
              <a:rPr lang="en-US" sz="1400" dirty="0" err="1"/>
              <a:t>atdheun</a:t>
            </a:r>
            <a:r>
              <a:rPr lang="en-US" sz="1400" dirty="0"/>
              <a:t> e vet, duke </a:t>
            </a:r>
            <a:r>
              <a:rPr lang="en-US" sz="1400" dirty="0" err="1"/>
              <a:t>filluar</a:t>
            </a:r>
            <a:r>
              <a:rPr lang="en-US" sz="1400" dirty="0"/>
              <a:t> me </a:t>
            </a:r>
            <a:r>
              <a:rPr lang="en-US" sz="1400" dirty="0" err="1"/>
              <a:t>përmbysjen</a:t>
            </a:r>
            <a:r>
              <a:rPr lang="en-US" sz="1400" dirty="0"/>
              <a:t> e </a:t>
            </a:r>
            <a:r>
              <a:rPr lang="en-US" sz="1400" dirty="0" err="1"/>
              <a:t>pjatave</a:t>
            </a:r>
            <a:r>
              <a:rPr lang="en-US" sz="1400" dirty="0"/>
              <a:t> </a:t>
            </a:r>
            <a:r>
              <a:rPr lang="en-US" sz="1400" dirty="0" err="1"/>
              <a:t>në</a:t>
            </a:r>
            <a:r>
              <a:rPr lang="en-US" sz="1400" dirty="0"/>
              <a:t> </a:t>
            </a:r>
            <a:r>
              <a:rPr lang="en-US" sz="1400" dirty="0" err="1"/>
              <a:t>menzen</a:t>
            </a:r>
            <a:r>
              <a:rPr lang="en-US" sz="1400" dirty="0"/>
              <a:t> e </a:t>
            </a:r>
            <a:r>
              <a:rPr lang="en-US" sz="1400" dirty="0" err="1"/>
              <a:t>studentëve</a:t>
            </a:r>
            <a:r>
              <a:rPr lang="en-US" sz="1400" dirty="0"/>
              <a:t> </a:t>
            </a:r>
            <a:r>
              <a:rPr lang="en-US" sz="1400" dirty="0" err="1"/>
              <a:t>në</a:t>
            </a:r>
            <a:r>
              <a:rPr lang="en-US" sz="1400" dirty="0"/>
              <a:t> </a:t>
            </a:r>
            <a:r>
              <a:rPr lang="en-US" sz="1400" dirty="0" err="1"/>
              <a:t>Prishtinë</a:t>
            </a:r>
            <a:r>
              <a:rPr lang="en-US" sz="1400" dirty="0"/>
              <a:t> e duke </a:t>
            </a:r>
            <a:r>
              <a:rPr lang="en-US" sz="1400" dirty="0" err="1"/>
              <a:t>vazhduar</a:t>
            </a:r>
            <a:r>
              <a:rPr lang="en-US" sz="1400" dirty="0"/>
              <a:t> </a:t>
            </a:r>
            <a:r>
              <a:rPr lang="en-US" sz="1400" dirty="0" err="1"/>
              <a:t>në</a:t>
            </a:r>
            <a:r>
              <a:rPr lang="en-US" sz="1400" dirty="0"/>
              <a:t> </a:t>
            </a:r>
            <a:r>
              <a:rPr lang="en-US" sz="1400" dirty="0" err="1"/>
              <a:t>të</a:t>
            </a:r>
            <a:r>
              <a:rPr lang="en-US" sz="1400" dirty="0"/>
              <a:t> </a:t>
            </a:r>
            <a:r>
              <a:rPr lang="en-US" sz="1400" dirty="0" err="1"/>
              <a:t>gjitha</a:t>
            </a:r>
            <a:r>
              <a:rPr lang="en-US" sz="1400" dirty="0"/>
              <a:t> </a:t>
            </a:r>
            <a:r>
              <a:rPr lang="en-US" sz="1400" dirty="0" err="1"/>
              <a:t>qytetet</a:t>
            </a:r>
            <a:r>
              <a:rPr lang="en-US" sz="1400" dirty="0"/>
              <a:t> </a:t>
            </a:r>
            <a:r>
              <a:rPr lang="en-US" sz="1400" dirty="0" err="1"/>
              <a:t>shqiptare</a:t>
            </a:r>
            <a:r>
              <a:rPr lang="en-US" sz="1400" dirty="0"/>
              <a:t> me </a:t>
            </a:r>
            <a:r>
              <a:rPr lang="en-US" sz="1400" dirty="0" err="1"/>
              <a:t>parolla</a:t>
            </a:r>
            <a:r>
              <a:rPr lang="en-US" sz="1400" dirty="0"/>
              <a:t> e </a:t>
            </a:r>
            <a:r>
              <a:rPr lang="en-US" sz="1400" dirty="0" err="1"/>
              <a:t>pankarta</a:t>
            </a:r>
            <a:r>
              <a:rPr lang="en-US" sz="1400" dirty="0"/>
              <a:t> </a:t>
            </a:r>
            <a:r>
              <a:rPr lang="en-US" sz="1400" dirty="0" smtClean="0"/>
              <a:t>LIRI,LIRI </a:t>
            </a:r>
            <a:r>
              <a:rPr lang="en-US" sz="1400" dirty="0"/>
              <a:t>DHE VETËM LIRI. </a:t>
            </a:r>
            <a:r>
              <a:rPr lang="en-US" sz="1400" dirty="0" err="1"/>
              <a:t>Revolta</a:t>
            </a:r>
            <a:r>
              <a:rPr lang="en-US" sz="1400" dirty="0"/>
              <a:t> e </a:t>
            </a:r>
            <a:r>
              <a:rPr lang="en-US" sz="1400" dirty="0" err="1"/>
              <a:t>demonstratave</a:t>
            </a:r>
            <a:r>
              <a:rPr lang="en-US" sz="1400" dirty="0"/>
              <a:t> </a:t>
            </a:r>
            <a:r>
              <a:rPr lang="en-US" sz="1400" dirty="0" err="1"/>
              <a:t>të</a:t>
            </a:r>
            <a:r>
              <a:rPr lang="en-US" sz="1400" dirty="0"/>
              <a:t> 11 </a:t>
            </a:r>
            <a:r>
              <a:rPr lang="en-US" sz="1400" dirty="0" err="1"/>
              <a:t>Marsit</a:t>
            </a:r>
            <a:r>
              <a:rPr lang="en-US" sz="1400" dirty="0"/>
              <a:t> 1981 </a:t>
            </a:r>
            <a:r>
              <a:rPr lang="en-US" sz="1400" dirty="0" err="1"/>
              <a:t>ringjalli</a:t>
            </a:r>
            <a:r>
              <a:rPr lang="en-US" sz="1400" dirty="0"/>
              <a:t> </a:t>
            </a:r>
            <a:r>
              <a:rPr lang="en-US" sz="1400" dirty="0" err="1"/>
              <a:t>edhe</a:t>
            </a:r>
            <a:r>
              <a:rPr lang="en-US" sz="1400" dirty="0"/>
              <a:t> “</a:t>
            </a:r>
            <a:r>
              <a:rPr lang="en-US" sz="1400" dirty="0" err="1"/>
              <a:t>Njeriun</a:t>
            </a:r>
            <a:r>
              <a:rPr lang="en-US" sz="1400" dirty="0"/>
              <a:t> e </a:t>
            </a:r>
            <a:r>
              <a:rPr lang="en-US" sz="1400" dirty="0" err="1"/>
              <a:t>kohërave</a:t>
            </a:r>
            <a:r>
              <a:rPr lang="en-US" sz="1400" dirty="0"/>
              <a:t>” </a:t>
            </a:r>
            <a:r>
              <a:rPr lang="en-US" sz="1400" dirty="0" err="1"/>
              <a:t>Ismet</a:t>
            </a:r>
            <a:r>
              <a:rPr lang="en-US" sz="1400" dirty="0"/>
              <a:t> </a:t>
            </a:r>
            <a:r>
              <a:rPr lang="en-US" sz="1400" dirty="0" err="1"/>
              <a:t>Jasharin</a:t>
            </a:r>
            <a:r>
              <a:rPr lang="en-US" sz="1400" dirty="0"/>
              <a:t> </a:t>
            </a:r>
            <a:r>
              <a:rPr lang="en-US" sz="1400" dirty="0" err="1"/>
              <a:t>që</a:t>
            </a:r>
            <a:r>
              <a:rPr lang="en-US" sz="1400" dirty="0"/>
              <a:t> me </a:t>
            </a:r>
            <a:r>
              <a:rPr lang="en-US" sz="1400" dirty="0" err="1"/>
              <a:t>shembullin</a:t>
            </a:r>
            <a:r>
              <a:rPr lang="en-US" sz="1400" dirty="0"/>
              <a:t> e </a:t>
            </a:r>
            <a:r>
              <a:rPr lang="en-US" sz="1400" dirty="0" err="1"/>
              <a:t>vetëmohimit</a:t>
            </a:r>
            <a:r>
              <a:rPr lang="en-US" sz="1400" dirty="0"/>
              <a:t>, e </a:t>
            </a:r>
            <a:r>
              <a:rPr lang="en-US" sz="1400" dirty="0" err="1"/>
              <a:t>zë</a:t>
            </a:r>
            <a:r>
              <a:rPr lang="en-US" sz="1400" dirty="0"/>
              <a:t> </a:t>
            </a:r>
            <a:r>
              <a:rPr lang="en-US" sz="1400" dirty="0" err="1"/>
              <a:t>vendin</a:t>
            </a:r>
            <a:r>
              <a:rPr lang="en-US" sz="1400" dirty="0"/>
              <a:t> e </a:t>
            </a:r>
            <a:r>
              <a:rPr lang="en-US" sz="1400" dirty="0" err="1"/>
              <a:t>merituar</a:t>
            </a:r>
            <a:r>
              <a:rPr lang="en-US" sz="1400" dirty="0"/>
              <a:t> </a:t>
            </a:r>
            <a:r>
              <a:rPr lang="en-US" sz="1400" dirty="0" err="1"/>
              <a:t>në</a:t>
            </a:r>
            <a:r>
              <a:rPr lang="en-US" sz="1400" dirty="0"/>
              <a:t> </a:t>
            </a:r>
            <a:r>
              <a:rPr lang="en-US" sz="1400" dirty="0" err="1"/>
              <a:t>altarin</a:t>
            </a:r>
            <a:r>
              <a:rPr lang="en-US" sz="1400" dirty="0"/>
              <a:t> e </a:t>
            </a:r>
            <a:r>
              <a:rPr lang="en-US" sz="1400" dirty="0" err="1"/>
              <a:t>lirisë</a:t>
            </a:r>
            <a:r>
              <a:rPr lang="en-US" sz="1400" dirty="0"/>
              <a:t>, i </a:t>
            </a:r>
            <a:r>
              <a:rPr lang="en-US" sz="1400" dirty="0" err="1"/>
              <a:t>cili</a:t>
            </a:r>
            <a:r>
              <a:rPr lang="en-US" sz="1400" dirty="0"/>
              <a:t> u </a:t>
            </a:r>
            <a:r>
              <a:rPr lang="en-US" sz="1400" dirty="0" err="1"/>
              <a:t>shqua</a:t>
            </a:r>
            <a:r>
              <a:rPr lang="en-US" sz="1400" dirty="0"/>
              <a:t> </a:t>
            </a:r>
            <a:r>
              <a:rPr lang="en-US" sz="1400" dirty="0" err="1"/>
              <a:t>për</a:t>
            </a:r>
            <a:r>
              <a:rPr lang="en-US" sz="1400" dirty="0"/>
              <a:t> </a:t>
            </a:r>
            <a:r>
              <a:rPr lang="en-US" sz="1400" dirty="0" err="1"/>
              <a:t>atdhedashuri</a:t>
            </a:r>
            <a:r>
              <a:rPr lang="en-US" sz="1400" dirty="0"/>
              <a:t>, e </a:t>
            </a:r>
            <a:r>
              <a:rPr lang="en-US" sz="1400" dirty="0" err="1"/>
              <a:t>guxim</a:t>
            </a:r>
            <a:r>
              <a:rPr lang="en-US" sz="1400" dirty="0"/>
              <a:t> </a:t>
            </a:r>
            <a:r>
              <a:rPr lang="en-US" sz="1400" dirty="0" err="1"/>
              <a:t>të</a:t>
            </a:r>
            <a:r>
              <a:rPr lang="en-US" sz="1400" dirty="0"/>
              <a:t> </a:t>
            </a:r>
            <a:r>
              <a:rPr lang="en-US" sz="1400" dirty="0" err="1"/>
              <a:t>rrallë</a:t>
            </a:r>
            <a:r>
              <a:rPr lang="en-US" sz="1400" dirty="0"/>
              <a:t>. </a:t>
            </a:r>
            <a:r>
              <a:rPr lang="en-US" sz="1400" dirty="0" err="1"/>
              <a:t>Ismet</a:t>
            </a:r>
            <a:r>
              <a:rPr lang="en-US" sz="1400" dirty="0"/>
              <a:t> </a:t>
            </a:r>
            <a:r>
              <a:rPr lang="en-US" sz="1400" dirty="0" err="1"/>
              <a:t>Jashari</a:t>
            </a:r>
            <a:r>
              <a:rPr lang="en-US" sz="1400" dirty="0"/>
              <a:t> i </a:t>
            </a:r>
            <a:r>
              <a:rPr lang="en-US" sz="1400" dirty="0" err="1"/>
              <a:t>gatshëm</a:t>
            </a:r>
            <a:r>
              <a:rPr lang="en-US" sz="1400" dirty="0"/>
              <a:t> </a:t>
            </a:r>
            <a:r>
              <a:rPr lang="en-US" sz="1400" dirty="0" err="1"/>
              <a:t>për</a:t>
            </a:r>
            <a:r>
              <a:rPr lang="en-US" sz="1400" dirty="0"/>
              <a:t> </a:t>
            </a:r>
            <a:r>
              <a:rPr lang="en-US" sz="1400" dirty="0" err="1"/>
              <a:t>t’u</a:t>
            </a:r>
            <a:r>
              <a:rPr lang="en-US" sz="1400" dirty="0"/>
              <a:t> </a:t>
            </a:r>
            <a:r>
              <a:rPr lang="en-US" sz="1400" dirty="0" err="1"/>
              <a:t>sakrifikuar</a:t>
            </a:r>
            <a:r>
              <a:rPr lang="en-US" sz="1400" dirty="0"/>
              <a:t> </a:t>
            </a:r>
            <a:r>
              <a:rPr lang="en-US" sz="1400" dirty="0" err="1"/>
              <a:t>për</a:t>
            </a:r>
            <a:r>
              <a:rPr lang="en-US" sz="1400" dirty="0"/>
              <a:t> </a:t>
            </a:r>
            <a:r>
              <a:rPr lang="en-US" sz="1400" dirty="0" err="1"/>
              <a:t>idealet</a:t>
            </a:r>
            <a:r>
              <a:rPr lang="en-US" sz="1400" dirty="0"/>
              <a:t> e </a:t>
            </a:r>
            <a:r>
              <a:rPr lang="en-US" sz="1400" dirty="0" err="1"/>
              <a:t>lirisë</a:t>
            </a:r>
            <a:r>
              <a:rPr lang="en-US" sz="1400" dirty="0"/>
              <a:t> </a:t>
            </a:r>
            <a:r>
              <a:rPr lang="en-US" sz="1400" dirty="0" err="1"/>
              <a:t>së</a:t>
            </a:r>
            <a:r>
              <a:rPr lang="en-US" sz="1400" dirty="0"/>
              <a:t> </a:t>
            </a:r>
            <a:r>
              <a:rPr lang="en-US" sz="1400" dirty="0" err="1"/>
              <a:t>popullit</a:t>
            </a:r>
            <a:r>
              <a:rPr lang="en-US" sz="1400" dirty="0"/>
              <a:t> </a:t>
            </a:r>
            <a:r>
              <a:rPr lang="en-US" sz="1400" dirty="0" err="1"/>
              <a:t>të</a:t>
            </a:r>
            <a:r>
              <a:rPr lang="en-US" sz="1400" dirty="0"/>
              <a:t> </a:t>
            </a:r>
            <a:r>
              <a:rPr lang="en-US" sz="1400" dirty="0" err="1"/>
              <a:t>tij</a:t>
            </a:r>
            <a:r>
              <a:rPr lang="en-US" sz="1400" dirty="0"/>
              <a:t>, </a:t>
            </a:r>
            <a:r>
              <a:rPr lang="en-US" sz="1400" dirty="0" err="1"/>
              <a:t>akti</a:t>
            </a:r>
            <a:r>
              <a:rPr lang="en-US" sz="1400" dirty="0"/>
              <a:t> </a:t>
            </a:r>
            <a:r>
              <a:rPr lang="en-US" sz="1400" dirty="0" err="1"/>
              <a:t>heroik</a:t>
            </a:r>
            <a:r>
              <a:rPr lang="en-US" sz="1400" dirty="0"/>
              <a:t> i </a:t>
            </a:r>
            <a:r>
              <a:rPr lang="en-US" sz="1400" dirty="0" err="1"/>
              <a:t>tij</a:t>
            </a:r>
            <a:r>
              <a:rPr lang="en-US" sz="1400" dirty="0"/>
              <a:t> </a:t>
            </a:r>
            <a:r>
              <a:rPr lang="en-US" sz="1400" dirty="0" err="1"/>
              <a:t>jehoi</a:t>
            </a:r>
            <a:r>
              <a:rPr lang="en-US" sz="1400" dirty="0"/>
              <a:t> </a:t>
            </a:r>
            <a:r>
              <a:rPr lang="en-US" sz="1400" dirty="0" err="1"/>
              <a:t>fuqishëm</a:t>
            </a:r>
            <a:r>
              <a:rPr lang="en-US" sz="1400" dirty="0"/>
              <a:t> </a:t>
            </a:r>
            <a:r>
              <a:rPr lang="en-US" sz="1400" dirty="0" err="1"/>
              <a:t>në</a:t>
            </a:r>
            <a:r>
              <a:rPr lang="en-US" sz="1400" dirty="0"/>
              <a:t> </a:t>
            </a:r>
            <a:r>
              <a:rPr lang="en-US" sz="1400" dirty="0" err="1"/>
              <a:t>ndërgjegjen</a:t>
            </a:r>
            <a:r>
              <a:rPr lang="en-US" sz="1400" dirty="0"/>
              <a:t> e </a:t>
            </a:r>
            <a:r>
              <a:rPr lang="en-US" sz="1400" dirty="0" err="1"/>
              <a:t>çdo</a:t>
            </a:r>
            <a:r>
              <a:rPr lang="en-US" sz="1400" dirty="0"/>
              <a:t> </a:t>
            </a:r>
            <a:r>
              <a:rPr lang="en-US" sz="1400" dirty="0" err="1"/>
              <a:t>familje</a:t>
            </a:r>
            <a:r>
              <a:rPr lang="en-US" sz="1400" dirty="0"/>
              <a:t> </a:t>
            </a:r>
            <a:r>
              <a:rPr lang="en-US" sz="1400" dirty="0" err="1"/>
              <a:t>shqiptare</a:t>
            </a:r>
            <a:r>
              <a:rPr lang="en-US" sz="1400" dirty="0"/>
              <a:t>. </a:t>
            </a:r>
          </a:p>
        </p:txBody>
      </p:sp>
      <p:sp>
        <p:nvSpPr>
          <p:cNvPr id="3" name="TextBox 2"/>
          <p:cNvSpPr txBox="1"/>
          <p:nvPr/>
        </p:nvSpPr>
        <p:spPr>
          <a:xfrm>
            <a:off x="3581400" y="4737537"/>
            <a:ext cx="3200400" cy="3754874"/>
          </a:xfrm>
          <a:prstGeom prst="rect">
            <a:avLst/>
          </a:prstGeom>
          <a:noFill/>
        </p:spPr>
        <p:txBody>
          <a:bodyPr wrap="square" rtlCol="0">
            <a:spAutoFit/>
          </a:bodyPr>
          <a:lstStyle/>
          <a:p>
            <a:pPr algn="just"/>
            <a:r>
              <a:rPr lang="en-US" sz="1400" dirty="0" err="1"/>
              <a:t>Emri</a:t>
            </a:r>
            <a:r>
              <a:rPr lang="en-US" sz="1400" dirty="0"/>
              <a:t> i </a:t>
            </a:r>
            <a:r>
              <a:rPr lang="en-US" sz="1400" dirty="0" err="1"/>
              <a:t>tij</a:t>
            </a:r>
            <a:r>
              <a:rPr lang="en-US" sz="1400" dirty="0"/>
              <a:t> </a:t>
            </a:r>
            <a:r>
              <a:rPr lang="en-US" sz="1400" dirty="0" err="1"/>
              <a:t>është</a:t>
            </a:r>
            <a:r>
              <a:rPr lang="en-US" sz="1400" dirty="0"/>
              <a:t> i </a:t>
            </a:r>
            <a:r>
              <a:rPr lang="en-US" sz="1400" dirty="0" err="1"/>
              <a:t>lidhur</a:t>
            </a:r>
            <a:r>
              <a:rPr lang="en-US" sz="1400" dirty="0"/>
              <a:t> </a:t>
            </a:r>
            <a:r>
              <a:rPr lang="en-US" sz="1400" dirty="0" err="1"/>
              <a:t>ngushtë</a:t>
            </a:r>
            <a:r>
              <a:rPr lang="en-US" sz="1400" dirty="0"/>
              <a:t> me </a:t>
            </a:r>
            <a:r>
              <a:rPr lang="en-US" sz="1400" dirty="0" err="1"/>
              <a:t>lindjen</a:t>
            </a:r>
            <a:r>
              <a:rPr lang="en-US" sz="1400" dirty="0"/>
              <a:t>, </a:t>
            </a:r>
            <a:r>
              <a:rPr lang="en-US" sz="1400" dirty="0" err="1"/>
              <a:t>rritjen</a:t>
            </a:r>
            <a:r>
              <a:rPr lang="en-US" sz="1400" dirty="0"/>
              <a:t> </a:t>
            </a:r>
            <a:r>
              <a:rPr lang="en-US" sz="1400" dirty="0" err="1"/>
              <a:t>dhe</a:t>
            </a:r>
            <a:r>
              <a:rPr lang="en-US" sz="1400" dirty="0"/>
              <a:t> </a:t>
            </a:r>
            <a:r>
              <a:rPr lang="en-US" sz="1400" dirty="0" err="1"/>
              <a:t>zhvillimin</a:t>
            </a:r>
            <a:r>
              <a:rPr lang="en-US" sz="1400" dirty="0"/>
              <a:t> e </a:t>
            </a:r>
            <a:r>
              <a:rPr lang="en-US" sz="1400" dirty="0" err="1"/>
              <a:t>rinisë</a:t>
            </a:r>
            <a:r>
              <a:rPr lang="en-US" sz="1400" dirty="0"/>
              <a:t> </a:t>
            </a:r>
            <a:r>
              <a:rPr lang="en-US" sz="1400" dirty="0" err="1"/>
              <a:t>shqiptare</a:t>
            </a:r>
            <a:r>
              <a:rPr lang="en-US" sz="1400" dirty="0"/>
              <a:t>. </a:t>
            </a:r>
            <a:r>
              <a:rPr lang="en-US" sz="1400" dirty="0" err="1"/>
              <a:t>Pikërisht</a:t>
            </a:r>
            <a:r>
              <a:rPr lang="en-US" sz="1400" dirty="0"/>
              <a:t> </a:t>
            </a:r>
            <a:r>
              <a:rPr lang="en-US" sz="1400" dirty="0" err="1"/>
              <a:t>shkolla</a:t>
            </a:r>
            <a:r>
              <a:rPr lang="en-US" sz="1400" dirty="0"/>
              <a:t> </a:t>
            </a:r>
            <a:r>
              <a:rPr lang="en-US" sz="1400" dirty="0" err="1"/>
              <a:t>jonë</a:t>
            </a:r>
            <a:r>
              <a:rPr lang="en-US" sz="1400" dirty="0"/>
              <a:t> </a:t>
            </a:r>
            <a:r>
              <a:rPr lang="en-US" sz="1400" dirty="0" err="1"/>
              <a:t>mban</a:t>
            </a:r>
            <a:r>
              <a:rPr lang="en-US" sz="1400" dirty="0"/>
              <a:t> </a:t>
            </a:r>
            <a:r>
              <a:rPr lang="en-US" sz="1400" dirty="0" err="1"/>
              <a:t>një</a:t>
            </a:r>
            <a:r>
              <a:rPr lang="en-US" sz="1400" dirty="0"/>
              <a:t> </a:t>
            </a:r>
            <a:r>
              <a:rPr lang="en-US" sz="1400" dirty="0" err="1"/>
              <a:t>emër</a:t>
            </a:r>
            <a:r>
              <a:rPr lang="en-US" sz="1400" dirty="0"/>
              <a:t> </a:t>
            </a:r>
            <a:r>
              <a:rPr lang="en-US" sz="1400" dirty="0" err="1"/>
              <a:t>madhor</a:t>
            </a:r>
            <a:r>
              <a:rPr lang="en-US" sz="1400" dirty="0"/>
              <a:t>, </a:t>
            </a:r>
            <a:r>
              <a:rPr lang="en-US" sz="1400" dirty="0" err="1"/>
              <a:t>që</a:t>
            </a:r>
            <a:r>
              <a:rPr lang="en-US" sz="1400" dirty="0"/>
              <a:t> do </a:t>
            </a:r>
            <a:r>
              <a:rPr lang="en-US" sz="1400" dirty="0" err="1"/>
              <a:t>të</a:t>
            </a:r>
            <a:r>
              <a:rPr lang="en-US" sz="1400" dirty="0"/>
              <a:t> </a:t>
            </a:r>
            <a:r>
              <a:rPr lang="en-US" sz="1400" dirty="0" err="1"/>
              <a:t>shërbejë</a:t>
            </a:r>
            <a:r>
              <a:rPr lang="en-US" sz="1400" dirty="0"/>
              <a:t> </a:t>
            </a:r>
            <a:r>
              <a:rPr lang="en-US" sz="1400" dirty="0" err="1"/>
              <a:t>si</a:t>
            </a:r>
            <a:r>
              <a:rPr lang="en-US" sz="1400" dirty="0"/>
              <a:t> </a:t>
            </a:r>
            <a:r>
              <a:rPr lang="en-US" sz="1400" dirty="0" err="1"/>
              <a:t>shembull</a:t>
            </a:r>
            <a:r>
              <a:rPr lang="en-US" sz="1400" dirty="0"/>
              <a:t> </a:t>
            </a:r>
            <a:r>
              <a:rPr lang="en-US" sz="1400" dirty="0" err="1"/>
              <a:t>frymëzimi</a:t>
            </a:r>
            <a:r>
              <a:rPr lang="en-US" sz="1400" dirty="0"/>
              <a:t> </a:t>
            </a:r>
            <a:r>
              <a:rPr lang="en-US" sz="1400" dirty="0" err="1"/>
              <a:t>për</a:t>
            </a:r>
            <a:r>
              <a:rPr lang="en-US" sz="1400" dirty="0"/>
              <a:t> </a:t>
            </a:r>
            <a:r>
              <a:rPr lang="en-US" sz="1400" dirty="0" err="1"/>
              <a:t>gjeneratat</a:t>
            </a:r>
            <a:r>
              <a:rPr lang="en-US" sz="1400" dirty="0"/>
              <a:t> </a:t>
            </a:r>
            <a:r>
              <a:rPr lang="en-US" sz="1400" dirty="0" err="1"/>
              <a:t>që</a:t>
            </a:r>
            <a:r>
              <a:rPr lang="en-US" sz="1400" dirty="0"/>
              <a:t> </a:t>
            </a:r>
            <a:r>
              <a:rPr lang="en-US" sz="1400" dirty="0" err="1"/>
              <a:t>vijnë</a:t>
            </a:r>
            <a:r>
              <a:rPr lang="en-US" sz="1400" dirty="0"/>
              <a:t>. </a:t>
            </a:r>
            <a:r>
              <a:rPr lang="en-US" sz="1400" dirty="0" err="1"/>
              <a:t>Ismet</a:t>
            </a:r>
            <a:r>
              <a:rPr lang="en-US" sz="1400" dirty="0"/>
              <a:t> </a:t>
            </a:r>
            <a:r>
              <a:rPr lang="en-US" sz="1400" dirty="0" err="1"/>
              <a:t>Jashari</a:t>
            </a:r>
            <a:r>
              <a:rPr lang="en-US" sz="1400" dirty="0"/>
              <a:t> i </a:t>
            </a:r>
            <a:r>
              <a:rPr lang="en-US" sz="1400" dirty="0" err="1"/>
              <a:t>detyroj</a:t>
            </a:r>
            <a:r>
              <a:rPr lang="en-US" sz="1400" dirty="0"/>
              <a:t> </a:t>
            </a:r>
            <a:r>
              <a:rPr lang="en-US" sz="1400" dirty="0" err="1"/>
              <a:t>të</a:t>
            </a:r>
            <a:r>
              <a:rPr lang="en-US" sz="1400" dirty="0"/>
              <a:t> </a:t>
            </a:r>
            <a:r>
              <a:rPr lang="en-US" sz="1400" dirty="0" err="1"/>
              <a:t>gjitha</a:t>
            </a:r>
            <a:r>
              <a:rPr lang="en-US" sz="1400" dirty="0"/>
              <a:t> </a:t>
            </a:r>
            <a:r>
              <a:rPr lang="en-US" sz="1400" dirty="0" err="1"/>
              <a:t>kohërat</a:t>
            </a:r>
            <a:r>
              <a:rPr lang="en-US" sz="1400" dirty="0"/>
              <a:t> </a:t>
            </a:r>
            <a:r>
              <a:rPr lang="en-US" sz="1400" dirty="0" err="1"/>
              <a:t>të</a:t>
            </a:r>
            <a:r>
              <a:rPr lang="en-US" sz="1400" dirty="0"/>
              <a:t> </a:t>
            </a:r>
            <a:r>
              <a:rPr lang="en-US" sz="1400" dirty="0" err="1"/>
              <a:t>flasin</a:t>
            </a:r>
            <a:r>
              <a:rPr lang="en-US" sz="1400" dirty="0"/>
              <a:t> </a:t>
            </a:r>
            <a:r>
              <a:rPr lang="en-US" sz="1400" dirty="0" err="1"/>
              <a:t>për</a:t>
            </a:r>
            <a:r>
              <a:rPr lang="en-US" sz="1400" dirty="0"/>
              <a:t> </a:t>
            </a:r>
            <a:r>
              <a:rPr lang="en-US" sz="1400" dirty="0" err="1"/>
              <a:t>të</a:t>
            </a:r>
            <a:r>
              <a:rPr lang="en-US" sz="1400" dirty="0"/>
              <a:t>. Sot </a:t>
            </a:r>
            <a:r>
              <a:rPr lang="en-US" sz="1400" dirty="0" err="1"/>
              <a:t>rrugët</a:t>
            </a:r>
            <a:r>
              <a:rPr lang="en-US" sz="1400" dirty="0"/>
              <a:t>, </a:t>
            </a:r>
            <a:r>
              <a:rPr lang="en-US" sz="1400" dirty="0" err="1"/>
              <a:t>sheshet</a:t>
            </a:r>
            <a:r>
              <a:rPr lang="en-US" sz="1400" dirty="0"/>
              <a:t>, </a:t>
            </a:r>
            <a:r>
              <a:rPr lang="en-US" sz="1400" dirty="0" err="1"/>
              <a:t>qendrat</a:t>
            </a:r>
            <a:r>
              <a:rPr lang="en-US" sz="1400" dirty="0"/>
              <a:t>, </a:t>
            </a:r>
            <a:r>
              <a:rPr lang="en-US" sz="1400" dirty="0" err="1"/>
              <a:t>institucionet</a:t>
            </a:r>
            <a:r>
              <a:rPr lang="en-US" sz="1400" dirty="0"/>
              <a:t> </a:t>
            </a:r>
            <a:r>
              <a:rPr lang="en-US" sz="1400" dirty="0" err="1"/>
              <a:t>mbajnë</a:t>
            </a:r>
            <a:r>
              <a:rPr lang="en-US" sz="1400" dirty="0"/>
              <a:t> </a:t>
            </a:r>
            <a:r>
              <a:rPr lang="en-US" sz="1400" dirty="0" err="1"/>
              <a:t>emrin</a:t>
            </a:r>
            <a:r>
              <a:rPr lang="en-US" sz="1400" dirty="0"/>
              <a:t> e </a:t>
            </a:r>
            <a:r>
              <a:rPr lang="en-US" sz="1400" dirty="0" err="1"/>
              <a:t>tij</a:t>
            </a:r>
            <a:r>
              <a:rPr lang="en-US" sz="1400" dirty="0"/>
              <a:t>. </a:t>
            </a:r>
            <a:r>
              <a:rPr lang="en-US" sz="1400" dirty="0" err="1"/>
              <a:t>Ju</a:t>
            </a:r>
            <a:r>
              <a:rPr lang="en-US" sz="1400" dirty="0"/>
              <a:t> </a:t>
            </a:r>
            <a:r>
              <a:rPr lang="en-US" sz="1400" dirty="0" err="1"/>
              <a:t>jetën</a:t>
            </a:r>
            <a:r>
              <a:rPr lang="en-US" sz="1400" dirty="0"/>
              <a:t> </a:t>
            </a:r>
            <a:r>
              <a:rPr lang="en-US" sz="1400" dirty="0" err="1"/>
              <a:t>ia</a:t>
            </a:r>
            <a:r>
              <a:rPr lang="en-US" sz="1400" dirty="0"/>
              <a:t> </a:t>
            </a:r>
            <a:r>
              <a:rPr lang="en-US" sz="1400" dirty="0" err="1"/>
              <a:t>falët</a:t>
            </a:r>
            <a:r>
              <a:rPr lang="en-US" sz="1400" dirty="0"/>
              <a:t> </a:t>
            </a:r>
            <a:r>
              <a:rPr lang="en-US" sz="1400" dirty="0" err="1"/>
              <a:t>tokës</a:t>
            </a:r>
            <a:r>
              <a:rPr lang="en-US" sz="1400" dirty="0"/>
              <a:t> </a:t>
            </a:r>
            <a:r>
              <a:rPr lang="en-US" sz="1400" dirty="0" err="1"/>
              <a:t>shqiptare</a:t>
            </a:r>
            <a:r>
              <a:rPr lang="en-US" sz="1400" dirty="0"/>
              <a:t>, e ne </a:t>
            </a:r>
            <a:r>
              <a:rPr lang="en-US" sz="1400" dirty="0" err="1"/>
              <a:t>mësuesit</a:t>
            </a:r>
            <a:r>
              <a:rPr lang="en-US" sz="1400" dirty="0"/>
              <a:t>, </a:t>
            </a:r>
            <a:r>
              <a:rPr lang="en-US" sz="1400" dirty="0" err="1"/>
              <a:t>profesorët</a:t>
            </a:r>
            <a:r>
              <a:rPr lang="en-US" sz="1400" dirty="0"/>
              <a:t> </a:t>
            </a:r>
            <a:r>
              <a:rPr lang="en-US" sz="1400" dirty="0" err="1"/>
              <a:t>së</a:t>
            </a:r>
            <a:r>
              <a:rPr lang="en-US" sz="1400" dirty="0"/>
              <a:t> </a:t>
            </a:r>
            <a:r>
              <a:rPr lang="en-US" sz="1400" dirty="0" err="1"/>
              <a:t>bashku</a:t>
            </a:r>
            <a:r>
              <a:rPr lang="en-US" sz="1400" dirty="0"/>
              <a:t> me </a:t>
            </a:r>
            <a:r>
              <a:rPr lang="en-US" sz="1400" dirty="0" err="1"/>
              <a:t>nxënësit</a:t>
            </a:r>
            <a:r>
              <a:rPr lang="en-US" sz="1400" dirty="0"/>
              <a:t>, pa </a:t>
            </a:r>
            <a:r>
              <a:rPr lang="en-US" sz="1400" dirty="0" err="1"/>
              <a:t>politikanët</a:t>
            </a:r>
            <a:r>
              <a:rPr lang="en-US" sz="1400" dirty="0"/>
              <a:t> do </a:t>
            </a:r>
            <a:r>
              <a:rPr lang="en-US" sz="1400" dirty="0" err="1"/>
              <a:t>t’ju</a:t>
            </a:r>
            <a:r>
              <a:rPr lang="en-US" sz="1400" dirty="0"/>
              <a:t> </a:t>
            </a:r>
            <a:r>
              <a:rPr lang="en-US" sz="1400" dirty="0" err="1"/>
              <a:t>rrefejmë</a:t>
            </a:r>
            <a:r>
              <a:rPr lang="en-US" sz="1400" dirty="0"/>
              <a:t> </a:t>
            </a:r>
            <a:r>
              <a:rPr lang="en-US" sz="1400" dirty="0" err="1"/>
              <a:t>brezave</a:t>
            </a:r>
            <a:r>
              <a:rPr lang="en-US" sz="1400" dirty="0"/>
              <a:t> </a:t>
            </a:r>
            <a:r>
              <a:rPr lang="en-US" sz="1400" dirty="0" err="1"/>
              <a:t>që</a:t>
            </a:r>
            <a:r>
              <a:rPr lang="en-US" sz="1400" dirty="0"/>
              <a:t>  </a:t>
            </a:r>
            <a:r>
              <a:rPr lang="en-US" sz="1400" dirty="0" err="1"/>
              <a:t>vijnë</a:t>
            </a:r>
            <a:r>
              <a:rPr lang="en-US" sz="1400" dirty="0"/>
              <a:t> </a:t>
            </a:r>
            <a:r>
              <a:rPr lang="en-US" sz="1400" dirty="0" err="1"/>
              <a:t>për</a:t>
            </a:r>
            <a:r>
              <a:rPr lang="en-US" sz="1400" dirty="0"/>
              <a:t> </a:t>
            </a:r>
            <a:r>
              <a:rPr lang="en-US" sz="1400" dirty="0" err="1"/>
              <a:t>të</a:t>
            </a:r>
            <a:r>
              <a:rPr lang="en-US" sz="1400" dirty="0"/>
              <a:t> </a:t>
            </a:r>
            <a:r>
              <a:rPr lang="en-US" sz="1400" dirty="0" err="1"/>
              <a:t>bëmat</a:t>
            </a:r>
            <a:r>
              <a:rPr lang="en-US" sz="1400" dirty="0"/>
              <a:t> </a:t>
            </a:r>
            <a:r>
              <a:rPr lang="en-US" sz="1400" dirty="0" err="1"/>
              <a:t>tuaja</a:t>
            </a:r>
            <a:r>
              <a:rPr lang="en-US" sz="1400" dirty="0"/>
              <a:t> </a:t>
            </a:r>
            <a:r>
              <a:rPr lang="en-US" sz="1400" dirty="0" err="1"/>
              <a:t>histoike</a:t>
            </a:r>
            <a:r>
              <a:rPr lang="en-US" sz="1400" dirty="0"/>
              <a:t> </a:t>
            </a:r>
            <a:r>
              <a:rPr lang="en-US" sz="1400" dirty="0" err="1"/>
              <a:t>dhe</a:t>
            </a:r>
            <a:r>
              <a:rPr lang="en-US" sz="1400" dirty="0"/>
              <a:t> </a:t>
            </a:r>
            <a:r>
              <a:rPr lang="en-US" sz="1400" dirty="0" err="1" smtClean="0"/>
              <a:t>trimërinë</a:t>
            </a:r>
            <a:r>
              <a:rPr lang="en-US" sz="1400" dirty="0" smtClean="0"/>
              <a:t> </a:t>
            </a:r>
            <a:r>
              <a:rPr lang="en-US" sz="1400" dirty="0" err="1" smtClean="0"/>
              <a:t>tënde.Urime</a:t>
            </a:r>
            <a:r>
              <a:rPr lang="en-US" sz="1400" dirty="0" smtClean="0"/>
              <a:t> </a:t>
            </a:r>
            <a:r>
              <a:rPr lang="en-US" sz="1400" dirty="0" err="1"/>
              <a:t>patronatin</a:t>
            </a:r>
            <a:r>
              <a:rPr lang="en-US" sz="1400" dirty="0"/>
              <a:t> </a:t>
            </a:r>
            <a:r>
              <a:rPr lang="en-US" sz="1400" dirty="0" smtClean="0"/>
              <a:t> </a:t>
            </a:r>
            <a:r>
              <a:rPr lang="en-US" sz="1400" dirty="0" err="1" smtClean="0"/>
              <a:t>shkolla</a:t>
            </a:r>
            <a:r>
              <a:rPr lang="en-US" sz="1400" dirty="0" smtClean="0"/>
              <a:t>  </a:t>
            </a:r>
            <a:r>
              <a:rPr lang="en-US" sz="1400" dirty="0" err="1" smtClean="0"/>
              <a:t>jonë</a:t>
            </a:r>
            <a:r>
              <a:rPr lang="en-US" sz="1400" dirty="0"/>
              <a:t>.</a:t>
            </a:r>
          </a:p>
          <a:p>
            <a:pPr algn="just"/>
            <a:endParaRPr lang="en-US" sz="1400" dirty="0"/>
          </a:p>
          <a:p>
            <a:pPr algn="just"/>
            <a:r>
              <a:rPr lang="en-US" sz="1400" b="1" dirty="0" err="1"/>
              <a:t>Janë</a:t>
            </a:r>
            <a:r>
              <a:rPr lang="en-US" sz="1400" b="1" dirty="0"/>
              <a:t> </a:t>
            </a:r>
            <a:r>
              <a:rPr lang="en-US" sz="1400" b="1" dirty="0" err="1"/>
              <a:t>fjalët</a:t>
            </a:r>
            <a:r>
              <a:rPr lang="en-US" sz="1400" b="1" dirty="0"/>
              <a:t> e </a:t>
            </a:r>
            <a:r>
              <a:rPr lang="en-US" sz="1400" b="1" dirty="0" err="1"/>
              <a:t>historianit</a:t>
            </a:r>
            <a:r>
              <a:rPr lang="en-US" sz="1400" b="1" dirty="0"/>
              <a:t> </a:t>
            </a:r>
            <a:r>
              <a:rPr lang="en-US" sz="1400" b="1" dirty="0" err="1"/>
              <a:t>dhe</a:t>
            </a:r>
            <a:r>
              <a:rPr lang="en-US" sz="1400" b="1" dirty="0"/>
              <a:t> </a:t>
            </a:r>
            <a:r>
              <a:rPr lang="en-US" sz="1400" b="1" dirty="0" err="1"/>
              <a:t>profesorit</a:t>
            </a:r>
            <a:r>
              <a:rPr lang="en-US" sz="1400" b="1" dirty="0"/>
              <a:t> </a:t>
            </a:r>
            <a:r>
              <a:rPr lang="en-US" sz="1400" b="1" dirty="0" err="1"/>
              <a:t>tonë</a:t>
            </a:r>
            <a:r>
              <a:rPr lang="en-US" sz="1400" b="1" dirty="0"/>
              <a:t> </a:t>
            </a:r>
            <a:r>
              <a:rPr lang="en-US" sz="1400" b="1" dirty="0" err="1"/>
              <a:t>të</a:t>
            </a:r>
            <a:r>
              <a:rPr lang="en-US" sz="1400" b="1" dirty="0"/>
              <a:t> </a:t>
            </a:r>
            <a:r>
              <a:rPr lang="en-US" sz="1400" b="1" dirty="0" err="1"/>
              <a:t>dashur</a:t>
            </a:r>
            <a:r>
              <a:rPr lang="en-US" sz="1400" b="1" dirty="0"/>
              <a:t> </a:t>
            </a:r>
            <a:r>
              <a:rPr lang="en-US" sz="1400" b="1" dirty="0" err="1"/>
              <a:t>Xhemail</a:t>
            </a:r>
            <a:r>
              <a:rPr lang="en-US" sz="1400" b="1" dirty="0"/>
              <a:t> </a:t>
            </a:r>
            <a:r>
              <a:rPr lang="en-US" sz="1400" b="1" dirty="0" err="1"/>
              <a:t>Sejdiu</a:t>
            </a:r>
            <a:r>
              <a:rPr lang="en-US" sz="1400" dirty="0"/>
              <a: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7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6858000" cy="548640"/>
          </a:xfrm>
          <a:solidFill>
            <a:srgbClr val="00B050"/>
          </a:solidFill>
        </p:spPr>
        <p:style>
          <a:lnRef idx="3">
            <a:schemeClr val="lt1"/>
          </a:lnRef>
          <a:fillRef idx="1">
            <a:schemeClr val="accent3"/>
          </a:fillRef>
          <a:effectRef idx="1">
            <a:schemeClr val="accent3"/>
          </a:effectRef>
          <a:fontRef idx="minor">
            <a:schemeClr val="lt1"/>
          </a:fontRef>
        </p:style>
        <p:txBody>
          <a:bodyPr>
            <a:normAutofit/>
          </a:bodyPr>
          <a:lstStyle/>
          <a:p>
            <a:r>
              <a:rPr lang="en-US" sz="2000" b="1" dirty="0" smtClean="0"/>
              <a:t>A </a:t>
            </a:r>
            <a:r>
              <a:rPr lang="en-US" sz="2000" b="1" dirty="0" err="1" smtClean="0"/>
              <a:t>është</a:t>
            </a:r>
            <a:r>
              <a:rPr lang="en-US" sz="2000" b="1" dirty="0" smtClean="0"/>
              <a:t> e </a:t>
            </a:r>
            <a:r>
              <a:rPr lang="en-US" sz="2000" b="1" dirty="0" err="1" smtClean="0"/>
              <a:t>nevojshme</a:t>
            </a:r>
            <a:r>
              <a:rPr lang="en-US" sz="2000" b="1" dirty="0" smtClean="0"/>
              <a:t> </a:t>
            </a:r>
            <a:r>
              <a:rPr lang="en-US" sz="2000" b="1" dirty="0" err="1" smtClean="0"/>
              <a:t>prania</a:t>
            </a:r>
            <a:r>
              <a:rPr lang="en-US" sz="2000" b="1" dirty="0" smtClean="0"/>
              <a:t> e </a:t>
            </a:r>
            <a:r>
              <a:rPr lang="en-US" sz="2000" b="1" dirty="0" err="1" smtClean="0"/>
              <a:t>psikologut</a:t>
            </a:r>
            <a:r>
              <a:rPr lang="en-US" sz="2000" b="1" dirty="0" smtClean="0"/>
              <a:t> </a:t>
            </a:r>
            <a:r>
              <a:rPr lang="en-US" sz="2000" b="1" dirty="0" err="1" smtClean="0"/>
              <a:t>në</a:t>
            </a:r>
            <a:r>
              <a:rPr lang="en-US" sz="2000" b="1" dirty="0" smtClean="0"/>
              <a:t> </a:t>
            </a:r>
            <a:r>
              <a:rPr lang="en-US" sz="2000" b="1" dirty="0" err="1" smtClean="0"/>
              <a:t>shkollë</a:t>
            </a:r>
            <a:r>
              <a:rPr lang="en-US" sz="2000" b="1" dirty="0" smtClean="0"/>
              <a:t>?</a:t>
            </a:r>
            <a:endParaRPr lang="en-US" sz="2000" dirty="0"/>
          </a:p>
        </p:txBody>
      </p:sp>
      <p:pic>
        <p:nvPicPr>
          <p:cNvPr id="6" name="Content Placeholder 5" descr="20190410_115657.jpg"/>
          <p:cNvPicPr>
            <a:picLocks noGrp="1" noChangeAspect="1"/>
          </p:cNvPicPr>
          <p:nvPr>
            <p:ph idx="1"/>
          </p:nvPr>
        </p:nvPicPr>
        <p:blipFill>
          <a:blip r:embed="rId2" cstate="print"/>
          <a:stretch>
            <a:fillRect/>
          </a:stretch>
        </p:blipFill>
        <p:spPr>
          <a:xfrm>
            <a:off x="3481552" y="990600"/>
            <a:ext cx="3224048" cy="32030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3C123EA3-3DE9-45C6-B1A0-8E436F7EB65A}" type="slidenum">
              <a:rPr lang="en-US" sz="1500" b="1" smtClean="0">
                <a:solidFill>
                  <a:schemeClr val="tx1"/>
                </a:solidFill>
              </a:rPr>
              <a:pPr/>
              <a:t>35</a:t>
            </a:fld>
            <a:endParaRPr lang="en-US" sz="1500" b="1" dirty="0">
              <a:solidFill>
                <a:schemeClr val="tx1"/>
              </a:solidFill>
            </a:endParaRPr>
          </a:p>
        </p:txBody>
      </p:sp>
      <p:sp>
        <p:nvSpPr>
          <p:cNvPr id="9" name="TextBox 8"/>
          <p:cNvSpPr txBox="1"/>
          <p:nvPr/>
        </p:nvSpPr>
        <p:spPr>
          <a:xfrm>
            <a:off x="-327135" y="1144051"/>
            <a:ext cx="4038600" cy="861774"/>
          </a:xfrm>
          <a:prstGeom prst="rect">
            <a:avLst/>
          </a:prstGeom>
          <a:noFill/>
        </p:spPr>
        <p:txBody>
          <a:bodyPr wrap="square" rtlCol="0">
            <a:spAutoFit/>
          </a:bodyPr>
          <a:lstStyle/>
          <a:p>
            <a:pPr algn="ctr"/>
            <a:r>
              <a:rPr lang="en-US" sz="1600" b="1" dirty="0" err="1" smtClean="0"/>
              <a:t>Intervistë</a:t>
            </a:r>
            <a:r>
              <a:rPr lang="en-US" sz="1600" b="1" dirty="0" smtClean="0"/>
              <a:t> me </a:t>
            </a:r>
            <a:r>
              <a:rPr lang="en-US" sz="1600" b="1" dirty="0" err="1" smtClean="0"/>
              <a:t>psikologun</a:t>
            </a:r>
            <a:r>
              <a:rPr lang="en-US" sz="1600" b="1" dirty="0" smtClean="0"/>
              <a:t> e </a:t>
            </a:r>
            <a:r>
              <a:rPr lang="en-US" sz="1600" b="1" dirty="0" err="1" smtClean="0"/>
              <a:t>shkollës</a:t>
            </a:r>
            <a:r>
              <a:rPr lang="en-US" sz="1600" b="1" dirty="0" smtClean="0"/>
              <a:t>:</a:t>
            </a:r>
          </a:p>
          <a:p>
            <a:pPr algn="ctr"/>
            <a:r>
              <a:rPr lang="en-US" sz="1600" b="1" dirty="0" err="1" smtClean="0"/>
              <a:t>Ztr</a:t>
            </a:r>
            <a:r>
              <a:rPr lang="en-US" sz="1600" b="1" dirty="0" smtClean="0"/>
              <a:t>. </a:t>
            </a:r>
            <a:r>
              <a:rPr lang="en-US" sz="1600" b="1" dirty="0" err="1" smtClean="0"/>
              <a:t>Bekim</a:t>
            </a:r>
            <a:r>
              <a:rPr lang="en-US" sz="1600" b="1" dirty="0" smtClean="0"/>
              <a:t> </a:t>
            </a:r>
            <a:r>
              <a:rPr lang="en-US" sz="1600" b="1" dirty="0" err="1" smtClean="0"/>
              <a:t>Musliji</a:t>
            </a:r>
            <a:endParaRPr lang="en-US" sz="1600" i="1" dirty="0" smtClean="0"/>
          </a:p>
          <a:p>
            <a:pPr algn="ctr"/>
            <a:endParaRPr lang="en-US" dirty="0"/>
          </a:p>
        </p:txBody>
      </p:sp>
      <p:sp>
        <p:nvSpPr>
          <p:cNvPr id="5" name="TextBox 4"/>
          <p:cNvSpPr txBox="1"/>
          <p:nvPr/>
        </p:nvSpPr>
        <p:spPr>
          <a:xfrm>
            <a:off x="128752" y="2013782"/>
            <a:ext cx="3200400" cy="8217634"/>
          </a:xfrm>
          <a:prstGeom prst="rect">
            <a:avLst/>
          </a:prstGeom>
          <a:noFill/>
        </p:spPr>
        <p:txBody>
          <a:bodyPr wrap="square" rtlCol="0">
            <a:spAutoFit/>
          </a:bodyPr>
          <a:lstStyle/>
          <a:p>
            <a:pPr algn="just"/>
            <a:r>
              <a:rPr lang="en-US" sz="1200" dirty="0"/>
              <a:t>Si </a:t>
            </a:r>
            <a:r>
              <a:rPr lang="en-US" sz="1200" dirty="0" err="1"/>
              <a:t>fillim</a:t>
            </a:r>
            <a:r>
              <a:rPr lang="en-US" sz="1200" dirty="0"/>
              <a:t> </a:t>
            </a:r>
            <a:r>
              <a:rPr lang="en-US" sz="1200" dirty="0" err="1"/>
              <a:t>ju</a:t>
            </a:r>
            <a:r>
              <a:rPr lang="en-US" sz="1200" dirty="0"/>
              <a:t> </a:t>
            </a:r>
            <a:r>
              <a:rPr lang="en-US" sz="1200" dirty="0" err="1"/>
              <a:t>falënderoj</a:t>
            </a:r>
            <a:r>
              <a:rPr lang="en-US" sz="1200" dirty="0"/>
              <a:t> </a:t>
            </a:r>
            <a:r>
              <a:rPr lang="en-US" sz="1200" dirty="0" err="1"/>
              <a:t>që</a:t>
            </a:r>
            <a:r>
              <a:rPr lang="en-US" sz="1200" dirty="0"/>
              <a:t> </a:t>
            </a:r>
            <a:r>
              <a:rPr lang="en-US" sz="1200" dirty="0" err="1"/>
              <a:t>pranuat</a:t>
            </a:r>
            <a:r>
              <a:rPr lang="en-US" sz="1200" dirty="0"/>
              <a:t> </a:t>
            </a:r>
            <a:r>
              <a:rPr lang="en-US" sz="1200" dirty="0" err="1"/>
              <a:t>të</a:t>
            </a:r>
            <a:r>
              <a:rPr lang="en-US" sz="1200" dirty="0"/>
              <a:t> </a:t>
            </a:r>
            <a:r>
              <a:rPr lang="en-US" sz="1200" dirty="0" err="1"/>
              <a:t>jepni</a:t>
            </a:r>
            <a:r>
              <a:rPr lang="en-US" sz="1200" dirty="0"/>
              <a:t> </a:t>
            </a:r>
            <a:r>
              <a:rPr lang="en-US" sz="1200" dirty="0" err="1"/>
              <a:t>një</a:t>
            </a:r>
            <a:r>
              <a:rPr lang="en-US" sz="1200" dirty="0"/>
              <a:t> </a:t>
            </a:r>
            <a:r>
              <a:rPr lang="en-US" sz="1200" dirty="0" err="1"/>
              <a:t>intervistë</a:t>
            </a:r>
            <a:r>
              <a:rPr lang="en-US" sz="1200" dirty="0"/>
              <a:t>. </a:t>
            </a:r>
          </a:p>
          <a:p>
            <a:pPr algn="just"/>
            <a:r>
              <a:rPr lang="en-US" sz="1200" b="1" dirty="0" err="1"/>
              <a:t>Z.Bekim</a:t>
            </a:r>
            <a:r>
              <a:rPr lang="en-US" sz="1200" b="1" dirty="0"/>
              <a:t> </a:t>
            </a:r>
            <a:r>
              <a:rPr lang="en-US" sz="1200" b="1" dirty="0" err="1"/>
              <a:t>Musliji</a:t>
            </a:r>
            <a:r>
              <a:rPr lang="en-US" sz="1200" dirty="0"/>
              <a:t>: </a:t>
            </a:r>
            <a:r>
              <a:rPr lang="en-US" sz="1200" dirty="0" err="1"/>
              <a:t>Falemnderit</a:t>
            </a:r>
            <a:r>
              <a:rPr lang="en-US" sz="1200" dirty="0"/>
              <a:t> </a:t>
            </a:r>
            <a:r>
              <a:rPr lang="en-US" sz="1200" dirty="0" err="1"/>
              <a:t>juve</a:t>
            </a:r>
            <a:r>
              <a:rPr lang="en-US" sz="1200" dirty="0"/>
              <a:t>, </a:t>
            </a:r>
            <a:r>
              <a:rPr lang="en-US" sz="1200" dirty="0" err="1"/>
              <a:t>sepse</a:t>
            </a:r>
            <a:r>
              <a:rPr lang="en-US" sz="1200" dirty="0"/>
              <a:t> </a:t>
            </a:r>
            <a:r>
              <a:rPr lang="en-US" sz="1200" dirty="0" err="1"/>
              <a:t>është</a:t>
            </a:r>
            <a:r>
              <a:rPr lang="en-US" sz="1200" dirty="0"/>
              <a:t> </a:t>
            </a:r>
            <a:r>
              <a:rPr lang="en-US" sz="1200" dirty="0" err="1"/>
              <a:t>në</a:t>
            </a:r>
            <a:r>
              <a:rPr lang="en-US" sz="1200" dirty="0"/>
              <a:t> </a:t>
            </a:r>
            <a:r>
              <a:rPr lang="en-US" sz="1200" dirty="0" err="1"/>
              <a:t>interesin</a:t>
            </a:r>
            <a:r>
              <a:rPr lang="en-US" sz="1200" dirty="0"/>
              <a:t> </a:t>
            </a:r>
            <a:r>
              <a:rPr lang="en-US" sz="1200" dirty="0" err="1"/>
              <a:t>tonë</a:t>
            </a:r>
            <a:r>
              <a:rPr lang="en-US" sz="1200" dirty="0"/>
              <a:t> </a:t>
            </a:r>
            <a:r>
              <a:rPr lang="en-US" sz="1200" dirty="0" err="1"/>
              <a:t>që</a:t>
            </a:r>
            <a:r>
              <a:rPr lang="en-US" sz="1200" dirty="0"/>
              <a:t> </a:t>
            </a:r>
            <a:r>
              <a:rPr lang="en-US" sz="1200" dirty="0" err="1"/>
              <a:t>të</a:t>
            </a:r>
            <a:r>
              <a:rPr lang="en-US" sz="1200" dirty="0"/>
              <a:t> </a:t>
            </a:r>
            <a:r>
              <a:rPr lang="en-US" sz="1200" dirty="0" err="1"/>
              <a:t>mund</a:t>
            </a:r>
            <a:r>
              <a:rPr lang="en-US" sz="1200" dirty="0"/>
              <a:t> </a:t>
            </a:r>
            <a:r>
              <a:rPr lang="en-US" sz="1200" dirty="0" err="1"/>
              <a:t>të</a:t>
            </a:r>
            <a:r>
              <a:rPr lang="en-US" sz="1200" dirty="0"/>
              <a:t> </a:t>
            </a:r>
            <a:r>
              <a:rPr lang="en-US" sz="1200" dirty="0" err="1"/>
              <a:t>flasim</a:t>
            </a:r>
            <a:r>
              <a:rPr lang="en-US" sz="1200" dirty="0"/>
              <a:t> </a:t>
            </a:r>
            <a:r>
              <a:rPr lang="en-US" sz="1200" dirty="0" err="1"/>
              <a:t>hapur</a:t>
            </a:r>
            <a:r>
              <a:rPr lang="en-US" sz="1200" dirty="0"/>
              <a:t> </a:t>
            </a:r>
            <a:r>
              <a:rPr lang="en-US" sz="1200" dirty="0" err="1"/>
              <a:t>për</a:t>
            </a:r>
            <a:r>
              <a:rPr lang="en-US" sz="1200" dirty="0"/>
              <a:t> </a:t>
            </a:r>
            <a:r>
              <a:rPr lang="en-US" sz="1200" dirty="0" err="1"/>
              <a:t>problemet</a:t>
            </a:r>
            <a:r>
              <a:rPr lang="en-US" sz="1200" dirty="0"/>
              <a:t> </a:t>
            </a:r>
            <a:r>
              <a:rPr lang="en-US" sz="1200" dirty="0" err="1"/>
              <a:t>tona</a:t>
            </a:r>
            <a:r>
              <a:rPr lang="en-US" sz="1200" dirty="0"/>
              <a:t>, </a:t>
            </a:r>
            <a:r>
              <a:rPr lang="en-US" sz="1200" dirty="0" err="1"/>
              <a:t>kështu</a:t>
            </a:r>
            <a:r>
              <a:rPr lang="en-US" sz="1200" dirty="0"/>
              <a:t> </a:t>
            </a:r>
            <a:r>
              <a:rPr lang="en-US" sz="1200" dirty="0" err="1"/>
              <a:t>mund</a:t>
            </a:r>
            <a:r>
              <a:rPr lang="en-US" sz="1200" dirty="0"/>
              <a:t> </a:t>
            </a:r>
            <a:r>
              <a:rPr lang="en-US" sz="1200" dirty="0" err="1"/>
              <a:t>të</a:t>
            </a:r>
            <a:r>
              <a:rPr lang="en-US" sz="1200" dirty="0"/>
              <a:t> </a:t>
            </a:r>
            <a:r>
              <a:rPr lang="en-US" sz="1200" dirty="0" err="1"/>
              <a:t>gjejmë</a:t>
            </a:r>
            <a:r>
              <a:rPr lang="en-US" sz="1200" dirty="0"/>
              <a:t> </a:t>
            </a:r>
            <a:r>
              <a:rPr lang="en-US" sz="1200" dirty="0" err="1"/>
              <a:t>zgjidhje</a:t>
            </a:r>
            <a:r>
              <a:rPr lang="en-US" sz="1200" dirty="0"/>
              <a:t> </a:t>
            </a:r>
            <a:r>
              <a:rPr lang="en-US" sz="1200" dirty="0" err="1"/>
              <a:t>më</a:t>
            </a:r>
            <a:r>
              <a:rPr lang="en-US" sz="1200" dirty="0"/>
              <a:t> </a:t>
            </a:r>
            <a:r>
              <a:rPr lang="en-US" sz="1200" dirty="0" err="1"/>
              <a:t>lehtë</a:t>
            </a:r>
            <a:r>
              <a:rPr lang="en-US" sz="1200" dirty="0"/>
              <a:t>.</a:t>
            </a:r>
          </a:p>
          <a:p>
            <a:pPr algn="just"/>
            <a:r>
              <a:rPr lang="en-US" sz="1200" b="1" dirty="0" smtClean="0"/>
              <a:t>1. Si </a:t>
            </a:r>
            <a:r>
              <a:rPr lang="en-US" sz="1200" b="1" dirty="0" err="1"/>
              <a:t>mendoni</a:t>
            </a:r>
            <a:r>
              <a:rPr lang="en-US" sz="1200" b="1" dirty="0"/>
              <a:t> </a:t>
            </a:r>
            <a:r>
              <a:rPr lang="en-US" sz="1200" b="1" dirty="0" err="1"/>
              <a:t>ju</a:t>
            </a:r>
            <a:r>
              <a:rPr lang="en-US" sz="1200" b="1" dirty="0"/>
              <a:t> i </a:t>
            </a:r>
            <a:r>
              <a:rPr lang="en-US" sz="1200" b="1" dirty="0" err="1"/>
              <a:t>nevojitet</a:t>
            </a:r>
            <a:r>
              <a:rPr lang="en-US" sz="1200" b="1" dirty="0"/>
              <a:t> </a:t>
            </a:r>
            <a:r>
              <a:rPr lang="en-US" sz="1200" b="1" dirty="0" err="1"/>
              <a:t>një</a:t>
            </a:r>
            <a:r>
              <a:rPr lang="en-US" sz="1200" b="1" dirty="0"/>
              <a:t> </a:t>
            </a:r>
            <a:r>
              <a:rPr lang="en-US" sz="1200" b="1" dirty="0" err="1"/>
              <a:t>psikolog</a:t>
            </a:r>
            <a:r>
              <a:rPr lang="en-US" sz="1200" b="1" dirty="0"/>
              <a:t> </a:t>
            </a:r>
            <a:r>
              <a:rPr lang="en-US" sz="1200" b="1" dirty="0" err="1"/>
              <a:t>një</a:t>
            </a:r>
            <a:r>
              <a:rPr lang="en-US" sz="1200" b="1" dirty="0"/>
              <a:t> </a:t>
            </a:r>
            <a:r>
              <a:rPr lang="en-US" sz="1200" b="1" dirty="0" err="1"/>
              <a:t>institucioni</a:t>
            </a:r>
            <a:r>
              <a:rPr lang="en-US" sz="1200" b="1" dirty="0"/>
              <a:t> </a:t>
            </a:r>
            <a:r>
              <a:rPr lang="en-US" sz="1200" b="1" dirty="0" err="1"/>
              <a:t>shkollor</a:t>
            </a:r>
            <a:r>
              <a:rPr lang="en-US" sz="1200" b="1" dirty="0"/>
              <a:t>, </a:t>
            </a:r>
            <a:r>
              <a:rPr lang="en-US" sz="1200" b="1" dirty="0" err="1"/>
              <a:t>ku</a:t>
            </a:r>
            <a:r>
              <a:rPr lang="en-US" sz="1200" b="1" dirty="0"/>
              <a:t> </a:t>
            </a:r>
            <a:r>
              <a:rPr lang="en-US" sz="1200" b="1" dirty="0" err="1"/>
              <a:t>adoleshentët</a:t>
            </a:r>
            <a:r>
              <a:rPr lang="en-US" sz="1200" b="1" dirty="0"/>
              <a:t> </a:t>
            </a:r>
            <a:r>
              <a:rPr lang="en-US" sz="1200" b="1" dirty="0" err="1"/>
              <a:t>të</a:t>
            </a:r>
            <a:r>
              <a:rPr lang="en-US" sz="1200" b="1" dirty="0"/>
              <a:t> </a:t>
            </a:r>
            <a:r>
              <a:rPr lang="en-US" sz="1200" b="1" dirty="0" err="1"/>
              <a:t>kenë</a:t>
            </a:r>
            <a:r>
              <a:rPr lang="en-US" sz="1200" b="1" dirty="0"/>
              <a:t> </a:t>
            </a:r>
            <a:r>
              <a:rPr lang="en-US" sz="1200" b="1" dirty="0" err="1"/>
              <a:t>një</a:t>
            </a:r>
            <a:r>
              <a:rPr lang="en-US" sz="1200" b="1" dirty="0"/>
              <a:t> “</a:t>
            </a:r>
            <a:r>
              <a:rPr lang="en-US" sz="1200" b="1" dirty="0" err="1"/>
              <a:t>derë</a:t>
            </a:r>
            <a:r>
              <a:rPr lang="en-US" sz="1200" b="1" dirty="0"/>
              <a:t>” </a:t>
            </a:r>
            <a:r>
              <a:rPr lang="en-US" sz="1200" b="1" dirty="0" err="1"/>
              <a:t>të</a:t>
            </a:r>
            <a:r>
              <a:rPr lang="en-US" sz="1200" b="1" dirty="0"/>
              <a:t> </a:t>
            </a:r>
            <a:r>
              <a:rPr lang="en-US" sz="1200" b="1" dirty="0" err="1"/>
              <a:t>hapur</a:t>
            </a:r>
            <a:r>
              <a:rPr lang="en-US" sz="1200" b="1" dirty="0"/>
              <a:t> </a:t>
            </a:r>
            <a:r>
              <a:rPr lang="en-US" sz="1200" b="1" dirty="0" err="1"/>
              <a:t>për</a:t>
            </a:r>
            <a:r>
              <a:rPr lang="en-US" sz="1200" b="1" dirty="0"/>
              <a:t> </a:t>
            </a:r>
            <a:r>
              <a:rPr lang="en-US" sz="1200" b="1" dirty="0" err="1"/>
              <a:t>ҫdo</a:t>
            </a:r>
            <a:r>
              <a:rPr lang="en-US" sz="1200" b="1" dirty="0"/>
              <a:t> problem </a:t>
            </a:r>
            <a:r>
              <a:rPr lang="en-US" sz="1200" b="1" dirty="0" err="1"/>
              <a:t>që</a:t>
            </a:r>
            <a:r>
              <a:rPr lang="en-US" sz="1200" b="1" dirty="0"/>
              <a:t> </a:t>
            </a:r>
            <a:r>
              <a:rPr lang="en-US" sz="1200" b="1" dirty="0" err="1"/>
              <a:t>mund</a:t>
            </a:r>
            <a:r>
              <a:rPr lang="en-US" sz="1200" b="1" dirty="0"/>
              <a:t> </a:t>
            </a:r>
            <a:r>
              <a:rPr lang="en-US" sz="1200" b="1" dirty="0" err="1"/>
              <a:t>t’i</a:t>
            </a:r>
            <a:r>
              <a:rPr lang="en-US" sz="1200" b="1" dirty="0"/>
              <a:t> </a:t>
            </a:r>
            <a:r>
              <a:rPr lang="en-US" sz="1200" b="1" dirty="0" err="1"/>
              <a:t>shoqëroj</a:t>
            </a:r>
            <a:r>
              <a:rPr lang="en-US" sz="1200" b="1" dirty="0"/>
              <a:t> </a:t>
            </a:r>
            <a:r>
              <a:rPr lang="en-US" sz="1200" b="1" dirty="0" err="1"/>
              <a:t>ata</a:t>
            </a:r>
            <a:r>
              <a:rPr lang="en-US" sz="1200" b="1" dirty="0" smtClean="0"/>
              <a:t>?</a:t>
            </a:r>
            <a:r>
              <a:rPr lang="en-US" sz="1200" b="1" dirty="0"/>
              <a:t> </a:t>
            </a:r>
            <a:endParaRPr lang="en-US" sz="1200" b="1" dirty="0" smtClean="0"/>
          </a:p>
          <a:p>
            <a:pPr algn="just"/>
            <a:r>
              <a:rPr lang="en-US" sz="1200" b="1" dirty="0" err="1" smtClean="0"/>
              <a:t>Z.Bekim</a:t>
            </a:r>
            <a:r>
              <a:rPr lang="en-US" sz="1200" b="1" dirty="0" smtClean="0"/>
              <a:t> </a:t>
            </a:r>
            <a:r>
              <a:rPr lang="en-US" sz="1200" b="1" dirty="0" err="1"/>
              <a:t>Musliji</a:t>
            </a:r>
            <a:r>
              <a:rPr lang="en-US" sz="1200" dirty="0"/>
              <a:t>: </a:t>
            </a:r>
            <a:r>
              <a:rPr lang="en-US" sz="1200" dirty="0" err="1"/>
              <a:t>Shkolla</a:t>
            </a:r>
            <a:r>
              <a:rPr lang="en-US" sz="1200" dirty="0"/>
              <a:t> </a:t>
            </a:r>
            <a:r>
              <a:rPr lang="en-US" sz="1200" dirty="0" smtClean="0"/>
              <a:t> </a:t>
            </a:r>
            <a:r>
              <a:rPr lang="en-US" sz="1200" dirty="0" err="1" smtClean="0"/>
              <a:t>si</a:t>
            </a:r>
            <a:r>
              <a:rPr lang="en-US" sz="1200" dirty="0" smtClean="0"/>
              <a:t> </a:t>
            </a:r>
            <a:r>
              <a:rPr lang="en-US" sz="1200" dirty="0" err="1"/>
              <a:t>institucion</a:t>
            </a:r>
            <a:r>
              <a:rPr lang="en-US" sz="1200" dirty="0"/>
              <a:t> </a:t>
            </a:r>
            <a:r>
              <a:rPr lang="en-US" sz="1200" dirty="0" err="1"/>
              <a:t>në</a:t>
            </a:r>
            <a:r>
              <a:rPr lang="en-US" sz="1200" dirty="0"/>
              <a:t> </a:t>
            </a:r>
            <a:r>
              <a:rPr lang="en-US" sz="1200" dirty="0" err="1"/>
              <a:t>vete</a:t>
            </a:r>
            <a:r>
              <a:rPr lang="en-US" sz="1200" dirty="0"/>
              <a:t> </a:t>
            </a:r>
            <a:r>
              <a:rPr lang="en-US" sz="1200" dirty="0" err="1"/>
              <a:t>ngërthen</a:t>
            </a:r>
            <a:r>
              <a:rPr lang="en-US" sz="1200" dirty="0"/>
              <a:t> </a:t>
            </a:r>
            <a:r>
              <a:rPr lang="en-US" sz="1200" dirty="0" err="1"/>
              <a:t>edhe</a:t>
            </a:r>
            <a:r>
              <a:rPr lang="en-US" sz="1200" dirty="0"/>
              <a:t> </a:t>
            </a:r>
            <a:r>
              <a:rPr lang="en-US" sz="1200" dirty="0" err="1"/>
              <a:t>socializimin</a:t>
            </a:r>
            <a:r>
              <a:rPr lang="en-US" sz="1200" dirty="0"/>
              <a:t> </a:t>
            </a:r>
            <a:r>
              <a:rPr lang="en-US" sz="1200" dirty="0" err="1"/>
              <a:t>si</a:t>
            </a:r>
            <a:r>
              <a:rPr lang="en-US" sz="1200" dirty="0"/>
              <a:t> </a:t>
            </a:r>
            <a:r>
              <a:rPr lang="en-US" sz="1200" dirty="0" err="1"/>
              <a:t>proces</a:t>
            </a:r>
            <a:r>
              <a:rPr lang="en-US" sz="1200" dirty="0"/>
              <a:t> i </a:t>
            </a:r>
            <a:r>
              <a:rPr lang="en-US" sz="1200" dirty="0" err="1"/>
              <a:t>bartjes</a:t>
            </a:r>
            <a:r>
              <a:rPr lang="en-US" sz="1200" dirty="0"/>
              <a:t> </a:t>
            </a:r>
            <a:r>
              <a:rPr lang="en-US" sz="1200" dirty="0" err="1"/>
              <a:t>së</a:t>
            </a:r>
            <a:r>
              <a:rPr lang="en-US" sz="1200" dirty="0"/>
              <a:t> </a:t>
            </a:r>
            <a:r>
              <a:rPr lang="en-US" sz="1200" dirty="0" err="1"/>
              <a:t>normave</a:t>
            </a:r>
            <a:r>
              <a:rPr lang="en-US" sz="1200" dirty="0"/>
              <a:t>, </a:t>
            </a:r>
            <a:r>
              <a:rPr lang="en-US" sz="1200" dirty="0" err="1" smtClean="0"/>
              <a:t>vlerave</a:t>
            </a:r>
            <a:r>
              <a:rPr lang="en-US" sz="1200" dirty="0" smtClean="0"/>
              <a:t> </a:t>
            </a:r>
            <a:r>
              <a:rPr lang="en-US" sz="1200" dirty="0" err="1" smtClean="0"/>
              <a:t>dhe</a:t>
            </a:r>
            <a:r>
              <a:rPr lang="en-US" sz="1200" dirty="0" smtClean="0"/>
              <a:t> </a:t>
            </a:r>
            <a:r>
              <a:rPr lang="en-US" sz="1200" dirty="0" err="1"/>
              <a:t>përgatitjes</a:t>
            </a:r>
            <a:r>
              <a:rPr lang="en-US" sz="1200" dirty="0"/>
              <a:t> </a:t>
            </a:r>
            <a:r>
              <a:rPr lang="en-US" sz="1200" dirty="0" err="1"/>
              <a:t>së</a:t>
            </a:r>
            <a:r>
              <a:rPr lang="en-US" sz="1200" dirty="0"/>
              <a:t> </a:t>
            </a:r>
            <a:r>
              <a:rPr lang="en-US" sz="1200" dirty="0" err="1"/>
              <a:t>personalitetit</a:t>
            </a:r>
            <a:r>
              <a:rPr lang="en-US" sz="1200" dirty="0"/>
              <a:t> </a:t>
            </a:r>
            <a:r>
              <a:rPr lang="en-US" sz="1200" dirty="0" err="1"/>
              <a:t>të</a:t>
            </a:r>
            <a:r>
              <a:rPr lang="en-US" sz="1200" dirty="0"/>
              <a:t> </a:t>
            </a:r>
            <a:r>
              <a:rPr lang="en-US" sz="1200" dirty="0" err="1"/>
              <a:t>ri</a:t>
            </a:r>
            <a:r>
              <a:rPr lang="en-US" sz="1200" dirty="0"/>
              <a:t> </a:t>
            </a:r>
            <a:r>
              <a:rPr lang="en-US" sz="1200" dirty="0" err="1"/>
              <a:t>për</a:t>
            </a:r>
            <a:r>
              <a:rPr lang="en-US" sz="1200" dirty="0"/>
              <a:t> </a:t>
            </a:r>
            <a:r>
              <a:rPr lang="en-US" sz="1200" dirty="0" err="1"/>
              <a:t>jetën</a:t>
            </a:r>
            <a:r>
              <a:rPr lang="en-US" sz="1200" dirty="0"/>
              <a:t> </a:t>
            </a:r>
            <a:r>
              <a:rPr lang="en-US" sz="1200" dirty="0" err="1"/>
              <a:t>në</a:t>
            </a:r>
            <a:r>
              <a:rPr lang="en-US" sz="1200" dirty="0"/>
              <a:t> </a:t>
            </a:r>
            <a:r>
              <a:rPr lang="en-US" sz="1200" dirty="0" err="1"/>
              <a:t>shoqëri</a:t>
            </a:r>
            <a:r>
              <a:rPr lang="en-US" sz="1200" dirty="0"/>
              <a:t>, </a:t>
            </a:r>
            <a:r>
              <a:rPr lang="en-US" sz="1200" dirty="0" err="1"/>
              <a:t>mekanizëm</a:t>
            </a:r>
            <a:r>
              <a:rPr lang="en-US" sz="1200" dirty="0"/>
              <a:t> </a:t>
            </a:r>
            <a:r>
              <a:rPr lang="en-US" sz="1200" dirty="0" err="1"/>
              <a:t>shumë</a:t>
            </a:r>
            <a:r>
              <a:rPr lang="en-US" sz="1200" dirty="0"/>
              <a:t> i </a:t>
            </a:r>
            <a:r>
              <a:rPr lang="en-US" sz="1200" dirty="0" err="1"/>
              <a:t>rëndësishëm</a:t>
            </a:r>
            <a:r>
              <a:rPr lang="en-US" sz="1200" dirty="0"/>
              <a:t> </a:t>
            </a:r>
            <a:r>
              <a:rPr lang="en-US" sz="1200" dirty="0" err="1"/>
              <a:t>për</a:t>
            </a:r>
            <a:r>
              <a:rPr lang="en-US" sz="1200" dirty="0"/>
              <a:t> </a:t>
            </a:r>
            <a:r>
              <a:rPr lang="en-US" sz="1200" dirty="0" err="1"/>
              <a:t>krijimin</a:t>
            </a:r>
            <a:r>
              <a:rPr lang="en-US" sz="1200" dirty="0"/>
              <a:t> </a:t>
            </a:r>
            <a:r>
              <a:rPr lang="en-US" sz="1200" dirty="0" err="1"/>
              <a:t>dhe</a:t>
            </a:r>
            <a:r>
              <a:rPr lang="en-US" sz="1200" dirty="0"/>
              <a:t> </a:t>
            </a:r>
            <a:r>
              <a:rPr lang="en-US" sz="1200" dirty="0" err="1"/>
              <a:t>formimin</a:t>
            </a:r>
            <a:r>
              <a:rPr lang="en-US" sz="1200" dirty="0"/>
              <a:t> e </a:t>
            </a:r>
            <a:r>
              <a:rPr lang="en-US" sz="1200" dirty="0" err="1"/>
              <a:t>karakterit</a:t>
            </a:r>
            <a:r>
              <a:rPr lang="en-US" sz="1200" dirty="0"/>
              <a:t> </a:t>
            </a:r>
            <a:r>
              <a:rPr lang="en-US" sz="1200" dirty="0" err="1"/>
              <a:t>dhe</a:t>
            </a:r>
            <a:r>
              <a:rPr lang="en-US" sz="1200" dirty="0"/>
              <a:t> </a:t>
            </a:r>
            <a:r>
              <a:rPr lang="en-US" sz="1200" dirty="0" err="1"/>
              <a:t>personalitetit</a:t>
            </a:r>
            <a:r>
              <a:rPr lang="en-US" sz="1200" dirty="0"/>
              <a:t> </a:t>
            </a:r>
            <a:r>
              <a:rPr lang="en-US" sz="1200" dirty="0" err="1"/>
              <a:t>në</a:t>
            </a:r>
            <a:r>
              <a:rPr lang="en-US" sz="1200" dirty="0"/>
              <a:t> </a:t>
            </a:r>
            <a:r>
              <a:rPr lang="en-US" sz="1200" dirty="0" err="1"/>
              <a:t>tërësi</a:t>
            </a:r>
            <a:r>
              <a:rPr lang="en-US" sz="1200" dirty="0"/>
              <a:t> </a:t>
            </a:r>
            <a:r>
              <a:rPr lang="en-US" sz="1200" dirty="0" err="1"/>
              <a:t>të</a:t>
            </a:r>
            <a:r>
              <a:rPr lang="en-US" sz="1200" dirty="0"/>
              <a:t> </a:t>
            </a:r>
            <a:r>
              <a:rPr lang="en-US" sz="1200" dirty="0" err="1" smtClean="0"/>
              <a:t>individit</a:t>
            </a:r>
            <a:r>
              <a:rPr lang="en-US" sz="1200" dirty="0" smtClean="0"/>
              <a:t>. </a:t>
            </a:r>
            <a:r>
              <a:rPr lang="en-US" sz="1200" dirty="0" err="1" smtClean="0"/>
              <a:t>Ndryshimet</a:t>
            </a:r>
            <a:r>
              <a:rPr lang="en-US" sz="1200" dirty="0" smtClean="0"/>
              <a:t> </a:t>
            </a:r>
            <a:r>
              <a:rPr lang="en-US" sz="1200" dirty="0" err="1"/>
              <a:t>bashkëkohore</a:t>
            </a:r>
            <a:r>
              <a:rPr lang="en-US" sz="1200" dirty="0"/>
              <a:t> </a:t>
            </a:r>
            <a:r>
              <a:rPr lang="en-US" sz="1200" dirty="0" err="1"/>
              <a:t>shoqërore</a:t>
            </a:r>
            <a:r>
              <a:rPr lang="en-US" sz="1200" dirty="0"/>
              <a:t> </a:t>
            </a:r>
            <a:r>
              <a:rPr lang="en-US" sz="1200" dirty="0" err="1"/>
              <a:t>që</a:t>
            </a:r>
            <a:r>
              <a:rPr lang="en-US" sz="1200" dirty="0"/>
              <a:t> </a:t>
            </a:r>
            <a:r>
              <a:rPr lang="en-US" sz="1200" dirty="0" err="1"/>
              <a:t>po</a:t>
            </a:r>
            <a:r>
              <a:rPr lang="en-US" sz="1200" dirty="0"/>
              <a:t> </a:t>
            </a:r>
            <a:r>
              <a:rPr lang="en-US" sz="1200" dirty="0" err="1"/>
              <a:t>ndodhin</a:t>
            </a:r>
            <a:r>
              <a:rPr lang="en-US" sz="1200" dirty="0"/>
              <a:t> </a:t>
            </a:r>
            <a:r>
              <a:rPr lang="en-US" sz="1200" dirty="0" err="1"/>
              <a:t>tek</a:t>
            </a:r>
            <a:r>
              <a:rPr lang="en-US" sz="1200" dirty="0"/>
              <a:t> ne me </a:t>
            </a:r>
            <a:r>
              <a:rPr lang="en-US" sz="1200" dirty="0" err="1"/>
              <a:t>vete</a:t>
            </a:r>
            <a:r>
              <a:rPr lang="en-US" sz="1200" dirty="0"/>
              <a:t> </a:t>
            </a:r>
            <a:r>
              <a:rPr lang="en-US" sz="1200" dirty="0" err="1"/>
              <a:t>bartin</a:t>
            </a:r>
            <a:r>
              <a:rPr lang="en-US" sz="1200" dirty="0"/>
              <a:t> “</a:t>
            </a:r>
            <a:r>
              <a:rPr lang="en-US" sz="1200" dirty="0" err="1"/>
              <a:t>shenjat</a:t>
            </a:r>
            <a:r>
              <a:rPr lang="en-US" sz="1200" dirty="0"/>
              <a:t>” </a:t>
            </a:r>
            <a:r>
              <a:rPr lang="en-US" sz="1200" dirty="0" err="1"/>
              <a:t>specifike</a:t>
            </a:r>
            <a:r>
              <a:rPr lang="en-US" sz="1200" dirty="0"/>
              <a:t> </a:t>
            </a:r>
            <a:r>
              <a:rPr lang="en-US" sz="1200" dirty="0" err="1"/>
              <a:t>të</a:t>
            </a:r>
            <a:r>
              <a:rPr lang="en-US" sz="1200" dirty="0"/>
              <a:t> </a:t>
            </a:r>
            <a:r>
              <a:rPr lang="en-US" sz="1200" dirty="0" err="1"/>
              <a:t>cilat</a:t>
            </a:r>
            <a:r>
              <a:rPr lang="en-US" sz="1200" dirty="0"/>
              <a:t> </a:t>
            </a:r>
            <a:r>
              <a:rPr lang="en-US" sz="1200" dirty="0" err="1"/>
              <a:t>reflektohen</a:t>
            </a:r>
            <a:r>
              <a:rPr lang="en-US" sz="1200" dirty="0"/>
              <a:t> </a:t>
            </a:r>
            <a:r>
              <a:rPr lang="en-US" sz="1200" dirty="0" err="1"/>
              <a:t>në</a:t>
            </a:r>
            <a:r>
              <a:rPr lang="en-US" sz="1200" dirty="0"/>
              <a:t> </a:t>
            </a:r>
            <a:r>
              <a:rPr lang="en-US" sz="1200" dirty="0" err="1"/>
              <a:t>të</a:t>
            </a:r>
            <a:r>
              <a:rPr lang="en-US" sz="1200" dirty="0"/>
              <a:t> </a:t>
            </a:r>
            <a:r>
              <a:rPr lang="en-US" sz="1200" dirty="0" err="1"/>
              <a:t>gjitha</a:t>
            </a:r>
            <a:r>
              <a:rPr lang="en-US" sz="1200" dirty="0"/>
              <a:t> </a:t>
            </a:r>
            <a:r>
              <a:rPr lang="en-US" sz="1200" dirty="0" err="1"/>
              <a:t>sferat</a:t>
            </a:r>
            <a:r>
              <a:rPr lang="en-US" sz="1200" dirty="0"/>
              <a:t> e </a:t>
            </a:r>
            <a:r>
              <a:rPr lang="en-US" sz="1200" dirty="0" err="1"/>
              <a:t>jetës</a:t>
            </a:r>
            <a:r>
              <a:rPr lang="en-US" sz="1200" dirty="0"/>
              <a:t> </a:t>
            </a:r>
            <a:r>
              <a:rPr lang="en-US" sz="1200" dirty="0" err="1"/>
              <a:t>shoqërore</a:t>
            </a:r>
            <a:r>
              <a:rPr lang="en-US" sz="1200" dirty="0"/>
              <a:t>. </a:t>
            </a:r>
            <a:r>
              <a:rPr lang="en-US" sz="1200" dirty="0" err="1"/>
              <a:t>Kjo</a:t>
            </a:r>
            <a:r>
              <a:rPr lang="en-US" sz="1200" dirty="0"/>
              <a:t> </a:t>
            </a:r>
            <a:r>
              <a:rPr lang="en-US" sz="1200" dirty="0" err="1"/>
              <a:t>periudhë</a:t>
            </a:r>
            <a:r>
              <a:rPr lang="en-US" sz="1200" dirty="0"/>
              <a:t> e </a:t>
            </a:r>
            <a:r>
              <a:rPr lang="en-US" sz="1200" dirty="0" err="1"/>
              <a:t>ndryshimeve</a:t>
            </a:r>
            <a:r>
              <a:rPr lang="en-US" sz="1200" dirty="0"/>
              <a:t> </a:t>
            </a:r>
            <a:r>
              <a:rPr lang="en-US" sz="1200" dirty="0" err="1"/>
              <a:t>mund</a:t>
            </a:r>
            <a:r>
              <a:rPr lang="en-US" sz="1200" dirty="0"/>
              <a:t> </a:t>
            </a:r>
            <a:r>
              <a:rPr lang="en-US" sz="1200" dirty="0" err="1"/>
              <a:t>të</a:t>
            </a:r>
            <a:r>
              <a:rPr lang="en-US" sz="1200" dirty="0"/>
              <a:t> </a:t>
            </a:r>
            <a:r>
              <a:rPr lang="en-US" sz="1200" dirty="0" err="1"/>
              <a:t>emërtohet</a:t>
            </a:r>
            <a:r>
              <a:rPr lang="en-US" sz="1200" dirty="0"/>
              <a:t> </a:t>
            </a:r>
            <a:r>
              <a:rPr lang="en-US" sz="1200" dirty="0" err="1"/>
              <a:t>si</a:t>
            </a:r>
            <a:r>
              <a:rPr lang="en-US" sz="1200" dirty="0"/>
              <a:t> </a:t>
            </a:r>
            <a:r>
              <a:rPr lang="en-US" sz="1200" dirty="0" err="1"/>
              <a:t>kohë</a:t>
            </a:r>
            <a:r>
              <a:rPr lang="en-US" sz="1200" dirty="0"/>
              <a:t> e </a:t>
            </a:r>
            <a:r>
              <a:rPr lang="en-US" sz="1200" dirty="0" err="1"/>
              <a:t>ndryshimeve</a:t>
            </a:r>
            <a:r>
              <a:rPr lang="en-US" sz="1200" dirty="0"/>
              <a:t> </a:t>
            </a:r>
            <a:r>
              <a:rPr lang="en-US" sz="1200" dirty="0" err="1"/>
              <a:t>racionale</a:t>
            </a:r>
            <a:r>
              <a:rPr lang="en-US" sz="1200" dirty="0"/>
              <a:t> </a:t>
            </a:r>
            <a:r>
              <a:rPr lang="en-US" sz="1200" dirty="0" err="1"/>
              <a:t>të</a:t>
            </a:r>
            <a:r>
              <a:rPr lang="en-US" sz="1200" dirty="0"/>
              <a:t> </a:t>
            </a:r>
            <a:r>
              <a:rPr lang="en-US" sz="1200" dirty="0" err="1"/>
              <a:t>institucioneve</a:t>
            </a:r>
            <a:r>
              <a:rPr lang="en-US" sz="1200" dirty="0"/>
              <a:t>, </a:t>
            </a:r>
            <a:r>
              <a:rPr lang="en-US" sz="1200" dirty="0" err="1"/>
              <a:t>por</a:t>
            </a:r>
            <a:r>
              <a:rPr lang="en-US" sz="1200" dirty="0"/>
              <a:t> </a:t>
            </a:r>
            <a:r>
              <a:rPr lang="en-US" sz="1200" dirty="0" err="1"/>
              <a:t>edhe</a:t>
            </a:r>
            <a:r>
              <a:rPr lang="en-US" sz="1200" dirty="0"/>
              <a:t> i </a:t>
            </a:r>
            <a:r>
              <a:rPr lang="en-US" sz="1200" dirty="0" err="1"/>
              <a:t>rregullave</a:t>
            </a:r>
            <a:r>
              <a:rPr lang="en-US" sz="1200" dirty="0"/>
              <a:t> </a:t>
            </a:r>
            <a:r>
              <a:rPr lang="en-US" sz="1200" dirty="0" err="1"/>
              <a:t>themelore</a:t>
            </a:r>
            <a:r>
              <a:rPr lang="en-US" sz="1200" dirty="0"/>
              <a:t> </a:t>
            </a:r>
            <a:r>
              <a:rPr lang="en-US" sz="1200" dirty="0" err="1"/>
              <a:t>për</a:t>
            </a:r>
            <a:r>
              <a:rPr lang="en-US" sz="1200" dirty="0"/>
              <a:t> </a:t>
            </a:r>
            <a:r>
              <a:rPr lang="en-US" sz="1200" dirty="0" err="1"/>
              <a:t>jetën</a:t>
            </a:r>
            <a:r>
              <a:rPr lang="en-US" sz="1200" dirty="0"/>
              <a:t> e </a:t>
            </a:r>
            <a:r>
              <a:rPr lang="en-US" sz="1200" dirty="0" err="1"/>
              <a:t>njeriut</a:t>
            </a:r>
            <a:r>
              <a:rPr lang="en-US" sz="1200" dirty="0"/>
              <a:t> </a:t>
            </a:r>
          </a:p>
          <a:p>
            <a:pPr algn="just"/>
            <a:r>
              <a:rPr lang="en-US" sz="1200" dirty="0" err="1"/>
              <a:t>Kjo</a:t>
            </a:r>
            <a:r>
              <a:rPr lang="en-US" sz="1200" dirty="0"/>
              <a:t> e </a:t>
            </a:r>
            <a:r>
              <a:rPr lang="en-US" sz="1200" dirty="0" err="1"/>
              <a:t>fundit</a:t>
            </a:r>
            <a:r>
              <a:rPr lang="en-US" sz="1200" dirty="0"/>
              <a:t> e </a:t>
            </a:r>
            <a:r>
              <a:rPr lang="en-US" sz="1200" dirty="0" err="1"/>
              <a:t>determinon</a:t>
            </a:r>
            <a:r>
              <a:rPr lang="en-US" sz="1200" dirty="0"/>
              <a:t> e </a:t>
            </a:r>
            <a:r>
              <a:rPr lang="en-US" sz="1200" dirty="0" err="1"/>
              <a:t>sidomos</a:t>
            </a:r>
            <a:r>
              <a:rPr lang="en-US" sz="1200" dirty="0"/>
              <a:t> </a:t>
            </a:r>
            <a:r>
              <a:rPr lang="en-US" sz="1200" dirty="0" err="1"/>
              <a:t>në</a:t>
            </a:r>
            <a:r>
              <a:rPr lang="en-US" sz="1200" dirty="0"/>
              <a:t> </a:t>
            </a:r>
            <a:r>
              <a:rPr lang="en-US" sz="1200" dirty="0" err="1"/>
              <a:t>shkolla</a:t>
            </a:r>
            <a:r>
              <a:rPr lang="en-US" sz="1200" dirty="0"/>
              <a:t>, </a:t>
            </a:r>
            <a:r>
              <a:rPr lang="en-US" sz="1200" dirty="0" err="1"/>
              <a:t>sepse</a:t>
            </a:r>
            <a:r>
              <a:rPr lang="en-US" sz="1200" dirty="0"/>
              <a:t> </a:t>
            </a:r>
            <a:r>
              <a:rPr lang="en-US" sz="1200" dirty="0" err="1"/>
              <a:t>kjo</a:t>
            </a:r>
            <a:r>
              <a:rPr lang="en-US" sz="1200" dirty="0"/>
              <a:t> </a:t>
            </a:r>
            <a:r>
              <a:rPr lang="en-US" sz="1200" dirty="0" err="1"/>
              <a:t>periudhë</a:t>
            </a:r>
            <a:r>
              <a:rPr lang="en-US" sz="1200" dirty="0"/>
              <a:t> e </a:t>
            </a:r>
            <a:r>
              <a:rPr lang="en-US" sz="1200" dirty="0" err="1"/>
              <a:t>ndryshimeve</a:t>
            </a:r>
            <a:r>
              <a:rPr lang="en-US" sz="1200" dirty="0"/>
              <a:t> </a:t>
            </a:r>
            <a:r>
              <a:rPr lang="en-US" sz="1200" dirty="0" err="1"/>
              <a:t>racionale</a:t>
            </a:r>
            <a:r>
              <a:rPr lang="en-US" sz="1200" dirty="0"/>
              <a:t> </a:t>
            </a:r>
            <a:r>
              <a:rPr lang="en-US" sz="1200" dirty="0" err="1"/>
              <a:t>nuk</a:t>
            </a:r>
            <a:r>
              <a:rPr lang="en-US" sz="1200" dirty="0"/>
              <a:t> </a:t>
            </a:r>
            <a:r>
              <a:rPr lang="en-US" sz="1200" dirty="0" err="1"/>
              <a:t>është</a:t>
            </a:r>
            <a:r>
              <a:rPr lang="en-US" sz="1200" dirty="0"/>
              <a:t> pa </a:t>
            </a:r>
            <a:r>
              <a:rPr lang="en-US" sz="1200" dirty="0" err="1"/>
              <a:t>vështirësi</a:t>
            </a:r>
            <a:r>
              <a:rPr lang="en-US" sz="1200" dirty="0"/>
              <a:t>, </a:t>
            </a:r>
            <a:r>
              <a:rPr lang="en-US" sz="1200" dirty="0" err="1"/>
              <a:t>dilema</a:t>
            </a:r>
            <a:r>
              <a:rPr lang="en-US" sz="1200" dirty="0"/>
              <a:t> </a:t>
            </a:r>
            <a:r>
              <a:rPr lang="en-US" sz="1200" dirty="0" err="1"/>
              <a:t>dhe</a:t>
            </a:r>
            <a:r>
              <a:rPr lang="en-US" sz="1200" dirty="0"/>
              <a:t> </a:t>
            </a:r>
            <a:r>
              <a:rPr lang="en-US" sz="1200" dirty="0" err="1"/>
              <a:t>sfida</a:t>
            </a:r>
            <a:r>
              <a:rPr lang="en-US" sz="1200" dirty="0"/>
              <a:t>. </a:t>
            </a:r>
            <a:r>
              <a:rPr lang="en-US" sz="1200" dirty="0" err="1"/>
              <a:t>Në</a:t>
            </a:r>
            <a:r>
              <a:rPr lang="en-US" sz="1200" dirty="0"/>
              <a:t> </a:t>
            </a:r>
            <a:r>
              <a:rPr lang="en-US" sz="1200" dirty="0" err="1"/>
              <a:t>këto</a:t>
            </a:r>
            <a:r>
              <a:rPr lang="en-US" sz="1200" dirty="0"/>
              <a:t> </a:t>
            </a:r>
            <a:r>
              <a:rPr lang="en-US" sz="1200" dirty="0" err="1"/>
              <a:t>ndryshime</a:t>
            </a:r>
            <a:r>
              <a:rPr lang="en-US" sz="1200" dirty="0"/>
              <a:t> </a:t>
            </a:r>
            <a:r>
              <a:rPr lang="en-US" sz="1200" dirty="0" err="1"/>
              <a:t>dinamike</a:t>
            </a:r>
            <a:r>
              <a:rPr lang="en-US" sz="1200" dirty="0"/>
              <a:t>, </a:t>
            </a:r>
            <a:r>
              <a:rPr lang="en-US" sz="1200" dirty="0" err="1"/>
              <a:t>nxënësit</a:t>
            </a:r>
            <a:r>
              <a:rPr lang="en-US" sz="1200" dirty="0"/>
              <a:t> </a:t>
            </a:r>
            <a:r>
              <a:rPr lang="en-US" sz="1200" dirty="0" err="1"/>
              <a:t>apo</a:t>
            </a:r>
            <a:r>
              <a:rPr lang="en-US" sz="1200" dirty="0"/>
              <a:t> </a:t>
            </a:r>
            <a:r>
              <a:rPr lang="en-US" sz="1200" dirty="0" err="1"/>
              <a:t>maturanti</a:t>
            </a:r>
            <a:r>
              <a:rPr lang="en-US" sz="1200" dirty="0"/>
              <a:t> </a:t>
            </a:r>
            <a:r>
              <a:rPr lang="en-US" sz="1200" dirty="0" err="1"/>
              <a:t>si</a:t>
            </a:r>
            <a:r>
              <a:rPr lang="en-US" sz="1200" dirty="0"/>
              <a:t> </a:t>
            </a:r>
            <a:r>
              <a:rPr lang="en-US" sz="1200" dirty="0" err="1"/>
              <a:t>subjekt</a:t>
            </a:r>
            <a:r>
              <a:rPr lang="en-US" sz="1200" dirty="0"/>
              <a:t> </a:t>
            </a:r>
            <a:r>
              <a:rPr lang="en-US" sz="1200" dirty="0" err="1"/>
              <a:t>është</a:t>
            </a:r>
            <a:r>
              <a:rPr lang="en-US" sz="1200" dirty="0"/>
              <a:t> </a:t>
            </a:r>
            <a:r>
              <a:rPr lang="en-US" sz="1200" dirty="0" err="1"/>
              <a:t>më</a:t>
            </a:r>
            <a:r>
              <a:rPr lang="en-US" sz="1200" dirty="0"/>
              <a:t> i </a:t>
            </a:r>
            <a:r>
              <a:rPr lang="en-US" sz="1200" dirty="0" err="1"/>
              <a:t>ndjeshëm</a:t>
            </a:r>
            <a:r>
              <a:rPr lang="en-US" sz="1200" dirty="0"/>
              <a:t> </a:t>
            </a:r>
            <a:r>
              <a:rPr lang="en-US" sz="1200" dirty="0" err="1"/>
              <a:t>dhe</a:t>
            </a:r>
            <a:r>
              <a:rPr lang="en-US" sz="1200" dirty="0"/>
              <a:t> </a:t>
            </a:r>
            <a:r>
              <a:rPr lang="en-US" sz="1200" dirty="0" err="1"/>
              <a:t>më</a:t>
            </a:r>
            <a:r>
              <a:rPr lang="en-US" sz="1200" dirty="0"/>
              <a:t> i </a:t>
            </a:r>
            <a:r>
              <a:rPr lang="en-US" sz="1200" dirty="0" err="1"/>
              <a:t>nënshtruar</a:t>
            </a:r>
            <a:r>
              <a:rPr lang="en-US" sz="1200" dirty="0"/>
              <a:t> </a:t>
            </a:r>
            <a:r>
              <a:rPr lang="en-US" sz="1200" dirty="0" err="1"/>
              <a:t>në</a:t>
            </a:r>
            <a:r>
              <a:rPr lang="en-US" sz="1200" dirty="0"/>
              <a:t> </a:t>
            </a:r>
            <a:r>
              <a:rPr lang="en-US" sz="1200" dirty="0" err="1"/>
              <a:t>ndryshime</a:t>
            </a:r>
            <a:r>
              <a:rPr lang="en-US" sz="1200" dirty="0"/>
              <a:t>, </a:t>
            </a:r>
            <a:r>
              <a:rPr lang="en-US" sz="1200" dirty="0" err="1"/>
              <a:t>sepse</a:t>
            </a:r>
            <a:r>
              <a:rPr lang="en-US" sz="1200" dirty="0"/>
              <a:t> </a:t>
            </a:r>
            <a:r>
              <a:rPr lang="en-US" sz="1200" dirty="0" err="1"/>
              <a:t>në</a:t>
            </a:r>
            <a:r>
              <a:rPr lang="en-US" sz="1200" dirty="0"/>
              <a:t> </a:t>
            </a:r>
            <a:r>
              <a:rPr lang="en-US" sz="1200" dirty="0" err="1"/>
              <a:t>periudhën</a:t>
            </a:r>
            <a:r>
              <a:rPr lang="en-US" sz="1200" dirty="0"/>
              <a:t> e </a:t>
            </a:r>
            <a:r>
              <a:rPr lang="en-US" sz="1200" dirty="0" err="1"/>
              <a:t>adoleshencës</a:t>
            </a:r>
            <a:r>
              <a:rPr lang="en-US" sz="1200" dirty="0"/>
              <a:t> </a:t>
            </a:r>
            <a:r>
              <a:rPr lang="en-US" sz="1200" dirty="0" err="1"/>
              <a:t>formohet</a:t>
            </a:r>
            <a:r>
              <a:rPr lang="en-US" sz="1200" dirty="0"/>
              <a:t> </a:t>
            </a:r>
            <a:r>
              <a:rPr lang="en-US" sz="1200" dirty="0" err="1"/>
              <a:t>karakteri</a:t>
            </a:r>
            <a:r>
              <a:rPr lang="en-US" sz="1200" dirty="0"/>
              <a:t> i </a:t>
            </a:r>
            <a:r>
              <a:rPr lang="en-US" sz="1200" dirty="0" err="1"/>
              <a:t>personalitetit</a:t>
            </a:r>
            <a:r>
              <a:rPr lang="en-US" sz="1200" dirty="0"/>
              <a:t> </a:t>
            </a:r>
            <a:r>
              <a:rPr lang="en-US" sz="1200" dirty="0" err="1"/>
              <a:t>si</a:t>
            </a:r>
            <a:r>
              <a:rPr lang="en-US" sz="1200" dirty="0"/>
              <a:t> </a:t>
            </a:r>
            <a:r>
              <a:rPr lang="en-US" sz="1200" dirty="0" err="1"/>
              <a:t>dhe</a:t>
            </a:r>
            <a:r>
              <a:rPr lang="en-US" sz="1200" dirty="0"/>
              <a:t> </a:t>
            </a:r>
            <a:r>
              <a:rPr lang="en-US" sz="1200" dirty="0" err="1"/>
              <a:t>përmbrendësohen</a:t>
            </a:r>
            <a:r>
              <a:rPr lang="en-US" sz="1200" dirty="0"/>
              <a:t> </a:t>
            </a:r>
            <a:r>
              <a:rPr lang="en-US" sz="1200" dirty="0" err="1"/>
              <a:t>vlerat</a:t>
            </a:r>
            <a:r>
              <a:rPr lang="en-US" sz="1200" dirty="0"/>
              <a:t> </a:t>
            </a:r>
            <a:r>
              <a:rPr lang="en-US" sz="1200" dirty="0" err="1"/>
              <a:t>dhe</a:t>
            </a:r>
            <a:r>
              <a:rPr lang="en-US" sz="1200" dirty="0"/>
              <a:t> </a:t>
            </a:r>
            <a:r>
              <a:rPr lang="en-US" sz="1200" dirty="0" err="1"/>
              <a:t>normat</a:t>
            </a:r>
            <a:r>
              <a:rPr lang="en-US" sz="1200" dirty="0"/>
              <a:t> </a:t>
            </a:r>
            <a:r>
              <a:rPr lang="en-US" sz="1200" dirty="0" err="1"/>
              <a:t>shoqërore</a:t>
            </a:r>
            <a:r>
              <a:rPr lang="en-US" sz="1200" dirty="0"/>
              <a:t>, </a:t>
            </a:r>
            <a:r>
              <a:rPr lang="en-US" sz="1200" dirty="0" err="1"/>
              <a:t>vetëdija</a:t>
            </a:r>
            <a:r>
              <a:rPr lang="en-US" sz="1200" dirty="0"/>
              <a:t> </a:t>
            </a:r>
            <a:r>
              <a:rPr lang="en-US" sz="1200" dirty="0" err="1"/>
              <a:t>për</a:t>
            </a:r>
            <a:r>
              <a:rPr lang="en-US" sz="1200" dirty="0"/>
              <a:t> </a:t>
            </a:r>
            <a:r>
              <a:rPr lang="en-US" sz="1200" dirty="0" err="1"/>
              <a:t>dëshirat</a:t>
            </a:r>
            <a:r>
              <a:rPr lang="en-US" sz="1200" dirty="0"/>
              <a:t> </a:t>
            </a:r>
            <a:r>
              <a:rPr lang="en-US" sz="1200" dirty="0" err="1"/>
              <a:t>dhe</a:t>
            </a:r>
            <a:r>
              <a:rPr lang="en-US" sz="1200" dirty="0"/>
              <a:t> </a:t>
            </a:r>
            <a:r>
              <a:rPr lang="en-US" sz="1200" dirty="0" err="1"/>
              <a:t>qëllimet</a:t>
            </a:r>
            <a:r>
              <a:rPr lang="en-US" sz="1200" dirty="0"/>
              <a:t> </a:t>
            </a:r>
            <a:r>
              <a:rPr lang="en-US" sz="1200" dirty="0" err="1"/>
              <a:t>jetësore</a:t>
            </a:r>
            <a:r>
              <a:rPr lang="en-US" sz="1200" dirty="0" smtClean="0"/>
              <a:t>.</a:t>
            </a:r>
          </a:p>
          <a:p>
            <a:pPr algn="just"/>
            <a:r>
              <a:rPr lang="en-US" sz="1200" b="1" dirty="0"/>
              <a:t>2. A </a:t>
            </a:r>
            <a:r>
              <a:rPr lang="en-US" sz="1200" b="1" dirty="0" err="1"/>
              <a:t>ngurojnë</a:t>
            </a:r>
            <a:r>
              <a:rPr lang="en-US" sz="1200" b="1" dirty="0"/>
              <a:t> </a:t>
            </a:r>
            <a:r>
              <a:rPr lang="en-US" sz="1200" b="1" dirty="0" err="1"/>
              <a:t>adoleshentët</a:t>
            </a:r>
            <a:r>
              <a:rPr lang="en-US" sz="1200" b="1" dirty="0"/>
              <a:t> </a:t>
            </a:r>
            <a:r>
              <a:rPr lang="en-US" sz="1200" b="1" dirty="0" err="1"/>
              <a:t>të</a:t>
            </a:r>
            <a:r>
              <a:rPr lang="en-US" sz="1200" b="1" dirty="0"/>
              <a:t> </a:t>
            </a:r>
            <a:r>
              <a:rPr lang="en-US" sz="1200" b="1" dirty="0" err="1"/>
              <a:t>marrin</a:t>
            </a:r>
            <a:r>
              <a:rPr lang="en-US" sz="1200" b="1" dirty="0"/>
              <a:t> </a:t>
            </a:r>
            <a:r>
              <a:rPr lang="en-US" sz="1200" b="1" dirty="0" err="1"/>
              <a:t>një</a:t>
            </a:r>
            <a:r>
              <a:rPr lang="en-US" sz="1200" b="1" dirty="0"/>
              <a:t> hap </a:t>
            </a:r>
            <a:r>
              <a:rPr lang="en-US" sz="1200" b="1" dirty="0" err="1"/>
              <a:t>për</a:t>
            </a:r>
            <a:r>
              <a:rPr lang="en-US" sz="1200" b="1" dirty="0"/>
              <a:t> </a:t>
            </a:r>
            <a:r>
              <a:rPr lang="en-US" sz="1200" b="1" dirty="0" err="1"/>
              <a:t>të</a:t>
            </a:r>
            <a:r>
              <a:rPr lang="en-US" sz="1200" b="1" dirty="0"/>
              <a:t> </a:t>
            </a:r>
            <a:r>
              <a:rPr lang="en-US" sz="1200" b="1" dirty="0" err="1"/>
              <a:t>shfaqur</a:t>
            </a:r>
            <a:r>
              <a:rPr lang="en-US" sz="1200" b="1" dirty="0"/>
              <a:t> </a:t>
            </a:r>
            <a:r>
              <a:rPr lang="en-US" sz="1200" b="1" dirty="0" err="1"/>
              <a:t>problemet</a:t>
            </a:r>
            <a:r>
              <a:rPr lang="en-US" sz="1200" b="1" dirty="0"/>
              <a:t> e </a:t>
            </a:r>
            <a:r>
              <a:rPr lang="en-US" sz="1200" b="1" dirty="0" err="1"/>
              <a:t>tyre</a:t>
            </a:r>
            <a:r>
              <a:rPr lang="en-US" sz="1200" b="1" dirty="0"/>
              <a:t>?</a:t>
            </a:r>
            <a:endParaRPr lang="en-US" sz="1200" dirty="0"/>
          </a:p>
          <a:p>
            <a:pPr algn="just"/>
            <a:r>
              <a:rPr lang="en-US" sz="1200" dirty="0"/>
              <a:t> </a:t>
            </a:r>
            <a:r>
              <a:rPr lang="en-US" sz="1200" b="1" dirty="0"/>
              <a:t>Z. </a:t>
            </a:r>
            <a:r>
              <a:rPr lang="en-US" sz="1200" b="1" dirty="0" err="1"/>
              <a:t>Bekimi</a:t>
            </a:r>
            <a:r>
              <a:rPr lang="en-US" sz="1200" dirty="0"/>
              <a:t>: </a:t>
            </a:r>
            <a:r>
              <a:rPr lang="en-US" sz="1200" dirty="0" err="1"/>
              <a:t>Edhe</a:t>
            </a:r>
            <a:r>
              <a:rPr lang="en-US" sz="1200" dirty="0"/>
              <a:t> </a:t>
            </a:r>
            <a:r>
              <a:rPr lang="en-US" sz="1200" dirty="0" err="1"/>
              <a:t>pse</a:t>
            </a:r>
            <a:r>
              <a:rPr lang="en-US" sz="1200" dirty="0"/>
              <a:t> </a:t>
            </a:r>
            <a:r>
              <a:rPr lang="en-US" sz="1200" dirty="0" err="1"/>
              <a:t>në</a:t>
            </a:r>
            <a:r>
              <a:rPr lang="en-US" sz="1200" dirty="0"/>
              <a:t> </a:t>
            </a:r>
            <a:r>
              <a:rPr lang="en-US" sz="1200" dirty="0" err="1"/>
              <a:t>shoqërinë</a:t>
            </a:r>
            <a:r>
              <a:rPr lang="en-US" sz="1200" dirty="0"/>
              <a:t> </a:t>
            </a:r>
            <a:r>
              <a:rPr lang="en-US" sz="1200" dirty="0" err="1"/>
              <a:t>tonë</a:t>
            </a:r>
            <a:r>
              <a:rPr lang="en-US" sz="1200" dirty="0"/>
              <a:t>, </a:t>
            </a:r>
            <a:r>
              <a:rPr lang="en-US" sz="1200" dirty="0" err="1"/>
              <a:t>rrallëherë</a:t>
            </a:r>
            <a:r>
              <a:rPr lang="en-US" sz="1200" dirty="0"/>
              <a:t> </a:t>
            </a:r>
            <a:r>
              <a:rPr lang="en-US" sz="1200" dirty="0" err="1"/>
              <a:t>kemi</a:t>
            </a:r>
            <a:r>
              <a:rPr lang="en-US" sz="1200" dirty="0"/>
              <a:t>  </a:t>
            </a:r>
            <a:r>
              <a:rPr lang="en-US" sz="1200" dirty="0" err="1"/>
              <a:t>dëgjuar</a:t>
            </a:r>
            <a:r>
              <a:rPr lang="en-US" sz="1200" dirty="0"/>
              <a:t> dike i </a:t>
            </a:r>
            <a:r>
              <a:rPr lang="en-US" sz="1200" dirty="0" err="1"/>
              <a:t>cili</a:t>
            </a:r>
            <a:r>
              <a:rPr lang="en-US" sz="1200" dirty="0"/>
              <a:t> </a:t>
            </a:r>
            <a:r>
              <a:rPr lang="en-US" sz="1200" dirty="0" err="1"/>
              <a:t>tregon</a:t>
            </a:r>
            <a:r>
              <a:rPr lang="en-US" sz="1200" dirty="0"/>
              <a:t> se </a:t>
            </a:r>
            <a:r>
              <a:rPr lang="en-US" sz="1200" dirty="0" err="1"/>
              <a:t>ka</a:t>
            </a:r>
            <a:r>
              <a:rPr lang="en-US" sz="1200" dirty="0"/>
              <a:t> </a:t>
            </a:r>
            <a:r>
              <a:rPr lang="en-US" sz="1200" dirty="0" err="1"/>
              <a:t>vizituar</a:t>
            </a:r>
            <a:r>
              <a:rPr lang="en-US" sz="1200" dirty="0"/>
              <a:t> </a:t>
            </a:r>
            <a:r>
              <a:rPr lang="en-US" sz="1200" dirty="0" err="1"/>
              <a:t>një</a:t>
            </a:r>
            <a:r>
              <a:rPr lang="en-US" sz="1200" dirty="0"/>
              <a:t> </a:t>
            </a:r>
            <a:r>
              <a:rPr lang="en-US" sz="1200" dirty="0" err="1"/>
              <a:t>psikolog</a:t>
            </a:r>
            <a:r>
              <a:rPr lang="en-US" sz="1200" dirty="0"/>
              <a:t>, </a:t>
            </a:r>
            <a:r>
              <a:rPr lang="en-US" sz="1200" dirty="0" err="1"/>
              <a:t>për</a:t>
            </a:r>
            <a:r>
              <a:rPr lang="en-US" sz="1200" dirty="0"/>
              <a:t> </a:t>
            </a:r>
            <a:r>
              <a:rPr lang="en-US" sz="1200" dirty="0" err="1"/>
              <a:t>arsye</a:t>
            </a:r>
            <a:r>
              <a:rPr lang="en-US" sz="1200" dirty="0"/>
              <a:t> </a:t>
            </a:r>
            <a:r>
              <a:rPr lang="en-US" sz="1200" dirty="0" err="1"/>
              <a:t>të</a:t>
            </a:r>
            <a:r>
              <a:rPr lang="en-US" sz="1200" dirty="0"/>
              <a:t> </a:t>
            </a:r>
            <a:r>
              <a:rPr lang="en-US" sz="1200" dirty="0" err="1"/>
              <a:t>paragjykimeve</a:t>
            </a:r>
            <a:r>
              <a:rPr lang="en-US" sz="1200" dirty="0"/>
              <a:t>.</a:t>
            </a:r>
          </a:p>
          <a:p>
            <a:pPr algn="just"/>
            <a:r>
              <a:rPr lang="en-US" sz="1200" dirty="0"/>
              <a:t>Sot, </a:t>
            </a:r>
            <a:r>
              <a:rPr lang="en-US" sz="1200" dirty="0" err="1"/>
              <a:t>shkolla</a:t>
            </a:r>
            <a:r>
              <a:rPr lang="en-US" sz="1200" dirty="0"/>
              <a:t> </a:t>
            </a:r>
            <a:r>
              <a:rPr lang="en-US" sz="1200" dirty="0" err="1"/>
              <a:t>jonë</a:t>
            </a:r>
            <a:r>
              <a:rPr lang="en-US" sz="1200" dirty="0"/>
              <a:t> </a:t>
            </a:r>
            <a:r>
              <a:rPr lang="en-US" sz="1200" dirty="0" err="1"/>
              <a:t>ka</a:t>
            </a:r>
            <a:r>
              <a:rPr lang="en-US" sz="1200" dirty="0"/>
              <a:t> </a:t>
            </a:r>
            <a:r>
              <a:rPr lang="en-US" sz="1200" dirty="0" err="1"/>
              <a:t>psikolog</a:t>
            </a:r>
            <a:r>
              <a:rPr lang="en-US" sz="1200" dirty="0"/>
              <a:t>, </a:t>
            </a:r>
            <a:r>
              <a:rPr lang="en-US" sz="1200" dirty="0" err="1"/>
              <a:t>ku</a:t>
            </a:r>
            <a:r>
              <a:rPr lang="en-US" sz="1200" dirty="0"/>
              <a:t> </a:t>
            </a:r>
            <a:r>
              <a:rPr lang="en-US" sz="1200" dirty="0" err="1"/>
              <a:t>të</a:t>
            </a:r>
            <a:r>
              <a:rPr lang="en-US" sz="1200" dirty="0"/>
              <a:t> </a:t>
            </a:r>
            <a:r>
              <a:rPr lang="en-US" sz="1200" dirty="0" err="1"/>
              <a:t>gjithë</a:t>
            </a:r>
            <a:r>
              <a:rPr lang="en-US" sz="1200" dirty="0"/>
              <a:t> </a:t>
            </a:r>
            <a:r>
              <a:rPr lang="en-US" sz="1200" dirty="0" err="1"/>
              <a:t>nxënësit</a:t>
            </a:r>
            <a:r>
              <a:rPr lang="en-US" sz="1200" dirty="0"/>
              <a:t> e </a:t>
            </a:r>
            <a:r>
              <a:rPr lang="en-US" sz="1200" dirty="0" err="1"/>
              <a:t>kanë</a:t>
            </a:r>
            <a:r>
              <a:rPr lang="en-US" sz="1200" dirty="0"/>
              <a:t> </a:t>
            </a:r>
            <a:r>
              <a:rPr lang="en-US" sz="1200" dirty="0" err="1"/>
              <a:t>një</a:t>
            </a:r>
            <a:r>
              <a:rPr lang="en-US" sz="1200" dirty="0"/>
              <a:t> “</a:t>
            </a:r>
            <a:r>
              <a:rPr lang="en-US" sz="1200" dirty="0" err="1"/>
              <a:t>derë</a:t>
            </a:r>
            <a:r>
              <a:rPr lang="en-US" sz="1200" dirty="0"/>
              <a:t> </a:t>
            </a:r>
            <a:r>
              <a:rPr lang="en-US" sz="1200" dirty="0" err="1"/>
              <a:t>të</a:t>
            </a:r>
            <a:r>
              <a:rPr lang="en-US" sz="1200" dirty="0"/>
              <a:t> </a:t>
            </a:r>
            <a:r>
              <a:rPr lang="en-US" sz="1200" dirty="0" err="1"/>
              <a:t>hapur</a:t>
            </a:r>
            <a:r>
              <a:rPr lang="en-US" sz="1200" dirty="0"/>
              <a:t>” </a:t>
            </a:r>
            <a:r>
              <a:rPr lang="en-US" sz="1200" dirty="0" err="1"/>
              <a:t>për</a:t>
            </a:r>
            <a:r>
              <a:rPr lang="en-US" sz="1200" dirty="0"/>
              <a:t> </a:t>
            </a:r>
            <a:r>
              <a:rPr lang="en-US" sz="1200" dirty="0" err="1"/>
              <a:t>ҫdo</a:t>
            </a:r>
            <a:r>
              <a:rPr lang="en-US" sz="1200" dirty="0"/>
              <a:t> problem </a:t>
            </a:r>
            <a:r>
              <a:rPr lang="en-US" sz="1200" dirty="0" err="1"/>
              <a:t>që</a:t>
            </a:r>
            <a:r>
              <a:rPr lang="en-US" sz="1200" dirty="0"/>
              <a:t> </a:t>
            </a:r>
            <a:r>
              <a:rPr lang="en-US" sz="1200" dirty="0" err="1"/>
              <a:t>mund</a:t>
            </a:r>
            <a:r>
              <a:rPr lang="en-US" sz="1200" dirty="0"/>
              <a:t> </a:t>
            </a:r>
            <a:r>
              <a:rPr lang="en-US" sz="1200" dirty="0" err="1"/>
              <a:t>t’i</a:t>
            </a:r>
            <a:r>
              <a:rPr lang="en-US" sz="1200" dirty="0"/>
              <a:t> </a:t>
            </a:r>
            <a:r>
              <a:rPr lang="en-US" sz="1200" dirty="0" err="1"/>
              <a:t>shoqëroj</a:t>
            </a:r>
            <a:r>
              <a:rPr lang="en-US" sz="1200" dirty="0"/>
              <a:t> </a:t>
            </a:r>
            <a:r>
              <a:rPr lang="en-US" sz="1200" dirty="0" err="1"/>
              <a:t>ata</a:t>
            </a:r>
            <a:r>
              <a:rPr lang="en-US" sz="1200" dirty="0"/>
              <a:t>.</a:t>
            </a:r>
          </a:p>
          <a:p>
            <a:pPr algn="just"/>
            <a:endParaRPr lang="en-US" sz="1200" dirty="0"/>
          </a:p>
          <a:p>
            <a:pPr algn="just"/>
            <a:endParaRPr lang="en-US" sz="1200" b="1" dirty="0" smtClean="0"/>
          </a:p>
          <a:p>
            <a:pPr algn="just"/>
            <a:endParaRPr lang="en-US" sz="1200" dirty="0"/>
          </a:p>
        </p:txBody>
      </p:sp>
      <p:sp>
        <p:nvSpPr>
          <p:cNvPr id="12" name="TextBox 11"/>
          <p:cNvSpPr txBox="1"/>
          <p:nvPr/>
        </p:nvSpPr>
        <p:spPr>
          <a:xfrm>
            <a:off x="3344918" y="4089022"/>
            <a:ext cx="3383280" cy="5816977"/>
          </a:xfrm>
          <a:prstGeom prst="rect">
            <a:avLst/>
          </a:prstGeom>
          <a:noFill/>
        </p:spPr>
        <p:txBody>
          <a:bodyPr wrap="square" rtlCol="0">
            <a:spAutoFit/>
          </a:bodyPr>
          <a:lstStyle/>
          <a:p>
            <a:pPr algn="just"/>
            <a:endParaRPr lang="en-US" sz="1200" dirty="0"/>
          </a:p>
          <a:p>
            <a:pPr algn="just"/>
            <a:r>
              <a:rPr lang="en-US" sz="1200" b="1" dirty="0"/>
              <a:t>3. </a:t>
            </a:r>
            <a:r>
              <a:rPr lang="en-US" sz="1200" b="1" dirty="0" err="1"/>
              <a:t>Ҫfarë</a:t>
            </a:r>
            <a:r>
              <a:rPr lang="en-US" sz="1200" b="1" dirty="0"/>
              <a:t> </a:t>
            </a:r>
            <a:r>
              <a:rPr lang="en-US" sz="1200" b="1" dirty="0" err="1"/>
              <a:t>jeni</a:t>
            </a:r>
            <a:r>
              <a:rPr lang="en-US" sz="1200" b="1" dirty="0"/>
              <a:t> </a:t>
            </a:r>
            <a:r>
              <a:rPr lang="en-US" sz="1200" b="1" dirty="0" err="1"/>
              <a:t>në</a:t>
            </a:r>
            <a:r>
              <a:rPr lang="en-US" sz="1200" b="1" dirty="0"/>
              <a:t> </a:t>
            </a:r>
            <a:r>
              <a:rPr lang="en-US" sz="1200" b="1" dirty="0" err="1"/>
              <a:t>gjendje</a:t>
            </a:r>
            <a:r>
              <a:rPr lang="en-US" sz="1200" b="1" dirty="0"/>
              <a:t> </a:t>
            </a:r>
            <a:r>
              <a:rPr lang="en-US" sz="1200" b="1" dirty="0" err="1"/>
              <a:t>të</a:t>
            </a:r>
            <a:r>
              <a:rPr lang="en-US" sz="1200" b="1" dirty="0"/>
              <a:t> </a:t>
            </a:r>
            <a:r>
              <a:rPr lang="en-US" sz="1200" b="1" dirty="0" err="1"/>
              <a:t>bëni</a:t>
            </a:r>
            <a:r>
              <a:rPr lang="en-US" sz="1200" b="1" dirty="0"/>
              <a:t> </a:t>
            </a:r>
            <a:r>
              <a:rPr lang="en-US" sz="1200" b="1" dirty="0" err="1"/>
              <a:t>për</a:t>
            </a:r>
            <a:r>
              <a:rPr lang="en-US" sz="1200" b="1" dirty="0"/>
              <a:t> </a:t>
            </a:r>
            <a:r>
              <a:rPr lang="en-US" sz="1200" b="1" dirty="0" err="1"/>
              <a:t>të</a:t>
            </a:r>
            <a:r>
              <a:rPr lang="en-US" sz="1200" b="1" dirty="0"/>
              <a:t> </a:t>
            </a:r>
            <a:r>
              <a:rPr lang="en-US" sz="1200" b="1" dirty="0" err="1"/>
              <a:t>thyer</a:t>
            </a:r>
            <a:r>
              <a:rPr lang="en-US" sz="1200" b="1" dirty="0"/>
              <a:t> </a:t>
            </a:r>
            <a:r>
              <a:rPr lang="en-US" sz="1200" b="1" dirty="0" err="1"/>
              <a:t>tabun</a:t>
            </a:r>
            <a:r>
              <a:rPr lang="en-US" sz="1200" b="1" dirty="0"/>
              <a:t> e </a:t>
            </a:r>
            <a:r>
              <a:rPr lang="en-US" sz="1200" b="1" dirty="0" err="1"/>
              <a:t>mendimeve</a:t>
            </a:r>
            <a:r>
              <a:rPr lang="en-US" sz="1200" b="1" dirty="0"/>
              <a:t> </a:t>
            </a:r>
            <a:r>
              <a:rPr lang="en-US" sz="1200" b="1" dirty="0" err="1"/>
              <a:t>të</a:t>
            </a:r>
            <a:r>
              <a:rPr lang="en-US" sz="1200" b="1" dirty="0"/>
              <a:t> </a:t>
            </a:r>
            <a:r>
              <a:rPr lang="en-US" sz="1200" b="1" dirty="0" err="1"/>
              <a:t>këtyre</a:t>
            </a:r>
            <a:r>
              <a:rPr lang="en-US" sz="1200" b="1" dirty="0"/>
              <a:t> </a:t>
            </a:r>
            <a:r>
              <a:rPr lang="en-US" sz="1200" b="1" dirty="0" err="1"/>
              <a:t>adoleshentëve</a:t>
            </a:r>
            <a:r>
              <a:rPr lang="en-US" sz="1200" b="1" dirty="0"/>
              <a:t>?</a:t>
            </a:r>
          </a:p>
          <a:p>
            <a:pPr algn="just"/>
            <a:r>
              <a:rPr lang="en-US" sz="1200" b="1" dirty="0"/>
              <a:t>                                                                                                                                   Z. </a:t>
            </a:r>
            <a:r>
              <a:rPr lang="en-US" sz="1200" b="1" dirty="0" err="1"/>
              <a:t>Bekimi</a:t>
            </a:r>
            <a:r>
              <a:rPr lang="en-US" sz="1200" b="1" dirty="0"/>
              <a:t>:  </a:t>
            </a:r>
            <a:r>
              <a:rPr lang="en-US" sz="1200" dirty="0" err="1"/>
              <a:t>Gjatë</a:t>
            </a:r>
            <a:r>
              <a:rPr lang="en-US" sz="1200" dirty="0"/>
              <a:t> </a:t>
            </a:r>
            <a:r>
              <a:rPr lang="en-US" sz="1200" dirty="0" err="1"/>
              <a:t>përvojës</a:t>
            </a:r>
            <a:r>
              <a:rPr lang="en-US" sz="1200" dirty="0"/>
              <a:t> time </a:t>
            </a:r>
            <a:r>
              <a:rPr lang="en-US" sz="1200" dirty="0" err="1"/>
              <a:t>kam</a:t>
            </a:r>
            <a:r>
              <a:rPr lang="en-US" sz="1200" dirty="0"/>
              <a:t> </a:t>
            </a:r>
            <a:r>
              <a:rPr lang="en-US" sz="1200" dirty="0" err="1"/>
              <a:t>takuar</a:t>
            </a:r>
            <a:r>
              <a:rPr lang="en-US" sz="1200" dirty="0"/>
              <a:t> </a:t>
            </a:r>
            <a:r>
              <a:rPr lang="en-US" sz="1200" dirty="0" err="1"/>
              <a:t>shumë</a:t>
            </a:r>
            <a:r>
              <a:rPr lang="en-US" sz="1200" dirty="0"/>
              <a:t> </a:t>
            </a:r>
            <a:r>
              <a:rPr lang="en-US" sz="1200" dirty="0" err="1"/>
              <a:t>njerëz</a:t>
            </a:r>
            <a:r>
              <a:rPr lang="en-US" sz="1200" dirty="0"/>
              <a:t> </a:t>
            </a:r>
            <a:r>
              <a:rPr lang="en-US" sz="1200" dirty="0" err="1"/>
              <a:t>që</a:t>
            </a:r>
            <a:r>
              <a:rPr lang="en-US" sz="1200" dirty="0"/>
              <a:t> </a:t>
            </a:r>
            <a:r>
              <a:rPr lang="en-US" sz="1200" dirty="0" err="1"/>
              <a:t>problemet</a:t>
            </a:r>
            <a:r>
              <a:rPr lang="en-US" sz="1200" dirty="0"/>
              <a:t> e </a:t>
            </a:r>
            <a:r>
              <a:rPr lang="en-US" sz="1200" dirty="0" err="1"/>
              <a:t>tyre</a:t>
            </a:r>
            <a:r>
              <a:rPr lang="en-US" sz="1200" dirty="0"/>
              <a:t> </a:t>
            </a:r>
            <a:r>
              <a:rPr lang="en-US" sz="1200" dirty="0" err="1"/>
              <a:t>psikologjike</a:t>
            </a:r>
            <a:r>
              <a:rPr lang="en-US" sz="1200" dirty="0"/>
              <a:t> i </a:t>
            </a:r>
            <a:r>
              <a:rPr lang="en-US" sz="1200" dirty="0" err="1"/>
              <a:t>trajtojnë</a:t>
            </a:r>
            <a:r>
              <a:rPr lang="en-US" sz="1200" dirty="0"/>
              <a:t> </a:t>
            </a:r>
            <a:r>
              <a:rPr lang="en-US" sz="1200" dirty="0" err="1"/>
              <a:t>si</a:t>
            </a:r>
            <a:r>
              <a:rPr lang="en-US" sz="1200" dirty="0"/>
              <a:t>  </a:t>
            </a:r>
            <a:r>
              <a:rPr lang="en-US" sz="1200" dirty="0" err="1"/>
              <a:t>sekrete</a:t>
            </a:r>
            <a:r>
              <a:rPr lang="en-US" sz="1200" dirty="0"/>
              <a:t> </a:t>
            </a:r>
            <a:r>
              <a:rPr lang="en-US" sz="1200" dirty="0" err="1"/>
              <a:t>personale</a:t>
            </a:r>
            <a:r>
              <a:rPr lang="en-US" sz="1200" dirty="0"/>
              <a:t>  </a:t>
            </a:r>
            <a:r>
              <a:rPr lang="en-US" sz="1200" dirty="0" err="1"/>
              <a:t>dhe</a:t>
            </a:r>
            <a:r>
              <a:rPr lang="en-US" sz="1200" dirty="0"/>
              <a:t> </a:t>
            </a:r>
            <a:r>
              <a:rPr lang="en-US" sz="1200" dirty="0" err="1"/>
              <a:t>të</a:t>
            </a:r>
            <a:r>
              <a:rPr lang="en-US" sz="1200" dirty="0"/>
              <a:t>  </a:t>
            </a:r>
            <a:r>
              <a:rPr lang="en-US" sz="1200" dirty="0" err="1"/>
              <a:t>njejtat</a:t>
            </a:r>
            <a:r>
              <a:rPr lang="en-US" sz="1200" dirty="0"/>
              <a:t> </a:t>
            </a:r>
            <a:r>
              <a:rPr lang="en-US" sz="1200" dirty="0" err="1"/>
              <a:t>mundohen</a:t>
            </a:r>
            <a:r>
              <a:rPr lang="en-US" sz="1200" dirty="0"/>
              <a:t> </a:t>
            </a:r>
            <a:r>
              <a:rPr lang="en-US" sz="1200" dirty="0" err="1"/>
              <a:t>t’i</a:t>
            </a:r>
            <a:r>
              <a:rPr lang="en-US" sz="1200" dirty="0"/>
              <a:t> </a:t>
            </a:r>
            <a:r>
              <a:rPr lang="en-US" sz="1200" dirty="0" err="1"/>
              <a:t>fshehin</a:t>
            </a:r>
            <a:r>
              <a:rPr lang="en-US" sz="1200" dirty="0"/>
              <a:t> </a:t>
            </a:r>
            <a:r>
              <a:rPr lang="en-US" sz="1200" dirty="0" err="1"/>
              <a:t>apo</a:t>
            </a:r>
            <a:r>
              <a:rPr lang="en-US" sz="1200" dirty="0"/>
              <a:t> </a:t>
            </a:r>
            <a:r>
              <a:rPr lang="en-US" sz="1200" dirty="0" err="1"/>
              <a:t>ndodh</a:t>
            </a:r>
            <a:r>
              <a:rPr lang="en-US" sz="1200" dirty="0"/>
              <a:t> </a:t>
            </a:r>
            <a:r>
              <a:rPr lang="en-US" sz="1200" dirty="0" err="1"/>
              <a:t>që</a:t>
            </a:r>
            <a:r>
              <a:rPr lang="en-US" sz="1200" dirty="0"/>
              <a:t> i </a:t>
            </a:r>
            <a:r>
              <a:rPr lang="en-US" sz="1200" dirty="0" err="1"/>
              <a:t>ndajnë</a:t>
            </a:r>
            <a:r>
              <a:rPr lang="en-US" sz="1200" dirty="0"/>
              <a:t> </a:t>
            </a:r>
            <a:r>
              <a:rPr lang="en-US" sz="1200" dirty="0" err="1"/>
              <a:t>ato</a:t>
            </a:r>
            <a:r>
              <a:rPr lang="en-US" sz="1200" dirty="0"/>
              <a:t> me </a:t>
            </a:r>
            <a:r>
              <a:rPr lang="en-US" sz="1200" dirty="0" err="1"/>
              <a:t>ndonjë</a:t>
            </a:r>
            <a:r>
              <a:rPr lang="en-US" sz="1200" dirty="0"/>
              <a:t> </a:t>
            </a:r>
            <a:r>
              <a:rPr lang="en-US" sz="1200" dirty="0" err="1"/>
              <a:t>shokë</a:t>
            </a:r>
            <a:r>
              <a:rPr lang="en-US" sz="1200" dirty="0"/>
              <a:t>/</a:t>
            </a:r>
            <a:r>
              <a:rPr lang="en-US" sz="1200" dirty="0" err="1"/>
              <a:t>shoqe</a:t>
            </a:r>
            <a:r>
              <a:rPr lang="en-US" sz="1200" dirty="0"/>
              <a:t>, </a:t>
            </a:r>
            <a:r>
              <a:rPr lang="en-US" sz="1200" dirty="0" err="1"/>
              <a:t>mirëpo</a:t>
            </a:r>
            <a:r>
              <a:rPr lang="en-US" sz="1200" dirty="0"/>
              <a:t> </a:t>
            </a:r>
            <a:r>
              <a:rPr lang="en-US" sz="1200" dirty="0" err="1"/>
              <a:t>harrojnë</a:t>
            </a:r>
            <a:r>
              <a:rPr lang="en-US" sz="1200" dirty="0"/>
              <a:t> se </a:t>
            </a:r>
            <a:r>
              <a:rPr lang="en-US" sz="1200" dirty="0" err="1"/>
              <a:t>ata</a:t>
            </a:r>
            <a:r>
              <a:rPr lang="en-US" sz="1200" dirty="0"/>
              <a:t> </a:t>
            </a:r>
            <a:r>
              <a:rPr lang="en-US" sz="1200" dirty="0" err="1"/>
              <a:t>nuk</a:t>
            </a:r>
            <a:r>
              <a:rPr lang="en-US" sz="1200" dirty="0"/>
              <a:t> </a:t>
            </a:r>
            <a:r>
              <a:rPr lang="en-US" sz="1200" dirty="0" err="1"/>
              <a:t>janë</a:t>
            </a:r>
            <a:r>
              <a:rPr lang="en-US" sz="1200" dirty="0"/>
              <a:t> </a:t>
            </a:r>
            <a:r>
              <a:rPr lang="en-US" sz="1200" dirty="0" err="1"/>
              <a:t>njerëz</a:t>
            </a:r>
            <a:r>
              <a:rPr lang="en-US" sz="1200" dirty="0"/>
              <a:t> </a:t>
            </a:r>
            <a:r>
              <a:rPr lang="en-US" sz="1200" dirty="0" err="1"/>
              <a:t>kompetent</a:t>
            </a:r>
            <a:r>
              <a:rPr lang="en-US" sz="1200" dirty="0"/>
              <a:t> </a:t>
            </a:r>
            <a:r>
              <a:rPr lang="en-US" sz="1200" dirty="0" err="1"/>
              <a:t>dhe</a:t>
            </a:r>
            <a:r>
              <a:rPr lang="en-US" sz="1200" dirty="0"/>
              <a:t> </a:t>
            </a:r>
            <a:r>
              <a:rPr lang="en-US" sz="1200" dirty="0" err="1"/>
              <a:t>kurdoherë</a:t>
            </a:r>
            <a:r>
              <a:rPr lang="en-US" sz="1200" dirty="0"/>
              <a:t>  </a:t>
            </a:r>
            <a:r>
              <a:rPr lang="en-US" sz="1200" dirty="0" err="1"/>
              <a:t>ato</a:t>
            </a:r>
            <a:r>
              <a:rPr lang="en-US" sz="1200" dirty="0"/>
              <a:t> “</a:t>
            </a:r>
            <a:r>
              <a:rPr lang="en-US" sz="1200" dirty="0" err="1"/>
              <a:t>sekrete</a:t>
            </a:r>
            <a:r>
              <a:rPr lang="en-US" sz="1200" dirty="0"/>
              <a:t>” </a:t>
            </a:r>
            <a:r>
              <a:rPr lang="en-US" sz="1200" dirty="0" err="1"/>
              <a:t>ata</a:t>
            </a:r>
            <a:r>
              <a:rPr lang="en-US" sz="1200" dirty="0"/>
              <a:t> do </a:t>
            </a:r>
            <a:r>
              <a:rPr lang="en-US" sz="1200" dirty="0" err="1"/>
              <a:t>t’i</a:t>
            </a:r>
            <a:r>
              <a:rPr lang="en-US" sz="1200" dirty="0"/>
              <a:t> </a:t>
            </a:r>
            <a:r>
              <a:rPr lang="en-US" sz="1200" dirty="0" err="1"/>
              <a:t>transmetojnë</a:t>
            </a:r>
            <a:r>
              <a:rPr lang="en-US" sz="1200" dirty="0"/>
              <a:t> </a:t>
            </a:r>
            <a:r>
              <a:rPr lang="en-US" sz="1200" dirty="0" err="1"/>
              <a:t>tek</a:t>
            </a:r>
            <a:r>
              <a:rPr lang="en-US" sz="1200" dirty="0"/>
              <a:t> </a:t>
            </a:r>
            <a:r>
              <a:rPr lang="en-US" sz="1200" dirty="0" err="1"/>
              <a:t>të</a:t>
            </a:r>
            <a:r>
              <a:rPr lang="en-US" sz="1200" dirty="0"/>
              <a:t> </a:t>
            </a:r>
            <a:r>
              <a:rPr lang="en-US" sz="1200" dirty="0" err="1"/>
              <a:t>tjerët</a:t>
            </a:r>
            <a:r>
              <a:rPr lang="en-US" sz="1200" dirty="0"/>
              <a:t>, </a:t>
            </a:r>
            <a:r>
              <a:rPr lang="en-US" sz="1200" dirty="0" err="1"/>
              <a:t>pastaj</a:t>
            </a:r>
            <a:r>
              <a:rPr lang="en-US" sz="1200" dirty="0"/>
              <a:t> </a:t>
            </a:r>
            <a:r>
              <a:rPr lang="en-US" sz="1200" dirty="0" err="1"/>
              <a:t>tek</a:t>
            </a:r>
            <a:r>
              <a:rPr lang="en-US" sz="1200" dirty="0"/>
              <a:t> </a:t>
            </a:r>
            <a:r>
              <a:rPr lang="en-US" sz="1200" dirty="0" err="1"/>
              <a:t>ata</a:t>
            </a:r>
            <a:r>
              <a:rPr lang="en-US" sz="1200" dirty="0"/>
              <a:t> do </a:t>
            </a:r>
            <a:r>
              <a:rPr lang="en-US" sz="1200" dirty="0" err="1"/>
              <a:t>të</a:t>
            </a:r>
            <a:r>
              <a:rPr lang="en-US" sz="1200" dirty="0"/>
              <a:t> </a:t>
            </a:r>
            <a:r>
              <a:rPr lang="en-US" sz="1200" dirty="0" err="1"/>
              <a:t>krijohet</a:t>
            </a:r>
            <a:r>
              <a:rPr lang="en-US" sz="1200" dirty="0"/>
              <a:t> </a:t>
            </a:r>
            <a:r>
              <a:rPr lang="en-US" sz="1200" dirty="0" err="1"/>
              <a:t>ndjenja</a:t>
            </a:r>
            <a:r>
              <a:rPr lang="en-US" sz="1200" dirty="0"/>
              <a:t> e </a:t>
            </a:r>
            <a:r>
              <a:rPr lang="en-US" sz="1200" dirty="0" err="1"/>
              <a:t>pendimit</a:t>
            </a:r>
            <a:r>
              <a:rPr lang="en-US" sz="1200" dirty="0"/>
              <a:t>.</a:t>
            </a:r>
          </a:p>
          <a:p>
            <a:pPr algn="just"/>
            <a:r>
              <a:rPr lang="en-US" sz="1200" dirty="0" err="1"/>
              <a:t>Për</a:t>
            </a:r>
            <a:r>
              <a:rPr lang="en-US" sz="1200" dirty="0"/>
              <a:t> </a:t>
            </a:r>
            <a:r>
              <a:rPr lang="en-US" sz="1200" dirty="0" err="1"/>
              <a:t>këtë</a:t>
            </a:r>
            <a:r>
              <a:rPr lang="en-US" sz="1200" dirty="0"/>
              <a:t> </a:t>
            </a:r>
            <a:r>
              <a:rPr lang="en-US" sz="1200" dirty="0" err="1"/>
              <a:t>shkak</a:t>
            </a:r>
            <a:r>
              <a:rPr lang="en-US" sz="1200" dirty="0"/>
              <a:t> </a:t>
            </a:r>
            <a:r>
              <a:rPr lang="en-US" sz="1200" dirty="0" err="1"/>
              <a:t>është</a:t>
            </a:r>
            <a:r>
              <a:rPr lang="en-US" sz="1200" dirty="0"/>
              <a:t> </a:t>
            </a:r>
            <a:r>
              <a:rPr lang="en-US" sz="1200" dirty="0" err="1"/>
              <a:t>më</a:t>
            </a:r>
            <a:r>
              <a:rPr lang="en-US" sz="1200" dirty="0"/>
              <a:t> </a:t>
            </a:r>
            <a:r>
              <a:rPr lang="en-US" sz="1200" dirty="0" err="1"/>
              <a:t>mirë</a:t>
            </a:r>
            <a:r>
              <a:rPr lang="en-US" sz="1200" dirty="0"/>
              <a:t> </a:t>
            </a:r>
            <a:r>
              <a:rPr lang="en-US" sz="1200" dirty="0" err="1"/>
              <a:t>të</a:t>
            </a:r>
            <a:r>
              <a:rPr lang="en-US" sz="1200" dirty="0"/>
              <a:t> </a:t>
            </a:r>
            <a:r>
              <a:rPr lang="en-US" sz="1200" dirty="0" err="1"/>
              <a:t>vizitohet</a:t>
            </a:r>
            <a:r>
              <a:rPr lang="en-US" sz="1200" dirty="0"/>
              <a:t> </a:t>
            </a:r>
            <a:r>
              <a:rPr lang="en-US" sz="1200" dirty="0" err="1"/>
              <a:t>psikologu</a:t>
            </a:r>
            <a:r>
              <a:rPr lang="en-US" sz="1200" dirty="0"/>
              <a:t>,  </a:t>
            </a:r>
            <a:r>
              <a:rPr lang="en-US" sz="1200" dirty="0" err="1"/>
              <a:t>dhe</a:t>
            </a:r>
            <a:r>
              <a:rPr lang="en-US" sz="1200" dirty="0"/>
              <a:t> </a:t>
            </a:r>
            <a:r>
              <a:rPr lang="en-US" sz="1200" dirty="0" err="1"/>
              <a:t>ҫka</a:t>
            </a:r>
            <a:r>
              <a:rPr lang="en-US" sz="1200" dirty="0"/>
              <a:t> </a:t>
            </a:r>
            <a:r>
              <a:rPr lang="en-US" sz="1200" dirty="0" err="1"/>
              <a:t>është</a:t>
            </a:r>
            <a:r>
              <a:rPr lang="en-US" sz="1200" dirty="0"/>
              <a:t> </a:t>
            </a:r>
            <a:r>
              <a:rPr lang="en-US" sz="1200" dirty="0" err="1"/>
              <a:t>më</a:t>
            </a:r>
            <a:r>
              <a:rPr lang="en-US" sz="1200" dirty="0"/>
              <a:t> e </a:t>
            </a:r>
            <a:r>
              <a:rPr lang="en-US" sz="1200" dirty="0" err="1"/>
              <a:t>rëndësishmja</a:t>
            </a:r>
            <a:r>
              <a:rPr lang="en-US" sz="1200" dirty="0"/>
              <a:t> </a:t>
            </a:r>
            <a:r>
              <a:rPr lang="en-US" sz="1200" dirty="0" err="1"/>
              <a:t>të</a:t>
            </a:r>
            <a:r>
              <a:rPr lang="en-US" sz="1200" dirty="0"/>
              <a:t> </a:t>
            </a:r>
            <a:r>
              <a:rPr lang="en-US" sz="1200" dirty="0" err="1"/>
              <a:t>dhënat</a:t>
            </a:r>
            <a:r>
              <a:rPr lang="en-US" sz="1200" dirty="0"/>
              <a:t> e </a:t>
            </a:r>
            <a:r>
              <a:rPr lang="en-US" sz="1200" dirty="0" err="1"/>
              <a:t>tua</a:t>
            </a:r>
            <a:r>
              <a:rPr lang="en-US" sz="1200" dirty="0"/>
              <a:t> </a:t>
            </a:r>
            <a:r>
              <a:rPr lang="en-US" sz="1200" dirty="0" err="1"/>
              <a:t>dhe</a:t>
            </a:r>
            <a:r>
              <a:rPr lang="en-US" sz="1200" dirty="0"/>
              <a:t> </a:t>
            </a:r>
            <a:r>
              <a:rPr lang="en-US" sz="1200" dirty="0" err="1"/>
              <a:t>të</a:t>
            </a:r>
            <a:r>
              <a:rPr lang="en-US" sz="1200" dirty="0"/>
              <a:t> </a:t>
            </a:r>
            <a:r>
              <a:rPr lang="en-US" sz="1200" dirty="0" err="1"/>
              <a:t>gjitha</a:t>
            </a:r>
            <a:r>
              <a:rPr lang="en-US" sz="1200" dirty="0"/>
              <a:t> </a:t>
            </a:r>
            <a:r>
              <a:rPr lang="en-US" sz="1200" dirty="0" err="1"/>
              <a:t>ato</a:t>
            </a:r>
            <a:r>
              <a:rPr lang="en-US" sz="1200" dirty="0"/>
              <a:t> </a:t>
            </a:r>
            <a:r>
              <a:rPr lang="en-US" sz="1200" dirty="0" err="1"/>
              <a:t>që</a:t>
            </a:r>
            <a:r>
              <a:rPr lang="en-US" sz="1200" dirty="0"/>
              <a:t> i </a:t>
            </a:r>
            <a:r>
              <a:rPr lang="en-US" sz="1200" dirty="0" err="1"/>
              <a:t>shprehni</a:t>
            </a:r>
            <a:r>
              <a:rPr lang="en-US" sz="1200" dirty="0"/>
              <a:t> </a:t>
            </a:r>
            <a:r>
              <a:rPr lang="en-US" sz="1200" dirty="0" err="1"/>
              <a:t>tek</a:t>
            </a:r>
            <a:r>
              <a:rPr lang="en-US" sz="1200" dirty="0"/>
              <a:t> </a:t>
            </a:r>
            <a:r>
              <a:rPr lang="en-US" sz="1200" dirty="0" err="1"/>
              <a:t>psikologu</a:t>
            </a:r>
            <a:r>
              <a:rPr lang="en-US" sz="1200" dirty="0"/>
              <a:t> do </a:t>
            </a:r>
            <a:r>
              <a:rPr lang="en-US" sz="1200" dirty="0" err="1"/>
              <a:t>të</a:t>
            </a:r>
            <a:r>
              <a:rPr lang="en-US" sz="1200" dirty="0"/>
              <a:t> </a:t>
            </a:r>
            <a:r>
              <a:rPr lang="en-US" sz="1200" dirty="0" err="1"/>
              <a:t>mbetet</a:t>
            </a:r>
            <a:r>
              <a:rPr lang="en-US" sz="1200" dirty="0"/>
              <a:t> </a:t>
            </a:r>
            <a:r>
              <a:rPr lang="en-US" sz="1200" dirty="0" err="1"/>
              <a:t>konfidenciale</a:t>
            </a:r>
            <a:r>
              <a:rPr lang="en-US" sz="1200" dirty="0"/>
              <a:t>, </a:t>
            </a:r>
            <a:r>
              <a:rPr lang="en-US" sz="1200" dirty="0" err="1"/>
              <a:t>sipas</a:t>
            </a:r>
            <a:r>
              <a:rPr lang="en-US" sz="1200" dirty="0"/>
              <a:t>  </a:t>
            </a:r>
            <a:r>
              <a:rPr lang="en-US" sz="1200" dirty="0" err="1"/>
              <a:t>parimeve</a:t>
            </a:r>
            <a:r>
              <a:rPr lang="en-US" sz="1200" dirty="0"/>
              <a:t> </a:t>
            </a:r>
            <a:r>
              <a:rPr lang="en-US" sz="1200" dirty="0" err="1"/>
              <a:t>të</a:t>
            </a:r>
            <a:r>
              <a:rPr lang="en-US" sz="1200" dirty="0"/>
              <a:t> </a:t>
            </a:r>
            <a:r>
              <a:rPr lang="en-US" sz="1200" dirty="0" err="1"/>
              <a:t>etikës</a:t>
            </a:r>
            <a:r>
              <a:rPr lang="en-US" sz="1200" dirty="0"/>
              <a:t> </a:t>
            </a:r>
            <a:r>
              <a:rPr lang="en-US" sz="1200" dirty="0" err="1"/>
              <a:t>të</a:t>
            </a:r>
            <a:r>
              <a:rPr lang="en-US" sz="1200" dirty="0"/>
              <a:t> </a:t>
            </a:r>
            <a:r>
              <a:rPr lang="en-US" sz="1200" dirty="0" err="1"/>
              <a:t>profesionistit</a:t>
            </a:r>
            <a:r>
              <a:rPr lang="en-US" sz="1200" dirty="0"/>
              <a:t>  </a:t>
            </a:r>
            <a:r>
              <a:rPr lang="en-US" sz="1200" dirty="0" err="1"/>
              <a:t>të</a:t>
            </a:r>
            <a:r>
              <a:rPr lang="en-US" sz="1200" dirty="0"/>
              <a:t> </a:t>
            </a:r>
            <a:r>
              <a:rPr lang="en-US" sz="1200" dirty="0" err="1"/>
              <a:t>psikologjisë</a:t>
            </a:r>
            <a:r>
              <a:rPr lang="en-US" sz="1200" dirty="0"/>
              <a:t>.</a:t>
            </a:r>
          </a:p>
          <a:p>
            <a:pPr algn="just"/>
            <a:r>
              <a:rPr lang="en-US" sz="1200" dirty="0" err="1"/>
              <a:t>Unë</a:t>
            </a:r>
            <a:r>
              <a:rPr lang="en-US" sz="1200" dirty="0"/>
              <a:t> do </a:t>
            </a:r>
            <a:r>
              <a:rPr lang="en-US" sz="1200" dirty="0" err="1"/>
              <a:t>të</a:t>
            </a:r>
            <a:r>
              <a:rPr lang="en-US" sz="1200" dirty="0"/>
              <a:t> </a:t>
            </a:r>
            <a:r>
              <a:rPr lang="en-US" sz="1200" dirty="0" err="1"/>
              <a:t>mundohem</a:t>
            </a:r>
            <a:r>
              <a:rPr lang="en-US" sz="1200" dirty="0"/>
              <a:t> </a:t>
            </a:r>
            <a:r>
              <a:rPr lang="en-US" sz="1200" dirty="0" err="1"/>
              <a:t>t’iu</a:t>
            </a:r>
            <a:r>
              <a:rPr lang="en-US" sz="1200" dirty="0"/>
              <a:t> </a:t>
            </a:r>
            <a:r>
              <a:rPr lang="en-US" sz="1200" dirty="0" err="1"/>
              <a:t>ofrojë</a:t>
            </a:r>
            <a:r>
              <a:rPr lang="en-US" sz="1200" dirty="0"/>
              <a:t> </a:t>
            </a:r>
            <a:r>
              <a:rPr lang="en-US" sz="1200" dirty="0" err="1"/>
              <a:t>gjithë</a:t>
            </a:r>
            <a:r>
              <a:rPr lang="en-US" sz="1200" dirty="0"/>
              <a:t> </a:t>
            </a:r>
            <a:r>
              <a:rPr lang="en-US" sz="1200" dirty="0" err="1"/>
              <a:t>profesionalizmin</a:t>
            </a:r>
            <a:r>
              <a:rPr lang="en-US" sz="1200" dirty="0"/>
              <a:t> </a:t>
            </a:r>
            <a:r>
              <a:rPr lang="en-US" sz="1200" dirty="0" err="1"/>
              <a:t>tim</a:t>
            </a:r>
            <a:r>
              <a:rPr lang="en-US" sz="1200" dirty="0"/>
              <a:t>, </a:t>
            </a:r>
            <a:r>
              <a:rPr lang="en-US" sz="1200" dirty="0" err="1"/>
              <a:t>t’i</a:t>
            </a:r>
            <a:r>
              <a:rPr lang="en-US" sz="1200" dirty="0"/>
              <a:t> </a:t>
            </a:r>
            <a:r>
              <a:rPr lang="en-US" sz="1200" dirty="0" err="1"/>
              <a:t>dëgjoj</a:t>
            </a:r>
            <a:r>
              <a:rPr lang="en-US" sz="1200" dirty="0"/>
              <a:t>, </a:t>
            </a:r>
            <a:r>
              <a:rPr lang="en-US" sz="1200" dirty="0" err="1"/>
              <a:t>të</a:t>
            </a:r>
            <a:r>
              <a:rPr lang="en-US" sz="1200" dirty="0"/>
              <a:t> </a:t>
            </a:r>
            <a:r>
              <a:rPr lang="en-US" sz="1200" dirty="0" err="1"/>
              <a:t>besoj</a:t>
            </a:r>
            <a:r>
              <a:rPr lang="en-US" sz="1200" dirty="0"/>
              <a:t> </a:t>
            </a:r>
            <a:r>
              <a:rPr lang="en-US" sz="1200" dirty="0" err="1"/>
              <a:t>tek</a:t>
            </a:r>
            <a:r>
              <a:rPr lang="en-US" sz="1200" dirty="0"/>
              <a:t> </a:t>
            </a:r>
            <a:r>
              <a:rPr lang="en-US" sz="1200" dirty="0" err="1"/>
              <a:t>ata</a:t>
            </a:r>
            <a:r>
              <a:rPr lang="en-US" sz="1200" dirty="0"/>
              <a:t> me </a:t>
            </a:r>
            <a:r>
              <a:rPr lang="en-US" sz="1200" dirty="0" err="1"/>
              <a:t>qëllim</a:t>
            </a:r>
            <a:r>
              <a:rPr lang="en-US" sz="1200" dirty="0"/>
              <a:t> </a:t>
            </a:r>
            <a:r>
              <a:rPr lang="en-US" sz="1200" dirty="0" err="1"/>
              <a:t>që</a:t>
            </a:r>
            <a:r>
              <a:rPr lang="en-US" sz="1200" dirty="0"/>
              <a:t> </a:t>
            </a:r>
            <a:r>
              <a:rPr lang="en-US" sz="1200" dirty="0" err="1"/>
              <a:t>edhe</a:t>
            </a:r>
            <a:r>
              <a:rPr lang="en-US" sz="1200" dirty="0"/>
              <a:t> </a:t>
            </a:r>
            <a:r>
              <a:rPr lang="en-US" sz="1200" dirty="0" err="1"/>
              <a:t>ata</a:t>
            </a:r>
            <a:r>
              <a:rPr lang="en-US" sz="1200" dirty="0"/>
              <a:t> </a:t>
            </a:r>
            <a:r>
              <a:rPr lang="en-US" sz="1200" dirty="0" err="1"/>
              <a:t>të</a:t>
            </a:r>
            <a:r>
              <a:rPr lang="en-US" sz="1200" dirty="0"/>
              <a:t> </a:t>
            </a:r>
            <a:r>
              <a:rPr lang="en-US" sz="1200" dirty="0" err="1"/>
              <a:t>mund</a:t>
            </a:r>
            <a:r>
              <a:rPr lang="en-US" sz="1200" dirty="0"/>
              <a:t> </a:t>
            </a:r>
            <a:r>
              <a:rPr lang="en-US" sz="1200" dirty="0" err="1"/>
              <a:t>të</a:t>
            </a:r>
            <a:r>
              <a:rPr lang="en-US" sz="1200" dirty="0"/>
              <a:t> </a:t>
            </a:r>
            <a:r>
              <a:rPr lang="en-US" sz="1200" dirty="0" err="1"/>
              <a:t>besojnë</a:t>
            </a:r>
            <a:r>
              <a:rPr lang="en-US" sz="1200" dirty="0"/>
              <a:t> </a:t>
            </a:r>
            <a:r>
              <a:rPr lang="en-US" sz="1200" dirty="0" err="1"/>
              <a:t>tek</a:t>
            </a:r>
            <a:r>
              <a:rPr lang="en-US" sz="1200" dirty="0"/>
              <a:t> </a:t>
            </a:r>
            <a:r>
              <a:rPr lang="en-US" sz="1200" dirty="0" err="1"/>
              <a:t>unë</a:t>
            </a:r>
            <a:r>
              <a:rPr lang="en-US" sz="1200" dirty="0"/>
              <a:t>.</a:t>
            </a:r>
          </a:p>
          <a:p>
            <a:pPr algn="just"/>
            <a:endParaRPr lang="en-US" sz="1200" dirty="0"/>
          </a:p>
          <a:p>
            <a:pPr algn="just"/>
            <a:r>
              <a:rPr lang="en-US" sz="1200" b="1" dirty="0" err="1"/>
              <a:t>Ju</a:t>
            </a:r>
            <a:r>
              <a:rPr lang="en-US" sz="1200" b="1" dirty="0"/>
              <a:t> </a:t>
            </a:r>
            <a:r>
              <a:rPr lang="en-US" sz="1200" b="1" dirty="0" err="1"/>
              <a:t>falënderojmë</a:t>
            </a:r>
            <a:r>
              <a:rPr lang="en-US" sz="1200" b="1" dirty="0"/>
              <a:t> </a:t>
            </a:r>
            <a:r>
              <a:rPr lang="en-US" sz="1200" b="1" dirty="0" err="1"/>
              <a:t>për</a:t>
            </a:r>
            <a:r>
              <a:rPr lang="en-US" sz="1200" b="1" dirty="0"/>
              <a:t> </a:t>
            </a:r>
            <a:r>
              <a:rPr lang="en-US" sz="1200" b="1" dirty="0" err="1"/>
              <a:t>këto</a:t>
            </a:r>
            <a:r>
              <a:rPr lang="en-US" sz="1200" b="1" dirty="0"/>
              <a:t> </a:t>
            </a:r>
            <a:r>
              <a:rPr lang="en-US" sz="1200" b="1" dirty="0" err="1"/>
              <a:t>fjalë</a:t>
            </a:r>
            <a:r>
              <a:rPr lang="en-US" sz="1200" b="1" dirty="0"/>
              <a:t> </a:t>
            </a:r>
            <a:r>
              <a:rPr lang="en-US" sz="1200" b="1" dirty="0" err="1"/>
              <a:t>nga</a:t>
            </a:r>
            <a:r>
              <a:rPr lang="en-US" sz="1200" b="1" dirty="0"/>
              <a:t> </a:t>
            </a:r>
            <a:r>
              <a:rPr lang="en-US" sz="1200" b="1" dirty="0" err="1"/>
              <a:t>zemra</a:t>
            </a:r>
            <a:r>
              <a:rPr lang="en-US" sz="1200" b="1" dirty="0"/>
              <a:t> e </a:t>
            </a:r>
            <a:r>
              <a:rPr lang="en-US" sz="1200" b="1" dirty="0" err="1"/>
              <a:t>për</a:t>
            </a:r>
            <a:r>
              <a:rPr lang="en-US" sz="1200" b="1" dirty="0"/>
              <a:t> </a:t>
            </a:r>
            <a:r>
              <a:rPr lang="en-US" sz="1200" b="1" dirty="0" err="1"/>
              <a:t>këtë</a:t>
            </a:r>
            <a:r>
              <a:rPr lang="en-US" sz="1200" b="1" dirty="0"/>
              <a:t> </a:t>
            </a:r>
            <a:r>
              <a:rPr lang="en-US" sz="1200" b="1" dirty="0" err="1"/>
              <a:t>shpresë</a:t>
            </a:r>
            <a:r>
              <a:rPr lang="en-US" sz="1200" b="1" dirty="0"/>
              <a:t> e </a:t>
            </a:r>
            <a:r>
              <a:rPr lang="en-US" sz="1200" b="1" dirty="0" err="1"/>
              <a:t>shtysë</a:t>
            </a:r>
            <a:r>
              <a:rPr lang="en-US" sz="1200" b="1" dirty="0"/>
              <a:t>.</a:t>
            </a:r>
          </a:p>
          <a:p>
            <a:pPr algn="just"/>
            <a:r>
              <a:rPr lang="en-US" sz="1200" b="1" dirty="0" err="1"/>
              <a:t>Faleminderit</a:t>
            </a:r>
            <a:r>
              <a:rPr lang="en-US" sz="1200" b="1" dirty="0"/>
              <a:t> </a:t>
            </a:r>
            <a:r>
              <a:rPr lang="en-US" sz="1200" b="1" dirty="0" err="1"/>
              <a:t>për</a:t>
            </a:r>
            <a:r>
              <a:rPr lang="en-US" sz="1200" b="1" dirty="0"/>
              <a:t> </a:t>
            </a:r>
            <a:r>
              <a:rPr lang="en-US" sz="1200" b="1" dirty="0" err="1"/>
              <a:t>intervistën</a:t>
            </a:r>
            <a:r>
              <a:rPr lang="en-US" sz="1200" b="1" dirty="0"/>
              <a:t> </a:t>
            </a:r>
            <a:r>
              <a:rPr lang="en-US" sz="1200" b="1" dirty="0" err="1"/>
              <a:t>dhe</a:t>
            </a:r>
            <a:r>
              <a:rPr lang="en-US" sz="1200" b="1" dirty="0"/>
              <a:t> </a:t>
            </a:r>
            <a:r>
              <a:rPr lang="en-US" sz="1200" b="1" dirty="0" err="1"/>
              <a:t>shumë</a:t>
            </a:r>
            <a:r>
              <a:rPr lang="en-US" sz="1200" b="1" dirty="0"/>
              <a:t> </a:t>
            </a:r>
            <a:r>
              <a:rPr lang="en-US" sz="1200" b="1" dirty="0" err="1"/>
              <a:t>suksese</a:t>
            </a:r>
            <a:r>
              <a:rPr lang="en-US" sz="1200" b="1" dirty="0"/>
              <a:t> </a:t>
            </a:r>
            <a:r>
              <a:rPr lang="en-US" sz="1200" b="1" dirty="0" err="1"/>
              <a:t>në</a:t>
            </a:r>
            <a:r>
              <a:rPr lang="en-US" sz="1200" b="1" dirty="0"/>
              <a:t> </a:t>
            </a:r>
            <a:r>
              <a:rPr lang="en-US" sz="1200" b="1" dirty="0" err="1"/>
              <a:t>punën</a:t>
            </a:r>
            <a:r>
              <a:rPr lang="en-US" sz="1200" b="1" dirty="0"/>
              <a:t> </a:t>
            </a:r>
            <a:r>
              <a:rPr lang="en-US" sz="1200" b="1" dirty="0" err="1"/>
              <a:t>tuaj</a:t>
            </a:r>
            <a:r>
              <a:rPr lang="en-US" sz="1200" b="1" dirty="0"/>
              <a:t> </a:t>
            </a:r>
            <a:r>
              <a:rPr lang="en-US" sz="1200" b="1" dirty="0" err="1"/>
              <a:t>në</a:t>
            </a:r>
            <a:r>
              <a:rPr lang="en-US" sz="1200" b="1" dirty="0"/>
              <a:t> </a:t>
            </a:r>
            <a:r>
              <a:rPr lang="en-US" sz="1200" b="1" dirty="0" err="1"/>
              <a:t>vazhdim</a:t>
            </a:r>
            <a:r>
              <a:rPr lang="en-US" sz="1200" b="1" dirty="0"/>
              <a:t>. </a:t>
            </a:r>
          </a:p>
          <a:p>
            <a:pPr algn="just"/>
            <a:endParaRPr lang="en-US" sz="1200" b="1" dirty="0"/>
          </a:p>
          <a:p>
            <a:pPr algn="just"/>
            <a:r>
              <a:rPr lang="en-US" sz="1200" b="1" dirty="0" err="1"/>
              <a:t>Z.Bekimi</a:t>
            </a:r>
            <a:r>
              <a:rPr lang="en-US" sz="1200" b="1" dirty="0"/>
              <a:t>:</a:t>
            </a:r>
            <a:r>
              <a:rPr lang="en-US" sz="1200" dirty="0"/>
              <a:t> </a:t>
            </a:r>
            <a:r>
              <a:rPr lang="en-US" sz="1200" dirty="0" err="1"/>
              <a:t>Falënderimet</a:t>
            </a:r>
            <a:r>
              <a:rPr lang="en-US" sz="1200" dirty="0"/>
              <a:t> </a:t>
            </a:r>
            <a:r>
              <a:rPr lang="en-US" sz="1200" dirty="0" err="1"/>
              <a:t>më</a:t>
            </a:r>
            <a:r>
              <a:rPr lang="en-US" sz="1200" dirty="0"/>
              <a:t> </a:t>
            </a:r>
            <a:r>
              <a:rPr lang="en-US" sz="1200" dirty="0" err="1"/>
              <a:t>takojnë</a:t>
            </a:r>
            <a:r>
              <a:rPr lang="en-US" sz="1200" dirty="0"/>
              <a:t> </a:t>
            </a:r>
            <a:r>
              <a:rPr lang="en-US" sz="1200" dirty="0" err="1"/>
              <a:t>mua</a:t>
            </a:r>
            <a:r>
              <a:rPr lang="en-US" sz="1200" dirty="0"/>
              <a:t>.</a:t>
            </a:r>
          </a:p>
          <a:p>
            <a:pPr algn="just"/>
            <a:r>
              <a:rPr lang="en-US" sz="1200" dirty="0" err="1"/>
              <a:t>Shpresoj</a:t>
            </a:r>
            <a:r>
              <a:rPr lang="en-US" sz="1200" dirty="0"/>
              <a:t> </a:t>
            </a:r>
            <a:r>
              <a:rPr lang="en-US" sz="1200" dirty="0" err="1"/>
              <a:t>që</a:t>
            </a:r>
            <a:r>
              <a:rPr lang="en-US" sz="1200" dirty="0"/>
              <a:t> </a:t>
            </a:r>
            <a:r>
              <a:rPr lang="en-US" sz="1200" dirty="0" err="1"/>
              <a:t>këto</a:t>
            </a:r>
            <a:r>
              <a:rPr lang="en-US" sz="1200" dirty="0"/>
              <a:t> </a:t>
            </a:r>
            <a:r>
              <a:rPr lang="en-US" sz="1200" dirty="0" err="1"/>
              <a:t>fjalë</a:t>
            </a:r>
            <a:r>
              <a:rPr lang="en-US" sz="1200" dirty="0"/>
              <a:t> </a:t>
            </a:r>
            <a:r>
              <a:rPr lang="en-US" sz="1200" dirty="0" err="1"/>
              <a:t>të</a:t>
            </a:r>
            <a:r>
              <a:rPr lang="en-US" sz="1200" dirty="0"/>
              <a:t> </a:t>
            </a:r>
            <a:r>
              <a:rPr lang="en-US" sz="1200" dirty="0" err="1"/>
              <a:t>ndikojnë</a:t>
            </a:r>
            <a:r>
              <a:rPr lang="en-US" sz="1200" dirty="0"/>
              <a:t> </a:t>
            </a:r>
            <a:r>
              <a:rPr lang="en-US" sz="1200" dirty="0" err="1"/>
              <a:t>pozitivisht</a:t>
            </a:r>
            <a:r>
              <a:rPr lang="en-US" sz="1200" dirty="0"/>
              <a:t> </a:t>
            </a:r>
            <a:r>
              <a:rPr lang="en-US" sz="1200" dirty="0" err="1"/>
              <a:t>tek</a:t>
            </a:r>
            <a:r>
              <a:rPr lang="en-US" sz="1200" dirty="0"/>
              <a:t> </a:t>
            </a:r>
            <a:r>
              <a:rPr lang="en-US" sz="1200" dirty="0" err="1"/>
              <a:t>nxënësit</a:t>
            </a:r>
            <a:endParaRPr lang="en-US" sz="1200" dirty="0"/>
          </a:p>
        </p:txBody>
      </p:sp>
      <p:sp>
        <p:nvSpPr>
          <p:cNvPr id="13" name="TextBox 12"/>
          <p:cNvSpPr txBox="1"/>
          <p:nvPr/>
        </p:nvSpPr>
        <p:spPr>
          <a:xfrm>
            <a:off x="3412710" y="9511862"/>
            <a:ext cx="1600200" cy="276999"/>
          </a:xfrm>
          <a:prstGeom prst="rect">
            <a:avLst/>
          </a:prstGeom>
          <a:noFill/>
        </p:spPr>
        <p:txBody>
          <a:bodyPr wrap="square" rtlCol="0">
            <a:spAutoFit/>
          </a:bodyPr>
          <a:lstStyle/>
          <a:p>
            <a:r>
              <a:rPr lang="en-US" sz="1200" b="1" dirty="0" err="1" smtClean="0"/>
              <a:t>Luljeta</a:t>
            </a:r>
            <a:r>
              <a:rPr lang="en-US" sz="1200" b="1" dirty="0" smtClean="0"/>
              <a:t> </a:t>
            </a:r>
            <a:r>
              <a:rPr lang="en-US" sz="1200" b="1" dirty="0" err="1" smtClean="0"/>
              <a:t>Saliji</a:t>
            </a:r>
            <a:r>
              <a:rPr lang="en-US" sz="1200" b="1" dirty="0" smtClean="0"/>
              <a:t> IV -1</a:t>
            </a:r>
            <a:endParaRPr lang="en-US" sz="1200"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96699"/>
            <a:ext cx="6858000" cy="640080"/>
          </a:xfrm>
          <a:solidFill>
            <a:srgbClr val="002060"/>
          </a:solidFill>
        </p:spPr>
        <p:style>
          <a:lnRef idx="3">
            <a:schemeClr val="lt1"/>
          </a:lnRef>
          <a:fillRef idx="1">
            <a:schemeClr val="accent1"/>
          </a:fillRef>
          <a:effectRef idx="1">
            <a:schemeClr val="accent1"/>
          </a:effectRef>
          <a:fontRef idx="minor">
            <a:schemeClr val="lt1"/>
          </a:fontRef>
        </p:style>
        <p:txBody>
          <a:bodyPr>
            <a:normAutofit/>
          </a:bodyPr>
          <a:lstStyle/>
          <a:p>
            <a:r>
              <a:rPr lang="en-US" sz="2400" b="1" dirty="0" err="1" smtClean="0">
                <a:solidFill>
                  <a:schemeClr val="accent6">
                    <a:lumMod val="60000"/>
                    <a:lumOff val="40000"/>
                  </a:schemeClr>
                </a:solidFill>
                <a:latin typeface="Berlin Sans FB Demi" pitchFamily="34" charset="0"/>
              </a:rPr>
              <a:t>Integrimi</a:t>
            </a:r>
            <a:r>
              <a:rPr lang="en-US" sz="2400" b="1" dirty="0" smtClean="0">
                <a:solidFill>
                  <a:schemeClr val="accent6">
                    <a:lumMod val="60000"/>
                    <a:lumOff val="40000"/>
                  </a:schemeClr>
                </a:solidFill>
                <a:latin typeface="Berlin Sans FB Demi" pitchFamily="34" charset="0"/>
              </a:rPr>
              <a:t> </a:t>
            </a:r>
            <a:r>
              <a:rPr lang="en-US" sz="2400" b="1" dirty="0" err="1" smtClean="0">
                <a:solidFill>
                  <a:schemeClr val="accent6">
                    <a:lumMod val="60000"/>
                    <a:lumOff val="40000"/>
                  </a:schemeClr>
                </a:solidFill>
                <a:latin typeface="Berlin Sans FB Demi" pitchFamily="34" charset="0"/>
              </a:rPr>
              <a:t>ndëretnik</a:t>
            </a:r>
            <a:r>
              <a:rPr lang="en-US" sz="2400" b="1" dirty="0" smtClean="0">
                <a:solidFill>
                  <a:schemeClr val="accent6">
                    <a:lumMod val="60000"/>
                    <a:lumOff val="40000"/>
                  </a:schemeClr>
                </a:solidFill>
                <a:latin typeface="Berlin Sans FB Demi" pitchFamily="34" charset="0"/>
              </a:rPr>
              <a:t> </a:t>
            </a:r>
            <a:r>
              <a:rPr lang="en-US" sz="2400" b="1" dirty="0" err="1" smtClean="0">
                <a:solidFill>
                  <a:schemeClr val="accent6">
                    <a:lumMod val="60000"/>
                    <a:lumOff val="40000"/>
                  </a:schemeClr>
                </a:solidFill>
                <a:latin typeface="Berlin Sans FB Demi" pitchFamily="34" charset="0"/>
              </a:rPr>
              <a:t>në</a:t>
            </a:r>
            <a:r>
              <a:rPr lang="en-US" sz="2400" b="1" dirty="0" smtClean="0">
                <a:solidFill>
                  <a:schemeClr val="accent6">
                    <a:lumMod val="60000"/>
                    <a:lumOff val="40000"/>
                  </a:schemeClr>
                </a:solidFill>
                <a:latin typeface="Berlin Sans FB Demi" pitchFamily="34" charset="0"/>
              </a:rPr>
              <a:t> </a:t>
            </a:r>
            <a:r>
              <a:rPr lang="en-US" sz="2400" b="1" dirty="0" err="1" smtClean="0">
                <a:solidFill>
                  <a:schemeClr val="accent6">
                    <a:lumMod val="60000"/>
                    <a:lumOff val="40000"/>
                  </a:schemeClr>
                </a:solidFill>
                <a:latin typeface="Berlin Sans FB Demi" pitchFamily="34" charset="0"/>
              </a:rPr>
              <a:t>shkollën</a:t>
            </a:r>
            <a:r>
              <a:rPr lang="en-US" sz="2400" b="1" dirty="0" smtClean="0">
                <a:solidFill>
                  <a:schemeClr val="accent6">
                    <a:lumMod val="60000"/>
                    <a:lumOff val="40000"/>
                  </a:schemeClr>
                </a:solidFill>
                <a:latin typeface="Berlin Sans FB Demi" pitchFamily="34" charset="0"/>
              </a:rPr>
              <a:t> </a:t>
            </a:r>
            <a:r>
              <a:rPr lang="en-US" sz="2400" b="1" dirty="0" err="1" smtClean="0">
                <a:solidFill>
                  <a:schemeClr val="accent6">
                    <a:lumMod val="60000"/>
                    <a:lumOff val="40000"/>
                  </a:schemeClr>
                </a:solidFill>
                <a:latin typeface="Berlin Sans FB Demi" pitchFamily="34" charset="0"/>
              </a:rPr>
              <a:t>tonë</a:t>
            </a:r>
            <a:endParaRPr lang="en-US" dirty="0">
              <a:solidFill>
                <a:schemeClr val="accent6">
                  <a:lumMod val="60000"/>
                  <a:lumOff val="40000"/>
                </a:schemeClr>
              </a:solidFill>
              <a:latin typeface="Berlin Sans FB Demi" pitchFamily="34" charset="0"/>
            </a:endParaRPr>
          </a:p>
        </p:txBody>
      </p:sp>
      <p:sp>
        <p:nvSpPr>
          <p:cNvPr id="4" name="Slide Number Placeholder 3"/>
          <p:cNvSpPr>
            <a:spLocks noGrp="1"/>
          </p:cNvSpPr>
          <p:nvPr>
            <p:ph type="sldNum" sz="quarter" idx="12"/>
          </p:nvPr>
        </p:nvSpPr>
        <p:spPr>
          <a:xfrm>
            <a:off x="5257800" y="9144000"/>
            <a:ext cx="1600200" cy="527403"/>
          </a:xfrm>
        </p:spPr>
        <p:txBody>
          <a:bodyPr/>
          <a:lstStyle/>
          <a:p>
            <a:fld id="{3C123EA3-3DE9-45C6-B1A0-8E436F7EB65A}" type="slidenum">
              <a:rPr lang="en-US" sz="1500" b="1" smtClean="0">
                <a:solidFill>
                  <a:schemeClr val="tx1"/>
                </a:solidFill>
              </a:rPr>
              <a:pPr/>
              <a:t>36</a:t>
            </a:fld>
            <a:endParaRPr lang="en-US" sz="1500" b="1" dirty="0">
              <a:solidFill>
                <a:schemeClr val="tx1"/>
              </a:solidFill>
            </a:endParaRPr>
          </a:p>
        </p:txBody>
      </p:sp>
      <p:sp>
        <p:nvSpPr>
          <p:cNvPr id="5" name="TextBox 4"/>
          <p:cNvSpPr txBox="1"/>
          <p:nvPr/>
        </p:nvSpPr>
        <p:spPr>
          <a:xfrm>
            <a:off x="1" y="1524000"/>
            <a:ext cx="6857999" cy="2554545"/>
          </a:xfrm>
          <a:prstGeom prst="rect">
            <a:avLst/>
          </a:prstGeom>
          <a:noFill/>
        </p:spPr>
        <p:txBody>
          <a:bodyPr wrap="square" rtlCol="0">
            <a:spAutoFit/>
          </a:bodyPr>
          <a:lstStyle/>
          <a:p>
            <a:pPr algn="just"/>
            <a:r>
              <a:rPr lang="en-US" sz="1600" dirty="0" smtClean="0"/>
              <a:t> </a:t>
            </a:r>
            <a:r>
              <a:rPr lang="en-US" sz="1600" dirty="0" err="1" smtClean="0"/>
              <a:t>Shkolla</a:t>
            </a:r>
            <a:r>
              <a:rPr lang="en-US" sz="1600" dirty="0" smtClean="0"/>
              <a:t> </a:t>
            </a:r>
            <a:r>
              <a:rPr lang="en-US" sz="1600" dirty="0" err="1" smtClean="0"/>
              <a:t>jonӫ</a:t>
            </a:r>
            <a:r>
              <a:rPr lang="en-US" sz="1600" dirty="0" smtClean="0"/>
              <a:t> </a:t>
            </a:r>
            <a:r>
              <a:rPr lang="en-US" sz="1600" dirty="0" err="1" smtClean="0"/>
              <a:t>qӫ</a:t>
            </a:r>
            <a:r>
              <a:rPr lang="en-US" sz="1600" dirty="0" smtClean="0"/>
              <a:t> </a:t>
            </a:r>
            <a:r>
              <a:rPr lang="en-US" sz="1600" dirty="0" err="1" smtClean="0"/>
              <a:t>nga</a:t>
            </a:r>
            <a:r>
              <a:rPr lang="en-US" sz="1600" dirty="0" smtClean="0"/>
              <a:t> </a:t>
            </a:r>
            <a:r>
              <a:rPr lang="en-US" sz="1600" dirty="0" err="1" smtClean="0"/>
              <a:t>viti</a:t>
            </a:r>
            <a:r>
              <a:rPr lang="en-US" sz="1600" dirty="0" smtClean="0"/>
              <a:t> 2014 e </a:t>
            </a:r>
            <a:r>
              <a:rPr lang="en-US" sz="1600" dirty="0" err="1" smtClean="0"/>
              <a:t>deri</a:t>
            </a:r>
            <a:r>
              <a:rPr lang="en-US" sz="1600" dirty="0" smtClean="0"/>
              <a:t> </a:t>
            </a:r>
            <a:r>
              <a:rPr lang="en-US" sz="1600" dirty="0" err="1" smtClean="0"/>
              <a:t>mӫ</a:t>
            </a:r>
            <a:r>
              <a:rPr lang="en-US" sz="1600" dirty="0" smtClean="0"/>
              <a:t> </a:t>
            </a:r>
            <a:r>
              <a:rPr lang="en-US" sz="1600" dirty="0" err="1" smtClean="0"/>
              <a:t>tani</a:t>
            </a:r>
            <a:r>
              <a:rPr lang="en-US" sz="1600" dirty="0" smtClean="0"/>
              <a:t> </a:t>
            </a:r>
            <a:r>
              <a:rPr lang="en-US" sz="1600" dirty="0" err="1" smtClean="0"/>
              <a:t>bashkëpunon</a:t>
            </a:r>
            <a:r>
              <a:rPr lang="en-US" sz="1600" dirty="0" smtClean="0"/>
              <a:t> me </a:t>
            </a:r>
            <a:r>
              <a:rPr lang="en-US" sz="1600" dirty="0" err="1" smtClean="0"/>
              <a:t>shkollӫn</a:t>
            </a:r>
            <a:r>
              <a:rPr lang="en-US" sz="1600" dirty="0" smtClean="0"/>
              <a:t> “</a:t>
            </a:r>
            <a:r>
              <a:rPr lang="en-US" sz="1600" dirty="0" err="1" smtClean="0"/>
              <a:t>Mitko</a:t>
            </a:r>
            <a:r>
              <a:rPr lang="en-US" sz="1600" dirty="0" smtClean="0"/>
              <a:t> </a:t>
            </a:r>
            <a:r>
              <a:rPr lang="en-US" sz="1600" dirty="0" err="1" smtClean="0"/>
              <a:t>Penxhukliski</a:t>
            </a:r>
            <a:r>
              <a:rPr lang="en-US" sz="1600" dirty="0" smtClean="0"/>
              <a:t>”- </a:t>
            </a:r>
            <a:r>
              <a:rPr lang="en-US" sz="1600" dirty="0" err="1" smtClean="0"/>
              <a:t>Kratovӫ</a:t>
            </a:r>
            <a:r>
              <a:rPr lang="en-US" sz="1600" dirty="0" smtClean="0"/>
              <a:t>.</a:t>
            </a:r>
            <a:r>
              <a:rPr lang="en-US" sz="1600" dirty="0"/>
              <a:t> </a:t>
            </a:r>
            <a:r>
              <a:rPr lang="en-US" sz="1600" dirty="0" err="1" smtClean="0"/>
              <a:t>Aktivitetet</a:t>
            </a:r>
            <a:r>
              <a:rPr lang="en-US" sz="1600" dirty="0" smtClean="0"/>
              <a:t> </a:t>
            </a:r>
            <a:r>
              <a:rPr lang="en-US" sz="1600" dirty="0" err="1" smtClean="0"/>
              <a:t>pӫr</a:t>
            </a:r>
            <a:r>
              <a:rPr lang="en-US" sz="1600" dirty="0" smtClean="0"/>
              <a:t> </a:t>
            </a:r>
            <a:r>
              <a:rPr lang="en-US" sz="1600" dirty="0" err="1" smtClean="0"/>
              <a:t>pӫrmisimin</a:t>
            </a:r>
            <a:r>
              <a:rPr lang="en-US" sz="1600" dirty="0" smtClean="0"/>
              <a:t> e </a:t>
            </a:r>
            <a:r>
              <a:rPr lang="en-US" sz="1600" dirty="0" err="1" smtClean="0"/>
              <a:t>vazhdueshem</a:t>
            </a:r>
            <a:r>
              <a:rPr lang="en-US" sz="1600" dirty="0" smtClean="0"/>
              <a:t> </a:t>
            </a:r>
            <a:r>
              <a:rPr lang="en-US" sz="1600" dirty="0" err="1" smtClean="0"/>
              <a:t>tӫ</a:t>
            </a:r>
            <a:r>
              <a:rPr lang="en-US" sz="1600" dirty="0" smtClean="0"/>
              <a:t> </a:t>
            </a:r>
            <a:r>
              <a:rPr lang="en-US" sz="1600" dirty="0" err="1" smtClean="0"/>
              <a:t>integrimit</a:t>
            </a:r>
            <a:r>
              <a:rPr lang="en-US" sz="1600" dirty="0" smtClean="0"/>
              <a:t> </a:t>
            </a:r>
            <a:r>
              <a:rPr lang="en-US" sz="1600" dirty="0" err="1" smtClean="0"/>
              <a:t>ndӫretnik</a:t>
            </a:r>
            <a:r>
              <a:rPr lang="en-US" sz="1600" dirty="0" smtClean="0"/>
              <a:t> </a:t>
            </a:r>
            <a:r>
              <a:rPr lang="en-US" sz="1600" dirty="0" err="1" smtClean="0"/>
              <a:t>janӫ</a:t>
            </a:r>
            <a:r>
              <a:rPr lang="en-US" sz="1600" dirty="0" smtClean="0"/>
              <a:t> </a:t>
            </a:r>
            <a:r>
              <a:rPr lang="en-US" sz="1600" dirty="0" err="1" smtClean="0"/>
              <a:t>pjesӫ</a:t>
            </a:r>
            <a:r>
              <a:rPr lang="en-US" sz="1600" dirty="0" smtClean="0"/>
              <a:t> </a:t>
            </a:r>
            <a:r>
              <a:rPr lang="en-US" sz="1600" dirty="0" err="1" smtClean="0"/>
              <a:t>pӫrbӫrse</a:t>
            </a:r>
            <a:r>
              <a:rPr lang="en-US" sz="1600" dirty="0" smtClean="0"/>
              <a:t> e </a:t>
            </a:r>
            <a:r>
              <a:rPr lang="en-US" sz="1600" dirty="0" err="1" smtClean="0"/>
              <a:t>programit</a:t>
            </a:r>
            <a:r>
              <a:rPr lang="en-US" sz="1600" dirty="0" smtClean="0"/>
              <a:t>.</a:t>
            </a:r>
          </a:p>
          <a:p>
            <a:pPr algn="just"/>
            <a:r>
              <a:rPr lang="en-US" sz="1600" dirty="0" err="1" smtClean="0"/>
              <a:t>Aktivitetet</a:t>
            </a:r>
            <a:r>
              <a:rPr lang="en-US" sz="1600" dirty="0" smtClean="0"/>
              <a:t> e </a:t>
            </a:r>
            <a:r>
              <a:rPr lang="en-US" sz="1600" dirty="0" err="1" smtClean="0"/>
              <a:t>pӫrbashkӫta</a:t>
            </a:r>
            <a:r>
              <a:rPr lang="en-US" sz="1600" dirty="0" smtClean="0"/>
              <a:t> </a:t>
            </a:r>
            <a:r>
              <a:rPr lang="en-US" sz="1600" dirty="0" err="1" smtClean="0"/>
              <a:t>janӫ</a:t>
            </a:r>
            <a:r>
              <a:rPr lang="en-US" sz="1600" dirty="0" smtClean="0"/>
              <a:t> </a:t>
            </a:r>
            <a:r>
              <a:rPr lang="en-US" sz="1600" dirty="0" err="1" smtClean="0"/>
              <a:t>aktivitete</a:t>
            </a:r>
            <a:r>
              <a:rPr lang="en-US" sz="1600" dirty="0" smtClean="0"/>
              <a:t> </a:t>
            </a:r>
            <a:r>
              <a:rPr lang="en-US" sz="1600" dirty="0" err="1" smtClean="0"/>
              <a:t>qӫ</a:t>
            </a:r>
            <a:r>
              <a:rPr lang="en-US" sz="1600" dirty="0" smtClean="0"/>
              <a:t> </a:t>
            </a:r>
            <a:r>
              <a:rPr lang="en-US" sz="1600" dirty="0" err="1" smtClean="0"/>
              <a:t>realizohen</a:t>
            </a:r>
            <a:r>
              <a:rPr lang="en-US" sz="1600" dirty="0" smtClean="0"/>
              <a:t> me </a:t>
            </a:r>
            <a:r>
              <a:rPr lang="en-US" sz="1600" dirty="0" err="1" smtClean="0"/>
              <a:t>grupe</a:t>
            </a:r>
            <a:r>
              <a:rPr lang="en-US" sz="1600" dirty="0" smtClean="0"/>
              <a:t> </a:t>
            </a:r>
            <a:r>
              <a:rPr lang="en-US" sz="1600" dirty="0" err="1" smtClean="0"/>
              <a:t>tӫ</a:t>
            </a:r>
            <a:r>
              <a:rPr lang="en-US" sz="1600" dirty="0" smtClean="0"/>
              <a:t> </a:t>
            </a:r>
            <a:r>
              <a:rPr lang="en-US" sz="1600" dirty="0" err="1" smtClean="0"/>
              <a:t>pӫrziera</a:t>
            </a:r>
            <a:r>
              <a:rPr lang="en-US" sz="1600" dirty="0" smtClean="0"/>
              <a:t> </a:t>
            </a:r>
            <a:r>
              <a:rPr lang="en-US" sz="1600" dirty="0" err="1" smtClean="0"/>
              <a:t>etnike</a:t>
            </a:r>
            <a:r>
              <a:rPr lang="en-US" sz="1600" dirty="0" smtClean="0"/>
              <a:t> </a:t>
            </a:r>
            <a:r>
              <a:rPr lang="en-US" sz="1600" dirty="0" err="1" smtClean="0"/>
              <a:t>tӫ</a:t>
            </a:r>
            <a:r>
              <a:rPr lang="en-US" sz="1600" dirty="0" smtClean="0"/>
              <a:t> </a:t>
            </a:r>
            <a:r>
              <a:rPr lang="en-US" sz="1600" dirty="0" err="1" smtClean="0"/>
              <a:t>balancuara</a:t>
            </a:r>
            <a:r>
              <a:rPr lang="en-US" sz="1600" dirty="0" smtClean="0"/>
              <a:t> </a:t>
            </a:r>
            <a:r>
              <a:rPr lang="en-US" sz="1600" dirty="0" err="1" smtClean="0"/>
              <a:t>tӫ</a:t>
            </a:r>
            <a:r>
              <a:rPr lang="en-US" sz="1600" dirty="0" smtClean="0"/>
              <a:t> </a:t>
            </a:r>
            <a:r>
              <a:rPr lang="en-US" sz="1600" dirty="0" err="1" smtClean="0"/>
              <a:t>nxӫnӫsve</a:t>
            </a:r>
            <a:r>
              <a:rPr lang="en-US" sz="1600" dirty="0" smtClean="0"/>
              <a:t>, </a:t>
            </a:r>
            <a:r>
              <a:rPr lang="en-US" sz="1600" dirty="0" err="1" smtClean="0"/>
              <a:t>mӫsimdhӫnӫsve</a:t>
            </a:r>
            <a:r>
              <a:rPr lang="en-US" sz="1600" dirty="0" smtClean="0"/>
              <a:t> </a:t>
            </a:r>
            <a:r>
              <a:rPr lang="en-US" sz="1600" dirty="0" err="1" smtClean="0"/>
              <a:t>pӫrmes</a:t>
            </a:r>
            <a:r>
              <a:rPr lang="en-US" sz="1600" dirty="0" smtClean="0"/>
              <a:t> </a:t>
            </a:r>
            <a:r>
              <a:rPr lang="en-US" sz="1600" dirty="0" err="1" smtClean="0"/>
              <a:t>tӫ</a:t>
            </a:r>
            <a:r>
              <a:rPr lang="en-US" sz="1600" dirty="0" smtClean="0"/>
              <a:t> </a:t>
            </a:r>
            <a:r>
              <a:rPr lang="en-US" sz="1600" dirty="0" err="1" smtClean="0"/>
              <a:t>cilave</a:t>
            </a:r>
            <a:r>
              <a:rPr lang="en-US" sz="1600" dirty="0" smtClean="0"/>
              <a:t> </a:t>
            </a:r>
            <a:r>
              <a:rPr lang="en-US" sz="1600" dirty="0" err="1" smtClean="0"/>
              <a:t>mӫsojnӫ</a:t>
            </a:r>
            <a:r>
              <a:rPr lang="en-US" sz="1600" dirty="0" smtClean="0"/>
              <a:t> </a:t>
            </a:r>
            <a:r>
              <a:rPr lang="en-US" sz="1600" dirty="0" err="1" smtClean="0"/>
              <a:t>tӫ</a:t>
            </a:r>
            <a:r>
              <a:rPr lang="en-US" sz="1600" dirty="0" smtClean="0"/>
              <a:t> </a:t>
            </a:r>
            <a:r>
              <a:rPr lang="en-US" sz="1600" dirty="0" err="1" smtClean="0"/>
              <a:t>komunikojnӫ</a:t>
            </a:r>
            <a:r>
              <a:rPr lang="en-US" sz="1600" dirty="0" smtClean="0"/>
              <a:t> me </a:t>
            </a:r>
            <a:r>
              <a:rPr lang="en-US" sz="1600" dirty="0" err="1" smtClean="0"/>
              <a:t>njëri-tjetrin</a:t>
            </a:r>
            <a:r>
              <a:rPr lang="en-US" sz="1600" dirty="0" smtClean="0"/>
              <a:t> </a:t>
            </a:r>
            <a:r>
              <a:rPr lang="en-US" sz="1600" dirty="0" err="1" smtClean="0"/>
              <a:t>pӫrmes</a:t>
            </a:r>
            <a:r>
              <a:rPr lang="en-US" sz="1600" dirty="0" smtClean="0"/>
              <a:t> </a:t>
            </a:r>
            <a:r>
              <a:rPr lang="en-US" sz="1600" dirty="0" err="1" smtClean="0"/>
              <a:t>interaksionit</a:t>
            </a:r>
            <a:r>
              <a:rPr lang="en-US" sz="1600" dirty="0" smtClean="0"/>
              <a:t> interpersonal </a:t>
            </a:r>
            <a:r>
              <a:rPr lang="en-US" sz="1600" dirty="0" err="1" smtClean="0"/>
              <a:t>tӫ</a:t>
            </a:r>
            <a:r>
              <a:rPr lang="en-US" sz="1600" dirty="0" smtClean="0"/>
              <a:t> </a:t>
            </a:r>
            <a:r>
              <a:rPr lang="en-US" sz="1600" dirty="0" err="1" smtClean="0"/>
              <a:t>drejtpӫrdrejtë</a:t>
            </a:r>
            <a:r>
              <a:rPr lang="en-US" sz="1600" dirty="0" smtClean="0"/>
              <a:t> </a:t>
            </a:r>
            <a:r>
              <a:rPr lang="en-US" sz="1600" dirty="0" err="1" smtClean="0"/>
              <a:t>dhe</a:t>
            </a:r>
            <a:r>
              <a:rPr lang="en-US" sz="1600" dirty="0" smtClean="0"/>
              <a:t> </a:t>
            </a:r>
            <a:r>
              <a:rPr lang="en-US" sz="1600" dirty="0" err="1" smtClean="0"/>
              <a:t>nӫ</a:t>
            </a:r>
            <a:r>
              <a:rPr lang="en-US" sz="1600" dirty="0" smtClean="0"/>
              <a:t> </a:t>
            </a:r>
            <a:r>
              <a:rPr lang="en-US" sz="1600" dirty="0" err="1" smtClean="0"/>
              <a:t>ktӫtӫ</a:t>
            </a:r>
            <a:r>
              <a:rPr lang="en-US" sz="1600" dirty="0" smtClean="0"/>
              <a:t> </a:t>
            </a:r>
            <a:r>
              <a:rPr lang="en-US" sz="1600" dirty="0" err="1" smtClean="0"/>
              <a:t>mӫnyrӫ</a:t>
            </a:r>
            <a:r>
              <a:rPr lang="en-US" sz="1600" dirty="0" smtClean="0"/>
              <a:t> </a:t>
            </a:r>
            <a:r>
              <a:rPr lang="en-US" sz="1600" dirty="0" err="1" smtClean="0"/>
              <a:t>njihen</a:t>
            </a:r>
            <a:r>
              <a:rPr lang="en-US" sz="1600" dirty="0" smtClean="0"/>
              <a:t> me </a:t>
            </a:r>
            <a:r>
              <a:rPr lang="en-US" sz="1600" dirty="0" err="1" smtClean="0"/>
              <a:t>ngjashmӫritӫ</a:t>
            </a:r>
            <a:r>
              <a:rPr lang="en-US" sz="1600" dirty="0" smtClean="0"/>
              <a:t> </a:t>
            </a:r>
            <a:r>
              <a:rPr lang="en-US" sz="1600" dirty="0" err="1" smtClean="0"/>
              <a:t>dhe</a:t>
            </a:r>
            <a:r>
              <a:rPr lang="en-US" sz="1600" dirty="0" smtClean="0"/>
              <a:t> </a:t>
            </a:r>
            <a:r>
              <a:rPr lang="en-US" sz="1600" dirty="0" err="1" smtClean="0"/>
              <a:t>dallimet</a:t>
            </a:r>
            <a:r>
              <a:rPr lang="en-US" sz="1600" dirty="0" smtClean="0"/>
              <a:t> e </a:t>
            </a:r>
            <a:r>
              <a:rPr lang="en-US" sz="1600" dirty="0" err="1" smtClean="0"/>
              <a:t>ndӫrsjella.Kӫto</a:t>
            </a:r>
            <a:r>
              <a:rPr lang="en-US" sz="1600" dirty="0" smtClean="0"/>
              <a:t> </a:t>
            </a:r>
            <a:r>
              <a:rPr lang="en-US" sz="1600" dirty="0" err="1" smtClean="0"/>
              <a:t>aktivitete</a:t>
            </a:r>
            <a:r>
              <a:rPr lang="en-US" sz="1600" dirty="0" smtClean="0"/>
              <a:t> </a:t>
            </a:r>
            <a:r>
              <a:rPr lang="en-US" sz="1600" dirty="0" err="1" smtClean="0"/>
              <a:t>ndikojnӫ</a:t>
            </a:r>
            <a:r>
              <a:rPr lang="en-US" sz="1600" dirty="0" smtClean="0"/>
              <a:t> </a:t>
            </a:r>
            <a:r>
              <a:rPr lang="en-US" sz="1600" dirty="0" err="1" smtClean="0"/>
              <a:t>nӫ</a:t>
            </a:r>
            <a:r>
              <a:rPr lang="en-US" sz="1600" dirty="0" smtClean="0"/>
              <a:t> </a:t>
            </a:r>
            <a:r>
              <a:rPr lang="en-US" sz="1600" dirty="0" err="1" smtClean="0"/>
              <a:t>drejtim</a:t>
            </a:r>
            <a:r>
              <a:rPr lang="en-US" sz="1600" dirty="0" smtClean="0"/>
              <a:t> </a:t>
            </a:r>
            <a:r>
              <a:rPr lang="en-US" sz="1600" dirty="0" err="1" smtClean="0"/>
              <a:t>tӫ</a:t>
            </a:r>
            <a:r>
              <a:rPr lang="en-US" sz="1600" dirty="0" smtClean="0"/>
              <a:t> </a:t>
            </a:r>
            <a:r>
              <a:rPr lang="en-US" sz="1600" dirty="0" err="1" smtClean="0"/>
              <a:t>uljes</a:t>
            </a:r>
            <a:r>
              <a:rPr lang="en-US" sz="1600" dirty="0" smtClean="0"/>
              <a:t> </a:t>
            </a:r>
            <a:r>
              <a:rPr lang="en-US" sz="1600" dirty="0" err="1" smtClean="0"/>
              <a:t>sӫ</a:t>
            </a:r>
            <a:r>
              <a:rPr lang="en-US" sz="1600" dirty="0" smtClean="0"/>
              <a:t> </a:t>
            </a:r>
            <a:r>
              <a:rPr lang="en-US" sz="1600" dirty="0" err="1" smtClean="0"/>
              <a:t>steriotipeve</a:t>
            </a:r>
            <a:r>
              <a:rPr lang="en-US" sz="1600" dirty="0" smtClean="0"/>
              <a:t> </a:t>
            </a:r>
            <a:r>
              <a:rPr lang="en-US" sz="1600" dirty="0" err="1" smtClean="0"/>
              <a:t>dhe</a:t>
            </a:r>
            <a:r>
              <a:rPr lang="en-US" sz="1600" dirty="0" smtClean="0"/>
              <a:t> </a:t>
            </a:r>
            <a:r>
              <a:rPr lang="en-US" sz="1600" dirty="0" err="1" smtClean="0"/>
              <a:t>paragjykimeve</a:t>
            </a:r>
            <a:r>
              <a:rPr lang="en-US" sz="1600" dirty="0" smtClean="0"/>
              <a:t> </a:t>
            </a:r>
            <a:r>
              <a:rPr lang="en-US" sz="1600" dirty="0" err="1" smtClean="0"/>
              <a:t>etnike</a:t>
            </a:r>
            <a:r>
              <a:rPr lang="en-US" sz="1600" dirty="0" smtClean="0"/>
              <a:t> negative.</a:t>
            </a:r>
          </a:p>
          <a:p>
            <a:pPr algn="just"/>
            <a:endParaRPr lang="en-US" sz="1600" dirty="0"/>
          </a:p>
        </p:txBody>
      </p:sp>
      <p:pic>
        <p:nvPicPr>
          <p:cNvPr id="6" name="Picture 5" descr="53160531_2519387078092735_4982397534942003200_n.jpg"/>
          <p:cNvPicPr>
            <a:picLocks noChangeAspect="1"/>
          </p:cNvPicPr>
          <p:nvPr/>
        </p:nvPicPr>
        <p:blipFill>
          <a:blip r:embed="rId2"/>
          <a:stretch>
            <a:fillRect/>
          </a:stretch>
        </p:blipFill>
        <p:spPr>
          <a:xfrm>
            <a:off x="0" y="4495800"/>
            <a:ext cx="3428999" cy="2271712"/>
          </a:xfrm>
          <a:prstGeom prst="rect">
            <a:avLst/>
          </a:prstGeom>
          <a:ln>
            <a:noFill/>
          </a:ln>
          <a:effectLst>
            <a:softEdge rad="112500"/>
          </a:effectLst>
        </p:spPr>
      </p:pic>
      <p:pic>
        <p:nvPicPr>
          <p:cNvPr id="7" name="Picture 6" descr="53930206_2519387474759362_8704049601017020416_n.jpg"/>
          <p:cNvPicPr>
            <a:picLocks noChangeAspect="1"/>
          </p:cNvPicPr>
          <p:nvPr/>
        </p:nvPicPr>
        <p:blipFill>
          <a:blip r:embed="rId3"/>
          <a:stretch>
            <a:fillRect/>
          </a:stretch>
        </p:blipFill>
        <p:spPr>
          <a:xfrm>
            <a:off x="4800600" y="6781800"/>
            <a:ext cx="2057400" cy="1524000"/>
          </a:xfrm>
          <a:prstGeom prst="rect">
            <a:avLst/>
          </a:prstGeom>
          <a:ln>
            <a:noFill/>
          </a:ln>
          <a:effectLst>
            <a:softEdge rad="112500"/>
          </a:effectLst>
        </p:spPr>
      </p:pic>
      <p:pic>
        <p:nvPicPr>
          <p:cNvPr id="8" name="Picture 7" descr="54008974_2519383371426439_681253633588723712_n.jpg"/>
          <p:cNvPicPr>
            <a:picLocks noChangeAspect="1"/>
          </p:cNvPicPr>
          <p:nvPr/>
        </p:nvPicPr>
        <p:blipFill>
          <a:blip r:embed="rId4"/>
          <a:stretch>
            <a:fillRect/>
          </a:stretch>
        </p:blipFill>
        <p:spPr>
          <a:xfrm>
            <a:off x="0" y="6629399"/>
            <a:ext cx="2514600" cy="1665923"/>
          </a:xfrm>
          <a:prstGeom prst="rect">
            <a:avLst/>
          </a:prstGeom>
          <a:ln>
            <a:noFill/>
          </a:ln>
          <a:effectLst>
            <a:softEdge rad="112500"/>
          </a:effectLst>
        </p:spPr>
      </p:pic>
      <p:pic>
        <p:nvPicPr>
          <p:cNvPr id="9" name="Picture 8" descr="53848760_2519381624759947_1784124587215159296_n.jpg"/>
          <p:cNvPicPr>
            <a:picLocks noChangeAspect="1"/>
          </p:cNvPicPr>
          <p:nvPr/>
        </p:nvPicPr>
        <p:blipFill>
          <a:blip r:embed="rId5"/>
          <a:stretch>
            <a:fillRect/>
          </a:stretch>
        </p:blipFill>
        <p:spPr>
          <a:xfrm>
            <a:off x="2514600" y="6781800"/>
            <a:ext cx="2300377" cy="1524000"/>
          </a:xfrm>
          <a:prstGeom prst="rect">
            <a:avLst/>
          </a:prstGeom>
          <a:ln>
            <a:noFill/>
          </a:ln>
          <a:effectLst>
            <a:softEdge rad="112500"/>
          </a:effectLst>
        </p:spPr>
      </p:pic>
      <p:pic>
        <p:nvPicPr>
          <p:cNvPr id="10" name="Picture 9" descr="28378652_1952585788106203_7646062338323237699_n.jpg"/>
          <p:cNvPicPr>
            <a:picLocks noChangeAspect="1"/>
          </p:cNvPicPr>
          <p:nvPr/>
        </p:nvPicPr>
        <p:blipFill>
          <a:blip r:embed="rId6"/>
          <a:stretch>
            <a:fillRect/>
          </a:stretch>
        </p:blipFill>
        <p:spPr>
          <a:xfrm>
            <a:off x="3352800" y="4495800"/>
            <a:ext cx="3505200" cy="2286000"/>
          </a:xfrm>
          <a:prstGeom prst="rect">
            <a:avLst/>
          </a:prstGeom>
          <a:ln>
            <a:noFill/>
          </a:ln>
          <a:effectLst>
            <a:softEdge rad="112500"/>
          </a:effectLst>
        </p:spPr>
      </p:pic>
      <p:pic>
        <p:nvPicPr>
          <p:cNvPr id="11" name="Picture 10" descr="53476415_2519387184759391_7314064528944136192_n.jpg"/>
          <p:cNvPicPr>
            <a:picLocks noChangeAspect="1"/>
          </p:cNvPicPr>
          <p:nvPr/>
        </p:nvPicPr>
        <p:blipFill>
          <a:blip r:embed="rId7"/>
          <a:stretch>
            <a:fillRect/>
          </a:stretch>
        </p:blipFill>
        <p:spPr>
          <a:xfrm>
            <a:off x="0" y="8153400"/>
            <a:ext cx="2590800" cy="1752600"/>
          </a:xfrm>
          <a:prstGeom prst="rect">
            <a:avLst/>
          </a:prstGeom>
          <a:ln>
            <a:noFill/>
          </a:ln>
          <a:effectLst>
            <a:softEdge rad="112500"/>
          </a:effectLst>
        </p:spPr>
      </p:pic>
      <p:pic>
        <p:nvPicPr>
          <p:cNvPr id="12" name="Picture 11" descr="53386700_2519382371426539_1598317198114291712_n.jpg"/>
          <p:cNvPicPr>
            <a:picLocks noChangeAspect="1"/>
          </p:cNvPicPr>
          <p:nvPr/>
        </p:nvPicPr>
        <p:blipFill>
          <a:blip r:embed="rId8"/>
          <a:stretch>
            <a:fillRect/>
          </a:stretch>
        </p:blipFill>
        <p:spPr>
          <a:xfrm>
            <a:off x="2590800" y="8229600"/>
            <a:ext cx="1905000" cy="1676400"/>
          </a:xfrm>
          <a:prstGeom prst="rect">
            <a:avLst/>
          </a:prstGeom>
          <a:ln>
            <a:noFill/>
          </a:ln>
          <a:effectLst>
            <a:softEdge rad="112500"/>
          </a:effectLst>
        </p:spPr>
      </p:pic>
      <p:pic>
        <p:nvPicPr>
          <p:cNvPr id="13" name="Picture 12" descr="53439557_2519388778092565_3262113818355957760_n.jpg"/>
          <p:cNvPicPr>
            <a:picLocks noChangeAspect="1"/>
          </p:cNvPicPr>
          <p:nvPr/>
        </p:nvPicPr>
        <p:blipFill>
          <a:blip r:embed="rId9"/>
          <a:stretch>
            <a:fillRect/>
          </a:stretch>
        </p:blipFill>
        <p:spPr>
          <a:xfrm>
            <a:off x="4419600" y="8229600"/>
            <a:ext cx="2057400" cy="1676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123EA3-3DE9-45C6-B1A0-8E436F7EB65A}" type="slidenum">
              <a:rPr lang="en-US" sz="1600" b="1" smtClean="0">
                <a:solidFill>
                  <a:schemeClr val="tx1"/>
                </a:solidFill>
              </a:rPr>
              <a:pPr/>
              <a:t>37</a:t>
            </a:fld>
            <a:endParaRPr lang="en-US" sz="1600" b="1" dirty="0">
              <a:solidFill>
                <a:schemeClr val="tx1"/>
              </a:solidFill>
            </a:endParaRPr>
          </a:p>
        </p:txBody>
      </p:sp>
      <p:sp>
        <p:nvSpPr>
          <p:cNvPr id="7" name="TextBox 6"/>
          <p:cNvSpPr txBox="1"/>
          <p:nvPr/>
        </p:nvSpPr>
        <p:spPr>
          <a:xfrm>
            <a:off x="228597" y="152400"/>
            <a:ext cx="6477003" cy="2185214"/>
          </a:xfrm>
          <a:prstGeom prst="rect">
            <a:avLst/>
          </a:prstGeom>
          <a:solidFill>
            <a:schemeClr val="accent3">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sz="1600" b="1" dirty="0" smtClean="0">
              <a:solidFill>
                <a:schemeClr val="tx2">
                  <a:lumMod val="75000"/>
                </a:schemeClr>
              </a:solidFill>
            </a:endParaRPr>
          </a:p>
          <a:p>
            <a:pPr algn="ctr"/>
            <a:r>
              <a:rPr lang="en-US" sz="2000" b="1" dirty="0" err="1" smtClean="0">
                <a:latin typeface="Aharoni" pitchFamily="2" charset="-79"/>
                <a:cs typeface="Aharoni" pitchFamily="2" charset="-79"/>
              </a:rPr>
              <a:t>Nëse</a:t>
            </a:r>
            <a:r>
              <a:rPr lang="en-US" sz="2000" b="1" dirty="0" smtClean="0">
                <a:latin typeface="Aharoni" pitchFamily="2" charset="-79"/>
                <a:cs typeface="Aharoni" pitchFamily="2" charset="-79"/>
              </a:rPr>
              <a:t> do </a:t>
            </a:r>
            <a:r>
              <a:rPr lang="en-US" sz="2000" b="1" dirty="0" err="1" smtClean="0">
                <a:latin typeface="Aharoni" pitchFamily="2" charset="-79"/>
                <a:cs typeface="Aharoni" pitchFamily="2" charset="-79"/>
              </a:rPr>
              <a:t>të</a:t>
            </a:r>
            <a:r>
              <a:rPr lang="en-US" sz="2000" b="1" dirty="0" smtClean="0">
                <a:latin typeface="Aharoni" pitchFamily="2" charset="-79"/>
                <a:cs typeface="Aharoni" pitchFamily="2" charset="-79"/>
              </a:rPr>
              <a:t> </a:t>
            </a:r>
            <a:r>
              <a:rPr lang="en-US" sz="2000" b="1" dirty="0" err="1" smtClean="0">
                <a:latin typeface="Aharoni" pitchFamily="2" charset="-79"/>
                <a:cs typeface="Aharoni" pitchFamily="2" charset="-79"/>
              </a:rPr>
              <a:t>krijoni</a:t>
            </a:r>
            <a:r>
              <a:rPr lang="en-US" sz="2000" b="1" dirty="0" smtClean="0">
                <a:latin typeface="Aharoni" pitchFamily="2" charset="-79"/>
                <a:cs typeface="Aharoni" pitchFamily="2" charset="-79"/>
              </a:rPr>
              <a:t> </a:t>
            </a:r>
            <a:r>
              <a:rPr lang="en-US" sz="2000" b="1" dirty="0" err="1" smtClean="0">
                <a:latin typeface="Aharoni" pitchFamily="2" charset="-79"/>
                <a:cs typeface="Aharoni" pitchFamily="2" charset="-79"/>
              </a:rPr>
              <a:t>statuja</a:t>
            </a:r>
            <a:r>
              <a:rPr lang="en-US" sz="2000" b="1" dirty="0" smtClean="0">
                <a:latin typeface="Aharoni" pitchFamily="2" charset="-79"/>
                <a:cs typeface="Aharoni" pitchFamily="2" charset="-79"/>
              </a:rPr>
              <a:t> </a:t>
            </a:r>
            <a:r>
              <a:rPr lang="en-US" sz="2000" b="1" dirty="0" err="1" smtClean="0">
                <a:latin typeface="Aharoni" pitchFamily="2" charset="-79"/>
                <a:cs typeface="Aharoni" pitchFamily="2" charset="-79"/>
              </a:rPr>
              <a:t>për</a:t>
            </a:r>
            <a:r>
              <a:rPr lang="en-US" sz="2000" b="1" dirty="0" smtClean="0">
                <a:latin typeface="Aharoni" pitchFamily="2" charset="-79"/>
                <a:cs typeface="Aharoni" pitchFamily="2" charset="-79"/>
              </a:rPr>
              <a:t> </a:t>
            </a:r>
            <a:r>
              <a:rPr lang="en-US" sz="2000" b="1" dirty="0" err="1" smtClean="0">
                <a:latin typeface="Aharoni" pitchFamily="2" charset="-79"/>
                <a:cs typeface="Aharoni" pitchFamily="2" charset="-79"/>
              </a:rPr>
              <a:t>njerëzit</a:t>
            </a:r>
            <a:r>
              <a:rPr lang="en-US" sz="2000" b="1" dirty="0" smtClean="0">
                <a:latin typeface="Aharoni" pitchFamily="2" charset="-79"/>
                <a:cs typeface="Aharoni" pitchFamily="2" charset="-79"/>
              </a:rPr>
              <a:t> e </a:t>
            </a:r>
            <a:r>
              <a:rPr lang="en-US" sz="2000" b="1" dirty="0" err="1" smtClean="0">
                <a:latin typeface="Aharoni" pitchFamily="2" charset="-79"/>
                <a:cs typeface="Aharoni" pitchFamily="2" charset="-79"/>
              </a:rPr>
              <a:t>rëndësishëm</a:t>
            </a:r>
            <a:r>
              <a:rPr lang="en-US" sz="2000" b="1" dirty="0" smtClean="0">
                <a:latin typeface="Aharoni" pitchFamily="2" charset="-79"/>
                <a:cs typeface="Aharoni" pitchFamily="2" charset="-79"/>
              </a:rPr>
              <a:t>, </a:t>
            </a:r>
            <a:r>
              <a:rPr lang="en-US" sz="2000" b="1" dirty="0" err="1" smtClean="0">
                <a:latin typeface="Aharoni" pitchFamily="2" charset="-79"/>
                <a:cs typeface="Aharoni" pitchFamily="2" charset="-79"/>
              </a:rPr>
              <a:t>krijoni</a:t>
            </a:r>
            <a:r>
              <a:rPr lang="en-US" sz="2000" b="1" dirty="0" smtClean="0">
                <a:latin typeface="Aharoni" pitchFamily="2" charset="-79"/>
                <a:cs typeface="Aharoni" pitchFamily="2" charset="-79"/>
              </a:rPr>
              <a:t> </a:t>
            </a:r>
            <a:r>
              <a:rPr lang="en-US" sz="2000" b="1" dirty="0" err="1" smtClean="0">
                <a:latin typeface="Aharoni" pitchFamily="2" charset="-79"/>
                <a:cs typeface="Aharoni" pitchFamily="2" charset="-79"/>
              </a:rPr>
              <a:t>për</a:t>
            </a:r>
            <a:r>
              <a:rPr lang="en-US" sz="2000" b="1" dirty="0" smtClean="0">
                <a:latin typeface="Aharoni" pitchFamily="2" charset="-79"/>
                <a:cs typeface="Aharoni" pitchFamily="2" charset="-79"/>
              </a:rPr>
              <a:t> </a:t>
            </a:r>
            <a:r>
              <a:rPr lang="en-US" sz="2000" b="1" dirty="0" err="1" smtClean="0">
                <a:latin typeface="Aharoni" pitchFamily="2" charset="-79"/>
                <a:cs typeface="Aharoni" pitchFamily="2" charset="-79"/>
              </a:rPr>
              <a:t>mësuesit</a:t>
            </a:r>
            <a:r>
              <a:rPr lang="en-US" sz="2000" b="1" dirty="0" smtClean="0">
                <a:latin typeface="Aharoni" pitchFamily="2" charset="-79"/>
                <a:cs typeface="Aharoni" pitchFamily="2" charset="-79"/>
              </a:rPr>
              <a:t>.</a:t>
            </a:r>
          </a:p>
          <a:p>
            <a:pPr algn="ctr"/>
            <a:r>
              <a:rPr lang="en-US" sz="2000" b="1" dirty="0" smtClean="0">
                <a:latin typeface="Aharoni" pitchFamily="2" charset="-79"/>
                <a:cs typeface="Aharoni" pitchFamily="2" charset="-79"/>
              </a:rPr>
              <a:t>Ata </a:t>
            </a:r>
            <a:r>
              <a:rPr lang="en-US" sz="2000" b="1" dirty="0" err="1" smtClean="0">
                <a:latin typeface="Aharoni" pitchFamily="2" charset="-79"/>
                <a:cs typeface="Aharoni" pitchFamily="2" charset="-79"/>
              </a:rPr>
              <a:t>janë</a:t>
            </a:r>
            <a:r>
              <a:rPr lang="en-US" sz="2000" b="1" dirty="0" smtClean="0">
                <a:latin typeface="Aharoni" pitchFamily="2" charset="-79"/>
                <a:cs typeface="Aharoni" pitchFamily="2" charset="-79"/>
              </a:rPr>
              <a:t> </a:t>
            </a:r>
            <a:r>
              <a:rPr lang="en-US" sz="2000" b="1" dirty="0" err="1" smtClean="0">
                <a:latin typeface="Aharoni" pitchFamily="2" charset="-79"/>
                <a:cs typeface="Aharoni" pitchFamily="2" charset="-79"/>
              </a:rPr>
              <a:t>heronjtë</a:t>
            </a:r>
            <a:r>
              <a:rPr lang="en-US" sz="2000" b="1" dirty="0" smtClean="0">
                <a:latin typeface="Aharoni" pitchFamily="2" charset="-79"/>
                <a:cs typeface="Aharoni" pitchFamily="2" charset="-79"/>
              </a:rPr>
              <a:t> e </a:t>
            </a:r>
            <a:r>
              <a:rPr lang="en-US" sz="2000" b="1" dirty="0" err="1" smtClean="0">
                <a:latin typeface="Aharoni" pitchFamily="2" charset="-79"/>
                <a:cs typeface="Aharoni" pitchFamily="2" charset="-79"/>
              </a:rPr>
              <a:t>shoqërisë</a:t>
            </a:r>
            <a:r>
              <a:rPr lang="en-US" sz="2000" b="1" dirty="0" smtClean="0">
                <a:latin typeface="Aharoni" pitchFamily="2" charset="-79"/>
                <a:cs typeface="Aharoni" pitchFamily="2" charset="-79"/>
              </a:rPr>
              <a:t> </a:t>
            </a:r>
            <a:r>
              <a:rPr lang="en-US" sz="2000" b="1" dirty="0" err="1" smtClean="0">
                <a:latin typeface="Aharoni" pitchFamily="2" charset="-79"/>
                <a:cs typeface="Aharoni" pitchFamily="2" charset="-79"/>
              </a:rPr>
              <a:t>tonë</a:t>
            </a:r>
            <a:endParaRPr lang="en-US" sz="2000" b="1" dirty="0" smtClean="0">
              <a:latin typeface="Aharoni" pitchFamily="2" charset="-79"/>
              <a:cs typeface="Aharoni" pitchFamily="2" charset="-79"/>
            </a:endParaRPr>
          </a:p>
          <a:p>
            <a:endParaRPr lang="en-US" sz="1600" dirty="0" smtClean="0"/>
          </a:p>
          <a:p>
            <a:r>
              <a:rPr lang="en-US" sz="1600" dirty="0" smtClean="0"/>
              <a:t> </a:t>
            </a:r>
          </a:p>
          <a:p>
            <a:pPr algn="just"/>
            <a:endParaRPr lang="en-US" sz="1400" dirty="0" smtClean="0"/>
          </a:p>
          <a:p>
            <a:pPr algn="just"/>
            <a:r>
              <a:rPr lang="en-US" sz="1400" dirty="0" smtClean="0"/>
              <a:t>  </a:t>
            </a:r>
            <a:endParaRPr lang="en-US" sz="16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1280" t="27622" r="24439" b="12551"/>
          <a:stretch/>
        </p:blipFill>
        <p:spPr>
          <a:xfrm>
            <a:off x="627378" y="1981200"/>
            <a:ext cx="2402839" cy="2380937"/>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696200"/>
            <a:ext cx="6857999" cy="2209800"/>
          </a:xfrm>
          <a:prstGeom prst="rect">
            <a:avLst/>
          </a:prstGeom>
          <a:ln>
            <a:noFill/>
          </a:ln>
          <a:effectLst>
            <a:softEdge rad="112500"/>
          </a:effectLst>
        </p:spPr>
      </p:pic>
      <p:sp>
        <p:nvSpPr>
          <p:cNvPr id="6" name="TextBox 5"/>
          <p:cNvSpPr txBox="1"/>
          <p:nvPr/>
        </p:nvSpPr>
        <p:spPr>
          <a:xfrm>
            <a:off x="3581400" y="2399741"/>
            <a:ext cx="3124200" cy="6124754"/>
          </a:xfrm>
          <a:prstGeom prst="rect">
            <a:avLst/>
          </a:prstGeom>
          <a:noFill/>
        </p:spPr>
        <p:txBody>
          <a:bodyPr wrap="square" rtlCol="0">
            <a:spAutoFit/>
          </a:bodyPr>
          <a:lstStyle/>
          <a:p>
            <a:pPr algn="just"/>
            <a:r>
              <a:rPr lang="en-US" sz="1400" dirty="0"/>
              <a:t> </a:t>
            </a:r>
            <a:r>
              <a:rPr lang="en-US" sz="1400" dirty="0" smtClean="0"/>
              <a:t> </a:t>
            </a:r>
            <a:endParaRPr lang="en-US" sz="1400" dirty="0"/>
          </a:p>
          <a:p>
            <a:pPr algn="just"/>
            <a:r>
              <a:rPr lang="en-US" sz="1400" dirty="0" err="1"/>
              <a:t>Ju</a:t>
            </a:r>
            <a:r>
              <a:rPr lang="en-US" sz="1400" dirty="0"/>
              <a:t> </a:t>
            </a:r>
            <a:r>
              <a:rPr lang="en-US" sz="1400" dirty="0" err="1" smtClean="0"/>
              <a:t>falënderoj</a:t>
            </a:r>
            <a:r>
              <a:rPr lang="en-US" sz="1400" dirty="0" smtClean="0"/>
              <a:t> </a:t>
            </a:r>
            <a:r>
              <a:rPr lang="en-US" sz="1400" dirty="0" err="1"/>
              <a:t>pӫr</a:t>
            </a:r>
            <a:r>
              <a:rPr lang="en-US" sz="1400" dirty="0"/>
              <a:t> </a:t>
            </a:r>
            <a:r>
              <a:rPr lang="en-US" sz="1400" dirty="0" err="1"/>
              <a:t>respektin</a:t>
            </a:r>
            <a:r>
              <a:rPr lang="en-US" sz="1400" dirty="0"/>
              <a:t> </a:t>
            </a:r>
            <a:r>
              <a:rPr lang="en-US" sz="1400" dirty="0" err="1"/>
              <a:t>qӫ</a:t>
            </a:r>
            <a:r>
              <a:rPr lang="en-US" sz="1400" dirty="0"/>
              <a:t> </a:t>
            </a:r>
            <a:r>
              <a:rPr lang="en-US" sz="1400" dirty="0" err="1"/>
              <a:t>nuk</a:t>
            </a:r>
            <a:r>
              <a:rPr lang="en-US" sz="1400" dirty="0"/>
              <a:t> </a:t>
            </a:r>
            <a:r>
              <a:rPr lang="en-US" sz="1400" dirty="0" err="1"/>
              <a:t>mӫ</a:t>
            </a:r>
            <a:r>
              <a:rPr lang="en-US" sz="1400" dirty="0"/>
              <a:t> </a:t>
            </a:r>
            <a:r>
              <a:rPr lang="en-US" sz="1400" dirty="0" err="1"/>
              <a:t>keni</a:t>
            </a:r>
            <a:r>
              <a:rPr lang="en-US" sz="1400" dirty="0"/>
              <a:t> </a:t>
            </a:r>
            <a:r>
              <a:rPr lang="en-US" sz="1400" dirty="0" err="1"/>
              <a:t>harruar</a:t>
            </a:r>
            <a:r>
              <a:rPr lang="en-US" sz="1400" dirty="0"/>
              <a:t>. </a:t>
            </a:r>
            <a:r>
              <a:rPr lang="en-US" sz="1400" dirty="0" err="1"/>
              <a:t>Ndjej</a:t>
            </a:r>
            <a:r>
              <a:rPr lang="en-US" sz="1400" dirty="0"/>
              <a:t> </a:t>
            </a:r>
            <a:r>
              <a:rPr lang="en-US" sz="1400" dirty="0" err="1"/>
              <a:t>pak</a:t>
            </a:r>
            <a:r>
              <a:rPr lang="en-US" sz="1400" dirty="0"/>
              <a:t> </a:t>
            </a:r>
            <a:r>
              <a:rPr lang="en-US" sz="1400" dirty="0" err="1"/>
              <a:t>emocion</a:t>
            </a:r>
            <a:r>
              <a:rPr lang="en-US" sz="1400" dirty="0"/>
              <a:t> </a:t>
            </a:r>
            <a:r>
              <a:rPr lang="en-US" sz="1400" dirty="0" err="1"/>
              <a:t>tӫ</a:t>
            </a:r>
            <a:r>
              <a:rPr lang="en-US" sz="1400" dirty="0"/>
              <a:t> </a:t>
            </a:r>
            <a:r>
              <a:rPr lang="en-US" sz="1400" dirty="0" err="1"/>
              <a:t>flas</a:t>
            </a:r>
            <a:r>
              <a:rPr lang="en-US" sz="1400" dirty="0"/>
              <a:t> </a:t>
            </a:r>
            <a:r>
              <a:rPr lang="en-US" sz="1400" dirty="0" err="1"/>
              <a:t>pӫr</a:t>
            </a:r>
            <a:r>
              <a:rPr lang="en-US" sz="1400" dirty="0"/>
              <a:t> </a:t>
            </a:r>
            <a:r>
              <a:rPr lang="en-US" sz="1400" dirty="0" err="1"/>
              <a:t>shkollӫn</a:t>
            </a:r>
            <a:r>
              <a:rPr lang="en-US" sz="1400" dirty="0"/>
              <a:t> </a:t>
            </a:r>
            <a:r>
              <a:rPr lang="en-US" sz="1400" dirty="0" err="1"/>
              <a:t>ku</a:t>
            </a:r>
            <a:r>
              <a:rPr lang="en-US" sz="1400" dirty="0"/>
              <a:t> </a:t>
            </a:r>
            <a:r>
              <a:rPr lang="en-US" sz="1400" dirty="0" err="1"/>
              <a:t>pӫr</a:t>
            </a:r>
            <a:r>
              <a:rPr lang="en-US" sz="1400" dirty="0"/>
              <a:t> </a:t>
            </a:r>
            <a:r>
              <a:rPr lang="en-US" sz="1400" dirty="0" err="1"/>
              <a:t>njӫ</a:t>
            </a:r>
            <a:r>
              <a:rPr lang="en-US" sz="1400" dirty="0"/>
              <a:t> </a:t>
            </a:r>
            <a:r>
              <a:rPr lang="en-US" sz="1400" dirty="0" err="1"/>
              <a:t>kohӫ</a:t>
            </a:r>
            <a:r>
              <a:rPr lang="en-US" sz="1400" dirty="0"/>
              <a:t> </a:t>
            </a:r>
            <a:r>
              <a:rPr lang="en-US" sz="1400" dirty="0" err="1"/>
              <a:t>tӫ</a:t>
            </a:r>
            <a:r>
              <a:rPr lang="en-US" sz="1400" dirty="0"/>
              <a:t> </a:t>
            </a:r>
            <a:r>
              <a:rPr lang="en-US" sz="1400" dirty="0" err="1"/>
              <a:t>gjatӫ</a:t>
            </a:r>
            <a:r>
              <a:rPr lang="en-US" sz="1400" dirty="0"/>
              <a:t> </a:t>
            </a:r>
            <a:r>
              <a:rPr lang="en-US" sz="1400" dirty="0" err="1"/>
              <a:t>kam</a:t>
            </a:r>
            <a:r>
              <a:rPr lang="en-US" sz="1400" dirty="0"/>
              <a:t> </a:t>
            </a:r>
            <a:r>
              <a:rPr lang="en-US" sz="1400" dirty="0" err="1"/>
              <a:t>punuar</a:t>
            </a:r>
            <a:r>
              <a:rPr lang="en-US" sz="1400" dirty="0"/>
              <a:t> </a:t>
            </a:r>
            <a:r>
              <a:rPr lang="en-US" sz="1400" dirty="0" err="1"/>
              <a:t>si</a:t>
            </a:r>
            <a:r>
              <a:rPr lang="en-US" sz="1400" dirty="0"/>
              <a:t> </a:t>
            </a:r>
            <a:r>
              <a:rPr lang="en-US" sz="1400" dirty="0" err="1"/>
              <a:t>profesor</a:t>
            </a:r>
            <a:r>
              <a:rPr lang="en-US" sz="1400" dirty="0"/>
              <a:t> i </a:t>
            </a:r>
            <a:r>
              <a:rPr lang="en-US" sz="1400" dirty="0" err="1"/>
              <a:t>Fizikes</a:t>
            </a:r>
            <a:r>
              <a:rPr lang="en-US" sz="1400" dirty="0"/>
              <a:t>. </a:t>
            </a:r>
            <a:r>
              <a:rPr lang="en-US" sz="1400" dirty="0" err="1"/>
              <a:t>Njӫ</a:t>
            </a:r>
            <a:r>
              <a:rPr lang="en-US" sz="1400" dirty="0"/>
              <a:t> </a:t>
            </a:r>
            <a:r>
              <a:rPr lang="en-US" sz="1400" dirty="0" err="1"/>
              <a:t>shkollӫ</a:t>
            </a:r>
            <a:r>
              <a:rPr lang="en-US" sz="1400" dirty="0"/>
              <a:t> e re , </a:t>
            </a:r>
            <a:r>
              <a:rPr lang="en-US" sz="1400" dirty="0" err="1"/>
              <a:t>por</a:t>
            </a:r>
            <a:r>
              <a:rPr lang="en-US" sz="1400" dirty="0"/>
              <a:t> e </a:t>
            </a:r>
            <a:r>
              <a:rPr lang="en-US" sz="1400" dirty="0" err="1"/>
              <a:t>menaxhuar</a:t>
            </a:r>
            <a:r>
              <a:rPr lang="en-US" sz="1400" dirty="0"/>
              <a:t> </a:t>
            </a:r>
            <a:r>
              <a:rPr lang="en-US" sz="1400" dirty="0" err="1"/>
              <a:t>mirӫ</a:t>
            </a:r>
            <a:r>
              <a:rPr lang="en-US" sz="1400" dirty="0"/>
              <a:t> me </a:t>
            </a:r>
            <a:r>
              <a:rPr lang="en-US" sz="1400" dirty="0" err="1"/>
              <a:t>nxӫnӫs</a:t>
            </a:r>
            <a:r>
              <a:rPr lang="en-US" sz="1400" dirty="0"/>
              <a:t> </a:t>
            </a:r>
            <a:r>
              <a:rPr lang="en-US" sz="1400" dirty="0" err="1"/>
              <a:t>tӫ</a:t>
            </a:r>
            <a:r>
              <a:rPr lang="en-US" sz="1400" dirty="0"/>
              <a:t> </a:t>
            </a:r>
            <a:r>
              <a:rPr lang="en-US" sz="1400" dirty="0" err="1"/>
              <a:t>sjellshӫm</a:t>
            </a:r>
            <a:r>
              <a:rPr lang="en-US" sz="1400" dirty="0"/>
              <a:t> </a:t>
            </a:r>
            <a:r>
              <a:rPr lang="en-US" sz="1400" dirty="0" err="1"/>
              <a:t>dhe</a:t>
            </a:r>
            <a:r>
              <a:rPr lang="en-US" sz="1400" dirty="0"/>
              <a:t> </a:t>
            </a:r>
            <a:r>
              <a:rPr lang="en-US" sz="1400" dirty="0" err="1"/>
              <a:t>mirӫ</a:t>
            </a:r>
            <a:r>
              <a:rPr lang="en-US" sz="1400" dirty="0"/>
              <a:t> </a:t>
            </a:r>
            <a:r>
              <a:rPr lang="en-US" sz="1400" dirty="0" err="1"/>
              <a:t>tӫ</a:t>
            </a:r>
            <a:r>
              <a:rPr lang="en-US" sz="1400" dirty="0"/>
              <a:t> </a:t>
            </a:r>
            <a:r>
              <a:rPr lang="en-US" sz="1400" dirty="0" err="1"/>
              <a:t>edukuar</a:t>
            </a:r>
            <a:r>
              <a:rPr lang="en-US" sz="1400" dirty="0"/>
              <a:t> </a:t>
            </a:r>
            <a:r>
              <a:rPr lang="en-US" sz="1400" dirty="0" err="1"/>
              <a:t>dhe</a:t>
            </a:r>
            <a:r>
              <a:rPr lang="en-US" sz="1400" dirty="0"/>
              <a:t> </a:t>
            </a:r>
            <a:r>
              <a:rPr lang="en-US" sz="1400" dirty="0" err="1"/>
              <a:t>njӫ</a:t>
            </a:r>
            <a:r>
              <a:rPr lang="en-US" sz="1400" dirty="0"/>
              <a:t> </a:t>
            </a:r>
            <a:r>
              <a:rPr lang="en-US" sz="1400" dirty="0" err="1"/>
              <a:t>kolektiv</a:t>
            </a:r>
            <a:r>
              <a:rPr lang="en-US" sz="1400" dirty="0"/>
              <a:t> </a:t>
            </a:r>
            <a:r>
              <a:rPr lang="en-US" sz="1400" dirty="0" err="1"/>
              <a:t>tӫ</a:t>
            </a:r>
            <a:r>
              <a:rPr lang="en-US" sz="1400" dirty="0"/>
              <a:t> </a:t>
            </a:r>
            <a:r>
              <a:rPr lang="en-US" sz="1400" dirty="0" err="1"/>
              <a:t>cilin</a:t>
            </a:r>
            <a:r>
              <a:rPr lang="en-US" sz="1400" dirty="0"/>
              <a:t> e </a:t>
            </a:r>
            <a:r>
              <a:rPr lang="en-US" sz="1400" dirty="0" err="1"/>
              <a:t>respektoj</a:t>
            </a:r>
            <a:r>
              <a:rPr lang="en-US" sz="1400" dirty="0"/>
              <a:t> </a:t>
            </a:r>
            <a:r>
              <a:rPr lang="en-US" sz="1400" dirty="0" err="1"/>
              <a:t>shumӫ</a:t>
            </a:r>
            <a:r>
              <a:rPr lang="en-US" sz="1400" dirty="0"/>
              <a:t>, </a:t>
            </a:r>
            <a:r>
              <a:rPr lang="en-US" sz="1400" dirty="0" err="1"/>
              <a:t>ju</a:t>
            </a:r>
            <a:r>
              <a:rPr lang="en-US" sz="1400" dirty="0"/>
              <a:t> jam </a:t>
            </a:r>
            <a:r>
              <a:rPr lang="en-US" sz="1400" dirty="0" err="1"/>
              <a:t>mirӫnjohӫs</a:t>
            </a:r>
            <a:r>
              <a:rPr lang="en-US" sz="1400" dirty="0" smtClean="0"/>
              <a:t>!</a:t>
            </a:r>
          </a:p>
          <a:p>
            <a:pPr algn="just"/>
            <a:endParaRPr lang="en-US" sz="1400" dirty="0"/>
          </a:p>
          <a:p>
            <a:pPr algn="just"/>
            <a:r>
              <a:rPr lang="en-US" sz="1400" dirty="0" err="1"/>
              <a:t>Njӫ</a:t>
            </a:r>
            <a:r>
              <a:rPr lang="en-US" sz="1400" dirty="0"/>
              <a:t> </a:t>
            </a:r>
            <a:r>
              <a:rPr lang="en-US" sz="1400" dirty="0" err="1"/>
              <a:t>punӫ</a:t>
            </a:r>
            <a:r>
              <a:rPr lang="en-US" sz="1400" dirty="0"/>
              <a:t> e </a:t>
            </a:r>
            <a:r>
              <a:rPr lang="en-US" sz="1400" dirty="0" err="1"/>
              <a:t>kӫtillë</a:t>
            </a:r>
            <a:r>
              <a:rPr lang="en-US" sz="1400" dirty="0"/>
              <a:t> </a:t>
            </a:r>
            <a:r>
              <a:rPr lang="en-US" sz="1400" dirty="0" err="1"/>
              <a:t>qӫ</a:t>
            </a:r>
            <a:r>
              <a:rPr lang="en-US" sz="1400" dirty="0"/>
              <a:t> </a:t>
            </a:r>
            <a:r>
              <a:rPr lang="en-US" sz="1400" dirty="0" err="1"/>
              <a:t>ju</a:t>
            </a:r>
            <a:r>
              <a:rPr lang="en-US" sz="1400" dirty="0"/>
              <a:t> </a:t>
            </a:r>
            <a:r>
              <a:rPr lang="en-US" sz="1400" dirty="0" err="1"/>
              <a:t>po</a:t>
            </a:r>
            <a:r>
              <a:rPr lang="en-US" sz="1400" dirty="0"/>
              <a:t> e </a:t>
            </a:r>
            <a:r>
              <a:rPr lang="en-US" sz="1400" dirty="0" err="1"/>
              <a:t>bӫni</a:t>
            </a:r>
            <a:r>
              <a:rPr lang="en-US" sz="1400" dirty="0"/>
              <a:t> me </a:t>
            </a:r>
            <a:r>
              <a:rPr lang="en-US" sz="1400" dirty="0" err="1"/>
              <a:t>anӫ</a:t>
            </a:r>
            <a:r>
              <a:rPr lang="en-US" sz="1400" dirty="0"/>
              <a:t> </a:t>
            </a:r>
            <a:r>
              <a:rPr lang="en-US" sz="1400" dirty="0" err="1"/>
              <a:t>tӫ</a:t>
            </a:r>
            <a:r>
              <a:rPr lang="en-US" sz="1400" dirty="0"/>
              <a:t> </a:t>
            </a:r>
            <a:r>
              <a:rPr lang="en-US" sz="1400" dirty="0" err="1"/>
              <a:t>kӫsaj</a:t>
            </a:r>
            <a:r>
              <a:rPr lang="en-US" sz="1400" dirty="0"/>
              <a:t> </a:t>
            </a:r>
            <a:r>
              <a:rPr lang="en-US" sz="1400" dirty="0" err="1"/>
              <a:t>reviste</a:t>
            </a:r>
            <a:r>
              <a:rPr lang="en-US" sz="1400" dirty="0"/>
              <a:t> i </a:t>
            </a:r>
            <a:r>
              <a:rPr lang="en-US" sz="1400" dirty="0" err="1"/>
              <a:t>ka</a:t>
            </a:r>
            <a:r>
              <a:rPr lang="en-US" sz="1400" dirty="0"/>
              <a:t> </a:t>
            </a:r>
            <a:r>
              <a:rPr lang="en-US" sz="1400" dirty="0" err="1"/>
              <a:t>munguar</a:t>
            </a:r>
            <a:r>
              <a:rPr lang="en-US" sz="1400" dirty="0"/>
              <a:t> </a:t>
            </a:r>
            <a:r>
              <a:rPr lang="en-US" sz="1400" dirty="0" err="1"/>
              <a:t>shkollӫs</a:t>
            </a:r>
            <a:r>
              <a:rPr lang="en-US" sz="1400" dirty="0"/>
              <a:t>, </a:t>
            </a:r>
            <a:r>
              <a:rPr lang="en-US" sz="1400" dirty="0" err="1"/>
              <a:t>por</a:t>
            </a:r>
            <a:r>
              <a:rPr lang="en-US" sz="1400" dirty="0"/>
              <a:t> </a:t>
            </a:r>
            <a:r>
              <a:rPr lang="en-US" sz="1400" dirty="0" err="1"/>
              <a:t>po</a:t>
            </a:r>
            <a:r>
              <a:rPr lang="en-US" sz="1400" dirty="0"/>
              <a:t> </a:t>
            </a:r>
            <a:r>
              <a:rPr lang="en-US" sz="1400" dirty="0" err="1"/>
              <a:t>punohet</a:t>
            </a:r>
            <a:r>
              <a:rPr lang="en-US" sz="1400" dirty="0"/>
              <a:t> </a:t>
            </a:r>
            <a:r>
              <a:rPr lang="en-US" sz="1400" dirty="0" err="1"/>
              <a:t>ҫdo</a:t>
            </a:r>
            <a:r>
              <a:rPr lang="en-US" sz="1400" dirty="0"/>
              <a:t> </a:t>
            </a:r>
            <a:r>
              <a:rPr lang="en-US" sz="1400" dirty="0" err="1"/>
              <a:t>ditӫ</a:t>
            </a:r>
            <a:r>
              <a:rPr lang="en-US" sz="1400" dirty="0"/>
              <a:t> e </a:t>
            </a:r>
            <a:r>
              <a:rPr lang="en-US" sz="1400" dirty="0" err="1"/>
              <a:t>mӫ</a:t>
            </a:r>
            <a:r>
              <a:rPr lang="en-US" sz="1400" dirty="0"/>
              <a:t> </a:t>
            </a:r>
            <a:r>
              <a:rPr lang="en-US" sz="1400" dirty="0" err="1"/>
              <a:t>shumӫ</a:t>
            </a:r>
            <a:r>
              <a:rPr lang="en-US" sz="1400" dirty="0"/>
              <a:t> </a:t>
            </a:r>
            <a:r>
              <a:rPr lang="en-US" sz="1400" dirty="0" err="1"/>
              <a:t>dhe</a:t>
            </a:r>
            <a:r>
              <a:rPr lang="en-US" sz="1400" dirty="0"/>
              <a:t> e </a:t>
            </a:r>
            <a:r>
              <a:rPr lang="en-US" sz="1400" dirty="0" err="1"/>
              <a:t>vlerësoj</a:t>
            </a:r>
            <a:r>
              <a:rPr lang="en-US" sz="1400" dirty="0"/>
              <a:t> </a:t>
            </a:r>
            <a:r>
              <a:rPr lang="en-US" sz="1400" dirty="0" err="1"/>
              <a:t>punӫn</a:t>
            </a:r>
            <a:r>
              <a:rPr lang="en-US" sz="1400" dirty="0"/>
              <a:t> </a:t>
            </a:r>
            <a:r>
              <a:rPr lang="en-US" sz="1400" dirty="0" err="1"/>
              <a:t>tuaj</a:t>
            </a:r>
            <a:r>
              <a:rPr lang="en-US" sz="1400" dirty="0"/>
              <a:t>. </a:t>
            </a:r>
            <a:r>
              <a:rPr lang="en-US" sz="1400" dirty="0" err="1"/>
              <a:t>Kjo</a:t>
            </a:r>
            <a:r>
              <a:rPr lang="en-US" sz="1400" dirty="0"/>
              <a:t> </a:t>
            </a:r>
            <a:r>
              <a:rPr lang="en-US" sz="1400" dirty="0" err="1"/>
              <a:t>revistӫ</a:t>
            </a:r>
            <a:r>
              <a:rPr lang="en-US" sz="1400" dirty="0"/>
              <a:t>  </a:t>
            </a:r>
            <a:r>
              <a:rPr lang="en-US" sz="1400" dirty="0" err="1"/>
              <a:t>ka</a:t>
            </a:r>
            <a:r>
              <a:rPr lang="en-US" sz="1400" dirty="0"/>
              <a:t> </a:t>
            </a:r>
            <a:r>
              <a:rPr lang="en-US" sz="1400" dirty="0" err="1"/>
              <a:t>domethӫnien</a:t>
            </a:r>
            <a:r>
              <a:rPr lang="en-US" sz="1400" dirty="0"/>
              <a:t>, </a:t>
            </a:r>
            <a:r>
              <a:rPr lang="en-US" sz="1400" dirty="0" err="1"/>
              <a:t>sepse</a:t>
            </a:r>
            <a:r>
              <a:rPr lang="en-US" sz="1400" dirty="0"/>
              <a:t> </a:t>
            </a:r>
            <a:r>
              <a:rPr lang="en-US" sz="1400" dirty="0" err="1"/>
              <a:t>po</a:t>
            </a:r>
            <a:r>
              <a:rPr lang="en-US" sz="1400" dirty="0"/>
              <a:t> i </a:t>
            </a:r>
            <a:r>
              <a:rPr lang="en-US" sz="1400" dirty="0" err="1"/>
              <a:t>jep</a:t>
            </a:r>
            <a:r>
              <a:rPr lang="en-US" sz="1400" dirty="0"/>
              <a:t> </a:t>
            </a:r>
            <a:r>
              <a:rPr lang="en-US" sz="1400" dirty="0" err="1"/>
              <a:t>hapsirӫ</a:t>
            </a:r>
            <a:r>
              <a:rPr lang="en-US" sz="1400" dirty="0"/>
              <a:t> </a:t>
            </a:r>
            <a:r>
              <a:rPr lang="en-US" sz="1400" dirty="0" err="1"/>
              <a:t>nxӫnӫsve</a:t>
            </a:r>
            <a:r>
              <a:rPr lang="en-US" sz="1400" dirty="0"/>
              <a:t> </a:t>
            </a:r>
            <a:r>
              <a:rPr lang="en-US" sz="1400" dirty="0" err="1"/>
              <a:t>pӫr</a:t>
            </a:r>
            <a:r>
              <a:rPr lang="en-US" sz="1400" dirty="0"/>
              <a:t> ta </a:t>
            </a:r>
            <a:r>
              <a:rPr lang="en-US" sz="1400" dirty="0" err="1"/>
              <a:t>shprehur</a:t>
            </a:r>
            <a:r>
              <a:rPr lang="en-US" sz="1400" dirty="0"/>
              <a:t> </a:t>
            </a:r>
            <a:r>
              <a:rPr lang="en-US" sz="1400" dirty="0" err="1"/>
              <a:t>talentin</a:t>
            </a:r>
            <a:r>
              <a:rPr lang="en-US" sz="1400" dirty="0"/>
              <a:t> </a:t>
            </a:r>
            <a:r>
              <a:rPr lang="en-US" sz="1400" dirty="0" err="1"/>
              <a:t>dhe</a:t>
            </a:r>
            <a:r>
              <a:rPr lang="en-US" sz="1400" dirty="0"/>
              <a:t> </a:t>
            </a:r>
            <a:r>
              <a:rPr lang="en-US" sz="1400" dirty="0" err="1"/>
              <a:t>pӫr</a:t>
            </a:r>
            <a:r>
              <a:rPr lang="en-US" sz="1400" dirty="0"/>
              <a:t> ta </a:t>
            </a:r>
            <a:r>
              <a:rPr lang="en-US" sz="1400" dirty="0" err="1"/>
              <a:t>thӫnӫ</a:t>
            </a:r>
            <a:r>
              <a:rPr lang="en-US" sz="1400" dirty="0"/>
              <a:t>  </a:t>
            </a:r>
            <a:r>
              <a:rPr lang="en-US" sz="1400" dirty="0" err="1"/>
              <a:t>fjalӫn</a:t>
            </a:r>
            <a:r>
              <a:rPr lang="en-US" sz="1400" dirty="0"/>
              <a:t> e </a:t>
            </a:r>
            <a:r>
              <a:rPr lang="en-US" sz="1400" dirty="0" err="1"/>
              <a:t>lirӫ</a:t>
            </a:r>
            <a:r>
              <a:rPr lang="en-US" sz="1400" dirty="0"/>
              <a:t>. </a:t>
            </a:r>
            <a:r>
              <a:rPr lang="en-US" sz="1400" dirty="0" err="1"/>
              <a:t>Nuk</a:t>
            </a:r>
            <a:r>
              <a:rPr lang="en-US" sz="1400" dirty="0"/>
              <a:t> </a:t>
            </a:r>
            <a:r>
              <a:rPr lang="en-US" sz="1400" dirty="0" err="1"/>
              <a:t>ӫshtӫ</a:t>
            </a:r>
            <a:r>
              <a:rPr lang="en-US" sz="1400" dirty="0"/>
              <a:t> </a:t>
            </a:r>
            <a:r>
              <a:rPr lang="en-US" sz="1400" dirty="0" err="1"/>
              <a:t>punӫ</a:t>
            </a:r>
            <a:r>
              <a:rPr lang="en-US" sz="1400" dirty="0"/>
              <a:t> e </a:t>
            </a:r>
            <a:r>
              <a:rPr lang="en-US" sz="1400" dirty="0" err="1"/>
              <a:t>lehtӫ</a:t>
            </a:r>
            <a:r>
              <a:rPr lang="en-US" sz="1400" dirty="0"/>
              <a:t> </a:t>
            </a:r>
            <a:r>
              <a:rPr lang="en-US" sz="1400" dirty="0" err="1"/>
              <a:t>por</a:t>
            </a:r>
            <a:r>
              <a:rPr lang="en-US" sz="1400" dirty="0"/>
              <a:t> </a:t>
            </a:r>
            <a:r>
              <a:rPr lang="en-US" sz="1400" dirty="0" err="1"/>
              <a:t>falӫ</a:t>
            </a:r>
            <a:r>
              <a:rPr lang="en-US" sz="1400" dirty="0"/>
              <a:t> prof. </a:t>
            </a:r>
            <a:r>
              <a:rPr lang="en-US" sz="1400" dirty="0" err="1"/>
              <a:t>Sanije</a:t>
            </a:r>
            <a:r>
              <a:rPr lang="en-US" sz="1400" dirty="0"/>
              <a:t> </a:t>
            </a:r>
            <a:r>
              <a:rPr lang="en-US" sz="1400" dirty="0" err="1"/>
              <a:t>dhe</a:t>
            </a:r>
            <a:r>
              <a:rPr lang="en-US" sz="1400" dirty="0"/>
              <a:t> </a:t>
            </a:r>
            <a:r>
              <a:rPr lang="en-US" sz="1400" dirty="0" err="1"/>
              <a:t>mӫsimdhӫnӫsve</a:t>
            </a:r>
            <a:r>
              <a:rPr lang="en-US" sz="1400" dirty="0"/>
              <a:t> </a:t>
            </a:r>
            <a:r>
              <a:rPr lang="en-US" sz="1400" dirty="0" err="1"/>
              <a:t>tӫ</a:t>
            </a:r>
            <a:r>
              <a:rPr lang="en-US" sz="1400" dirty="0"/>
              <a:t> </a:t>
            </a:r>
            <a:r>
              <a:rPr lang="en-US" sz="1400" dirty="0" err="1"/>
              <a:t>tjerӫ</a:t>
            </a:r>
            <a:r>
              <a:rPr lang="en-US" sz="1400" dirty="0"/>
              <a:t> </a:t>
            </a:r>
            <a:r>
              <a:rPr lang="en-US" sz="1400" dirty="0" err="1"/>
              <a:t>tӫ</a:t>
            </a:r>
            <a:r>
              <a:rPr lang="en-US" sz="1400" dirty="0"/>
              <a:t> </a:t>
            </a:r>
            <a:r>
              <a:rPr lang="en-US" sz="1400" dirty="0" err="1"/>
              <a:t>mirë</a:t>
            </a:r>
            <a:r>
              <a:rPr lang="en-US" sz="1400" dirty="0"/>
              <a:t> me </a:t>
            </a:r>
            <a:r>
              <a:rPr lang="en-US" sz="1400" dirty="0" err="1"/>
              <a:t>punӫn</a:t>
            </a:r>
            <a:r>
              <a:rPr lang="en-US" sz="1400" dirty="0"/>
              <a:t> e </a:t>
            </a:r>
            <a:r>
              <a:rPr lang="en-US" sz="1400" dirty="0" err="1"/>
              <a:t>tyre</a:t>
            </a:r>
            <a:r>
              <a:rPr lang="en-US" sz="1400" dirty="0"/>
              <a:t> </a:t>
            </a:r>
            <a:r>
              <a:rPr lang="en-US" sz="1400" dirty="0" err="1"/>
              <a:t>tӫ</a:t>
            </a:r>
            <a:r>
              <a:rPr lang="en-US" sz="1400" dirty="0"/>
              <a:t> </a:t>
            </a:r>
            <a:r>
              <a:rPr lang="en-US" sz="1400" dirty="0" err="1"/>
              <a:t>palodhshme</a:t>
            </a:r>
            <a:r>
              <a:rPr lang="en-US" sz="1400" dirty="0"/>
              <a:t> </a:t>
            </a:r>
            <a:r>
              <a:rPr lang="en-US" sz="1400" dirty="0" err="1"/>
              <a:t>qӫ</a:t>
            </a:r>
            <a:r>
              <a:rPr lang="en-US" sz="1400" dirty="0"/>
              <a:t> i </a:t>
            </a:r>
            <a:r>
              <a:rPr lang="en-US" sz="1400" dirty="0" err="1"/>
              <a:t>dhanӫ</a:t>
            </a:r>
            <a:r>
              <a:rPr lang="en-US" sz="1400" dirty="0"/>
              <a:t> </a:t>
            </a:r>
            <a:r>
              <a:rPr lang="en-US" sz="1400" dirty="0" err="1"/>
              <a:t>jetӫ</a:t>
            </a:r>
            <a:r>
              <a:rPr lang="en-US" sz="1400" dirty="0"/>
              <a:t> </a:t>
            </a:r>
            <a:r>
              <a:rPr lang="en-US" sz="1400" dirty="0" err="1"/>
              <a:t>ideve</a:t>
            </a:r>
            <a:r>
              <a:rPr lang="en-US" sz="1400" dirty="0"/>
              <a:t> </a:t>
            </a:r>
            <a:r>
              <a:rPr lang="en-US" sz="1400" dirty="0" err="1"/>
              <a:t>tӫ</a:t>
            </a:r>
            <a:r>
              <a:rPr lang="en-US" sz="1400" dirty="0"/>
              <a:t> </a:t>
            </a:r>
            <a:r>
              <a:rPr lang="en-US" sz="1400" dirty="0" err="1"/>
              <a:t>nxӫnӫsve</a:t>
            </a:r>
            <a:r>
              <a:rPr lang="en-US" sz="1400" dirty="0"/>
              <a:t> duke </a:t>
            </a:r>
            <a:r>
              <a:rPr lang="en-US" sz="1400" dirty="0" err="1"/>
              <a:t>prekur</a:t>
            </a:r>
            <a:r>
              <a:rPr lang="en-US" sz="1400" dirty="0"/>
              <a:t> </a:t>
            </a:r>
            <a:r>
              <a:rPr lang="en-US" sz="1400" dirty="0" err="1"/>
              <a:t>tӫ</a:t>
            </a:r>
            <a:r>
              <a:rPr lang="en-US" sz="1400" dirty="0"/>
              <a:t> </a:t>
            </a:r>
            <a:r>
              <a:rPr lang="en-US" sz="1400" dirty="0" err="1"/>
              <a:t>gjitha</a:t>
            </a:r>
            <a:r>
              <a:rPr lang="en-US" sz="1400" dirty="0"/>
              <a:t> </a:t>
            </a:r>
            <a:r>
              <a:rPr lang="en-US" sz="1400" dirty="0" err="1"/>
              <a:t>fushat</a:t>
            </a:r>
            <a:r>
              <a:rPr lang="en-US" sz="1400" dirty="0"/>
              <a:t> </a:t>
            </a:r>
            <a:r>
              <a:rPr lang="en-US" sz="1400" dirty="0" err="1"/>
              <a:t>nga</a:t>
            </a:r>
            <a:r>
              <a:rPr lang="en-US" sz="1400" dirty="0"/>
              <a:t> </a:t>
            </a:r>
            <a:r>
              <a:rPr lang="en-US" sz="1400" dirty="0" err="1"/>
              <a:t>pak.</a:t>
            </a:r>
            <a:endParaRPr lang="en-US" sz="1400" dirty="0"/>
          </a:p>
          <a:p>
            <a:pPr algn="just"/>
            <a:r>
              <a:rPr lang="en-US" sz="1400" dirty="0"/>
              <a:t> </a:t>
            </a:r>
            <a:r>
              <a:rPr lang="en-US" sz="1400" dirty="0" err="1"/>
              <a:t>Mua</a:t>
            </a:r>
            <a:r>
              <a:rPr lang="en-US" sz="1400" dirty="0"/>
              <a:t> </a:t>
            </a:r>
            <a:r>
              <a:rPr lang="en-US" sz="1400" dirty="0" err="1"/>
              <a:t>nuk</a:t>
            </a:r>
            <a:r>
              <a:rPr lang="en-US" sz="1400" dirty="0"/>
              <a:t> </a:t>
            </a:r>
            <a:r>
              <a:rPr lang="en-US" sz="1400" dirty="0" err="1"/>
              <a:t>mӫ</a:t>
            </a:r>
            <a:r>
              <a:rPr lang="en-US" sz="1400" dirty="0"/>
              <a:t> </a:t>
            </a:r>
            <a:r>
              <a:rPr lang="en-US" sz="1400" dirty="0" err="1"/>
              <a:t>ngelet</a:t>
            </a:r>
            <a:r>
              <a:rPr lang="en-US" sz="1400" dirty="0"/>
              <a:t> </a:t>
            </a:r>
            <a:r>
              <a:rPr lang="en-US" sz="1400" dirty="0" err="1"/>
              <a:t>gjӫ</a:t>
            </a:r>
            <a:r>
              <a:rPr lang="en-US" sz="1400" dirty="0"/>
              <a:t> </a:t>
            </a:r>
            <a:r>
              <a:rPr lang="en-US" sz="1400" dirty="0" err="1"/>
              <a:t>tjetӫr</a:t>
            </a:r>
            <a:r>
              <a:rPr lang="en-US" sz="1400" dirty="0"/>
              <a:t> </a:t>
            </a:r>
            <a:r>
              <a:rPr lang="en-US" sz="1400" dirty="0" err="1"/>
              <a:t>vetӫm</a:t>
            </a:r>
            <a:r>
              <a:rPr lang="en-US" sz="1400" dirty="0"/>
              <a:t> </a:t>
            </a:r>
            <a:r>
              <a:rPr lang="en-US" sz="1400" dirty="0" err="1"/>
              <a:t>ju</a:t>
            </a:r>
            <a:r>
              <a:rPr lang="en-US" sz="1400" dirty="0"/>
              <a:t> </a:t>
            </a:r>
            <a:r>
              <a:rPr lang="en-US" sz="1400" dirty="0" err="1"/>
              <a:t>uroj</a:t>
            </a:r>
            <a:r>
              <a:rPr lang="en-US" sz="1400" dirty="0"/>
              <a:t> </a:t>
            </a:r>
            <a:r>
              <a:rPr lang="en-US" sz="1400" dirty="0" err="1"/>
              <a:t>suksese</a:t>
            </a:r>
            <a:r>
              <a:rPr lang="en-US" sz="1400" dirty="0"/>
              <a:t> </a:t>
            </a:r>
            <a:r>
              <a:rPr lang="en-US" sz="1400" dirty="0" err="1"/>
              <a:t>nӫ</a:t>
            </a:r>
            <a:r>
              <a:rPr lang="en-US" sz="1400" dirty="0"/>
              <a:t> </a:t>
            </a:r>
            <a:r>
              <a:rPr lang="en-US" sz="1400" dirty="0" err="1"/>
              <a:t>punӫn</a:t>
            </a:r>
            <a:r>
              <a:rPr lang="en-US" sz="1400" dirty="0"/>
              <a:t> </a:t>
            </a:r>
            <a:r>
              <a:rPr lang="en-US" sz="1400" dirty="0" err="1"/>
              <a:t>tuaj</a:t>
            </a:r>
            <a:r>
              <a:rPr lang="en-US" sz="1400" dirty="0"/>
              <a:t>!</a:t>
            </a:r>
          </a:p>
          <a:p>
            <a:pPr algn="just"/>
            <a:endParaRPr lang="en-US" sz="1400" dirty="0"/>
          </a:p>
          <a:p>
            <a:pPr algn="just"/>
            <a:r>
              <a:rPr lang="en-US" sz="1400" dirty="0" err="1"/>
              <a:t>Bejtulla</a:t>
            </a:r>
            <a:r>
              <a:rPr lang="en-US" sz="1400" dirty="0"/>
              <a:t> </a:t>
            </a:r>
            <a:r>
              <a:rPr lang="en-US" sz="1400" dirty="0" err="1"/>
              <a:t>Iseni</a:t>
            </a:r>
            <a:r>
              <a:rPr lang="en-US" sz="1400" dirty="0"/>
              <a:t>-  </a:t>
            </a:r>
            <a:r>
              <a:rPr lang="en-US" sz="1400" dirty="0" err="1"/>
              <a:t>ish</a:t>
            </a:r>
            <a:r>
              <a:rPr lang="en-US" sz="1400" dirty="0"/>
              <a:t> </a:t>
            </a:r>
            <a:r>
              <a:rPr lang="en-US" sz="1400" dirty="0" err="1"/>
              <a:t>mӫsimdhӫnӫs</a:t>
            </a:r>
            <a:r>
              <a:rPr lang="en-US" sz="1400" dirty="0"/>
              <a:t> i </a:t>
            </a:r>
            <a:r>
              <a:rPr lang="en-US" sz="1400" dirty="0" err="1"/>
              <a:t>Fizikës</a:t>
            </a:r>
            <a:r>
              <a:rPr lang="en-US" sz="1400" dirty="0"/>
              <a:t> </a:t>
            </a:r>
            <a:r>
              <a:rPr lang="en-US" sz="1400" dirty="0" err="1"/>
              <a:t>nӫ</a:t>
            </a:r>
            <a:r>
              <a:rPr lang="en-US" sz="1400" dirty="0"/>
              <a:t> </a:t>
            </a:r>
            <a:r>
              <a:rPr lang="en-US" sz="1400" dirty="0" err="1"/>
              <a:t>shkollӫn</a:t>
            </a:r>
            <a:r>
              <a:rPr lang="en-US" sz="1400" dirty="0"/>
              <a:t> </a:t>
            </a:r>
            <a:r>
              <a:rPr lang="en-US" sz="1400" dirty="0" err="1"/>
              <a:t>tonӫ</a:t>
            </a:r>
            <a:r>
              <a:rPr lang="en-US" sz="1400" dirty="0"/>
              <a:t>, </a:t>
            </a:r>
            <a:r>
              <a:rPr lang="en-US" sz="1400" dirty="0" err="1"/>
              <a:t>tani</a:t>
            </a:r>
            <a:r>
              <a:rPr lang="en-US" sz="1400" dirty="0"/>
              <a:t>  </a:t>
            </a:r>
            <a:r>
              <a:rPr lang="en-US" sz="1400" dirty="0" err="1"/>
              <a:t>pensionist</a:t>
            </a:r>
            <a:r>
              <a:rPr lang="en-US" sz="1400" dirty="0"/>
              <a:t>.</a:t>
            </a:r>
          </a:p>
          <a:p>
            <a:pPr algn="just"/>
            <a:endParaRPr lang="en-US" sz="1400" dirty="0" smtClean="0"/>
          </a:p>
        </p:txBody>
      </p:sp>
      <p:sp>
        <p:nvSpPr>
          <p:cNvPr id="11" name="TextBox 10"/>
          <p:cNvSpPr txBox="1"/>
          <p:nvPr/>
        </p:nvSpPr>
        <p:spPr>
          <a:xfrm>
            <a:off x="228598" y="4652518"/>
            <a:ext cx="3200400" cy="3108543"/>
          </a:xfrm>
          <a:prstGeom prst="rect">
            <a:avLst/>
          </a:prstGeom>
          <a:noFill/>
        </p:spPr>
        <p:txBody>
          <a:bodyPr wrap="square" rtlCol="0">
            <a:spAutoFit/>
          </a:bodyPr>
          <a:lstStyle/>
          <a:p>
            <a:pPr algn="just"/>
            <a:r>
              <a:rPr lang="en-US" sz="1400" dirty="0" err="1"/>
              <a:t>Ështӫ</a:t>
            </a:r>
            <a:r>
              <a:rPr lang="en-US" sz="1400" dirty="0"/>
              <a:t>  </a:t>
            </a:r>
            <a:r>
              <a:rPr lang="en-US" sz="1400" dirty="0" err="1"/>
              <a:t>pak</a:t>
            </a:r>
            <a:r>
              <a:rPr lang="en-US" sz="1400" dirty="0"/>
              <a:t>  </a:t>
            </a:r>
            <a:r>
              <a:rPr lang="en-US" sz="1400" dirty="0" err="1"/>
              <a:t>mӫ</a:t>
            </a:r>
            <a:r>
              <a:rPr lang="en-US" sz="1400" dirty="0"/>
              <a:t> e </a:t>
            </a:r>
            <a:r>
              <a:rPr lang="en-US" sz="1400" dirty="0" err="1"/>
              <a:t>lehtӫ</a:t>
            </a:r>
            <a:r>
              <a:rPr lang="en-US" sz="1400" dirty="0"/>
              <a:t> </a:t>
            </a:r>
            <a:r>
              <a:rPr lang="en-US" sz="1400" dirty="0" err="1"/>
              <a:t>tӫ</a:t>
            </a:r>
            <a:r>
              <a:rPr lang="en-US" sz="1400" dirty="0"/>
              <a:t> </a:t>
            </a:r>
            <a:r>
              <a:rPr lang="en-US" sz="1400" dirty="0" err="1"/>
              <a:t>analizojmӫ</a:t>
            </a:r>
            <a:r>
              <a:rPr lang="en-US" sz="1400" dirty="0"/>
              <a:t> </a:t>
            </a:r>
            <a:r>
              <a:rPr lang="en-US" sz="1400" dirty="0" err="1"/>
              <a:t>njӫ</a:t>
            </a:r>
            <a:r>
              <a:rPr lang="en-US" sz="1400" dirty="0"/>
              <a:t> </a:t>
            </a:r>
            <a:r>
              <a:rPr lang="en-US" sz="1400" dirty="0" err="1"/>
              <a:t>vepër</a:t>
            </a:r>
            <a:r>
              <a:rPr lang="en-US" sz="1400" dirty="0"/>
              <a:t>, </a:t>
            </a:r>
            <a:r>
              <a:rPr lang="en-US" sz="1400" dirty="0" err="1"/>
              <a:t>por</a:t>
            </a:r>
            <a:r>
              <a:rPr lang="en-US" sz="1400" dirty="0"/>
              <a:t> </a:t>
            </a:r>
            <a:r>
              <a:rPr lang="en-US" sz="1400" dirty="0" err="1"/>
              <a:t>kur</a:t>
            </a:r>
            <a:r>
              <a:rPr lang="en-US" sz="1400" dirty="0"/>
              <a:t> e </a:t>
            </a:r>
            <a:r>
              <a:rPr lang="en-US" sz="1400" dirty="0" err="1"/>
              <a:t>gjithӫ</a:t>
            </a:r>
            <a:r>
              <a:rPr lang="en-US" sz="1400" dirty="0"/>
              <a:t> </a:t>
            </a:r>
            <a:r>
              <a:rPr lang="en-US" sz="1400" dirty="0" err="1"/>
              <a:t>jeta</a:t>
            </a:r>
            <a:r>
              <a:rPr lang="en-US" sz="1400" dirty="0"/>
              <a:t> </a:t>
            </a:r>
            <a:r>
              <a:rPr lang="en-US" sz="1400" dirty="0" err="1"/>
              <a:t>ӫshtӫ</a:t>
            </a:r>
            <a:r>
              <a:rPr lang="en-US" sz="1400" dirty="0"/>
              <a:t> </a:t>
            </a:r>
            <a:r>
              <a:rPr lang="en-US" sz="1400" dirty="0" err="1"/>
              <a:t>vepӫr</a:t>
            </a:r>
            <a:r>
              <a:rPr lang="en-US" sz="1400" dirty="0"/>
              <a:t> </a:t>
            </a:r>
            <a:r>
              <a:rPr lang="en-US" sz="1400" dirty="0" err="1"/>
              <a:t>atӫherӫ</a:t>
            </a:r>
            <a:r>
              <a:rPr lang="en-US" sz="1400" dirty="0"/>
              <a:t> e </a:t>
            </a:r>
            <a:r>
              <a:rPr lang="en-US" sz="1400" dirty="0" err="1"/>
              <a:t>jona</a:t>
            </a:r>
            <a:r>
              <a:rPr lang="en-US" sz="1400" dirty="0"/>
              <a:t> </a:t>
            </a:r>
            <a:r>
              <a:rPr lang="en-US" sz="1400" dirty="0" err="1"/>
              <a:t>ngelet</a:t>
            </a:r>
            <a:r>
              <a:rPr lang="en-US" sz="1400" dirty="0"/>
              <a:t> </a:t>
            </a:r>
            <a:r>
              <a:rPr lang="en-US" sz="1400" dirty="0" err="1"/>
              <a:t>vetӫm</a:t>
            </a:r>
            <a:r>
              <a:rPr lang="en-US" sz="1400" dirty="0"/>
              <a:t> ta </a:t>
            </a:r>
            <a:r>
              <a:rPr lang="en-US" sz="1400" dirty="0" err="1"/>
              <a:t>nderojmӫ</a:t>
            </a:r>
            <a:r>
              <a:rPr lang="en-US" sz="1400" dirty="0"/>
              <a:t> </a:t>
            </a:r>
            <a:r>
              <a:rPr lang="en-US" sz="1400" dirty="0" err="1"/>
              <a:t>dhe</a:t>
            </a:r>
            <a:r>
              <a:rPr lang="en-US" sz="1400" dirty="0"/>
              <a:t> </a:t>
            </a:r>
            <a:r>
              <a:rPr lang="en-US" sz="1400" dirty="0" err="1"/>
              <a:t>respektojmӫ</a:t>
            </a:r>
            <a:r>
              <a:rPr lang="en-US" sz="1400" dirty="0"/>
              <a:t> me </a:t>
            </a:r>
            <a:r>
              <a:rPr lang="en-US" sz="1400" dirty="0" err="1"/>
              <a:t>respektin</a:t>
            </a:r>
            <a:r>
              <a:rPr lang="en-US" sz="1400" dirty="0"/>
              <a:t> </a:t>
            </a:r>
            <a:r>
              <a:rPr lang="en-US" sz="1400" dirty="0" err="1"/>
              <a:t>mӫ</a:t>
            </a:r>
            <a:r>
              <a:rPr lang="en-US" sz="1400" dirty="0"/>
              <a:t> </a:t>
            </a:r>
            <a:r>
              <a:rPr lang="en-US" sz="1400" dirty="0" err="1"/>
              <a:t>tӫ</a:t>
            </a:r>
            <a:r>
              <a:rPr lang="en-US" sz="1400" dirty="0"/>
              <a:t> </a:t>
            </a:r>
            <a:r>
              <a:rPr lang="en-US" sz="1400" dirty="0" err="1"/>
              <a:t>madh</a:t>
            </a:r>
            <a:r>
              <a:rPr lang="en-US" sz="1400" dirty="0"/>
              <a:t>. </a:t>
            </a:r>
            <a:r>
              <a:rPr lang="en-US" sz="1400" dirty="0" err="1"/>
              <a:t>Mӫsimet</a:t>
            </a:r>
            <a:r>
              <a:rPr lang="en-US" sz="1400" dirty="0"/>
              <a:t> </a:t>
            </a:r>
            <a:r>
              <a:rPr lang="en-US" sz="1400" dirty="0" err="1"/>
              <a:t>dhe</a:t>
            </a:r>
            <a:r>
              <a:rPr lang="en-US" sz="1400" dirty="0"/>
              <a:t> </a:t>
            </a:r>
            <a:r>
              <a:rPr lang="en-US" sz="1400" dirty="0" err="1"/>
              <a:t>kӫshillat</a:t>
            </a:r>
            <a:r>
              <a:rPr lang="en-US" sz="1400" dirty="0"/>
              <a:t> e </a:t>
            </a:r>
            <a:r>
              <a:rPr lang="en-US" sz="1400" dirty="0" err="1"/>
              <a:t>tua</a:t>
            </a:r>
            <a:r>
              <a:rPr lang="en-US" sz="1400" dirty="0"/>
              <a:t> </a:t>
            </a:r>
            <a:r>
              <a:rPr lang="en-US" sz="1400" dirty="0" err="1"/>
              <a:t>profesor</a:t>
            </a:r>
            <a:r>
              <a:rPr lang="en-US" sz="1400" dirty="0"/>
              <a:t>  </a:t>
            </a:r>
            <a:r>
              <a:rPr lang="en-US" sz="1400" dirty="0" err="1"/>
              <a:t>Bejtulla</a:t>
            </a:r>
            <a:r>
              <a:rPr lang="en-US" sz="1400" dirty="0"/>
              <a:t> do </a:t>
            </a:r>
            <a:r>
              <a:rPr lang="en-US" sz="1400" dirty="0" err="1"/>
              <a:t>tӫ</a:t>
            </a:r>
            <a:r>
              <a:rPr lang="en-US" sz="1400" dirty="0"/>
              <a:t> </a:t>
            </a:r>
            <a:r>
              <a:rPr lang="en-US" sz="1400" dirty="0" err="1"/>
              <a:t>na</a:t>
            </a:r>
            <a:r>
              <a:rPr lang="en-US" sz="1400" dirty="0"/>
              <a:t> </a:t>
            </a:r>
            <a:r>
              <a:rPr lang="en-US" sz="1400" dirty="0" err="1"/>
              <a:t>pӫrcjellin</a:t>
            </a:r>
            <a:r>
              <a:rPr lang="en-US" sz="1400" dirty="0"/>
              <a:t> </a:t>
            </a:r>
            <a:r>
              <a:rPr lang="en-US" sz="1400" dirty="0" err="1"/>
              <a:t>gjatӫ</a:t>
            </a:r>
            <a:r>
              <a:rPr lang="en-US" sz="1400" dirty="0"/>
              <a:t> </a:t>
            </a:r>
            <a:r>
              <a:rPr lang="en-US" sz="1400" dirty="0" err="1"/>
              <a:t>gjithӫ</a:t>
            </a:r>
            <a:r>
              <a:rPr lang="en-US" sz="1400" dirty="0"/>
              <a:t> </a:t>
            </a:r>
            <a:r>
              <a:rPr lang="en-US" sz="1400" dirty="0" err="1"/>
              <a:t>rrugӫtimit</a:t>
            </a:r>
            <a:r>
              <a:rPr lang="en-US" sz="1400" dirty="0"/>
              <a:t> </a:t>
            </a:r>
            <a:r>
              <a:rPr lang="en-US" sz="1400" dirty="0" err="1"/>
              <a:t>jetӫsor</a:t>
            </a:r>
            <a:r>
              <a:rPr lang="en-US" sz="1400" dirty="0" smtClean="0"/>
              <a:t>.</a:t>
            </a:r>
          </a:p>
          <a:p>
            <a:pPr algn="just"/>
            <a:r>
              <a:rPr lang="en-US" sz="1400" dirty="0" err="1"/>
              <a:t>Nuk</a:t>
            </a:r>
            <a:r>
              <a:rPr lang="en-US" sz="1400" dirty="0"/>
              <a:t> </a:t>
            </a:r>
            <a:r>
              <a:rPr lang="en-US" sz="1400" dirty="0" err="1"/>
              <a:t>harrojmӫ</a:t>
            </a:r>
            <a:r>
              <a:rPr lang="en-US" sz="1400" dirty="0"/>
              <a:t> </a:t>
            </a:r>
            <a:r>
              <a:rPr lang="en-US" sz="1400" dirty="0" err="1"/>
              <a:t>pӫr</a:t>
            </a:r>
            <a:r>
              <a:rPr lang="en-US" sz="1400" dirty="0"/>
              <a:t> </a:t>
            </a:r>
            <a:r>
              <a:rPr lang="en-US" sz="1400" dirty="0" err="1"/>
              <a:t>asnjӫ</a:t>
            </a:r>
            <a:r>
              <a:rPr lang="en-US" sz="1400" dirty="0"/>
              <a:t> </a:t>
            </a:r>
            <a:r>
              <a:rPr lang="en-US" sz="1400" dirty="0" err="1"/>
              <a:t>ҫastӫ</a:t>
            </a:r>
            <a:r>
              <a:rPr lang="en-US" sz="1400" dirty="0"/>
              <a:t> se </a:t>
            </a:r>
            <a:r>
              <a:rPr lang="en-US" sz="1400" dirty="0" err="1"/>
              <a:t>misioni</a:t>
            </a:r>
            <a:r>
              <a:rPr lang="en-US" sz="1400" dirty="0"/>
              <a:t> </a:t>
            </a:r>
            <a:r>
              <a:rPr lang="en-US" sz="1400" dirty="0" err="1"/>
              <a:t>ynӫ</a:t>
            </a:r>
            <a:r>
              <a:rPr lang="en-US" sz="1400" dirty="0"/>
              <a:t> </a:t>
            </a:r>
            <a:r>
              <a:rPr lang="en-US" sz="1400" dirty="0" err="1"/>
              <a:t>ӫshtӫ</a:t>
            </a:r>
            <a:r>
              <a:rPr lang="en-US" sz="1400" dirty="0"/>
              <a:t> i </a:t>
            </a:r>
            <a:r>
              <a:rPr lang="en-US" sz="1400" dirty="0" err="1"/>
              <a:t>bukur</a:t>
            </a:r>
            <a:r>
              <a:rPr lang="en-US" sz="1400" dirty="0"/>
              <a:t>, </a:t>
            </a:r>
            <a:r>
              <a:rPr lang="en-US" sz="1400" dirty="0" err="1"/>
              <a:t>por</a:t>
            </a:r>
            <a:r>
              <a:rPr lang="en-US" sz="1400" dirty="0"/>
              <a:t> i </a:t>
            </a:r>
            <a:r>
              <a:rPr lang="en-US" sz="1400" dirty="0" err="1"/>
              <a:t>vӫshtirӫ</a:t>
            </a:r>
            <a:r>
              <a:rPr lang="en-US" sz="1400" dirty="0"/>
              <a:t>.</a:t>
            </a:r>
          </a:p>
          <a:p>
            <a:pPr algn="just"/>
            <a:r>
              <a:rPr lang="en-US" sz="1400" dirty="0"/>
              <a:t>  </a:t>
            </a:r>
            <a:r>
              <a:rPr lang="en-US" sz="1400" dirty="0" err="1"/>
              <a:t>Duhet</a:t>
            </a:r>
            <a:r>
              <a:rPr lang="en-US" sz="1400" dirty="0"/>
              <a:t> </a:t>
            </a:r>
            <a:r>
              <a:rPr lang="en-US" sz="1400" dirty="0" err="1"/>
              <a:t>shumӫ</a:t>
            </a:r>
            <a:r>
              <a:rPr lang="en-US" sz="1400" dirty="0"/>
              <a:t> </a:t>
            </a:r>
            <a:r>
              <a:rPr lang="en-US" sz="1400" dirty="0" err="1"/>
              <a:t>pӫrpjekje</a:t>
            </a:r>
            <a:r>
              <a:rPr lang="en-US" sz="1400" dirty="0"/>
              <a:t> </a:t>
            </a:r>
            <a:r>
              <a:rPr lang="en-US" sz="1400" dirty="0" err="1"/>
              <a:t>pӫr</a:t>
            </a:r>
            <a:r>
              <a:rPr lang="en-US" sz="1400" dirty="0"/>
              <a:t> </a:t>
            </a:r>
            <a:r>
              <a:rPr lang="en-US" sz="1400" dirty="0" err="1"/>
              <a:t>tu</a:t>
            </a:r>
            <a:r>
              <a:rPr lang="en-US" sz="1400" dirty="0"/>
              <a:t> </a:t>
            </a:r>
            <a:r>
              <a:rPr lang="en-US" sz="1400" dirty="0" err="1"/>
              <a:t>rritur</a:t>
            </a:r>
            <a:r>
              <a:rPr lang="en-US" sz="1400" dirty="0"/>
              <a:t> </a:t>
            </a:r>
            <a:r>
              <a:rPr lang="en-US" sz="1400" dirty="0" err="1"/>
              <a:t>profesionalisht</a:t>
            </a:r>
            <a:r>
              <a:rPr lang="en-US" sz="1400" dirty="0"/>
              <a:t>. </a:t>
            </a:r>
            <a:r>
              <a:rPr lang="en-US" sz="1400" dirty="0" err="1"/>
              <a:t>Koha</a:t>
            </a:r>
            <a:r>
              <a:rPr lang="en-US" sz="1400" dirty="0"/>
              <a:t> </a:t>
            </a:r>
            <a:r>
              <a:rPr lang="en-US" sz="1400" dirty="0" err="1"/>
              <a:t>kӫrkon</a:t>
            </a:r>
            <a:r>
              <a:rPr lang="en-US" sz="1400" dirty="0"/>
              <a:t> </a:t>
            </a:r>
            <a:r>
              <a:rPr lang="en-US" sz="1400" dirty="0" err="1"/>
              <a:t>jo</a:t>
            </a:r>
            <a:r>
              <a:rPr lang="en-US" sz="1400" dirty="0"/>
              <a:t> </a:t>
            </a:r>
            <a:r>
              <a:rPr lang="en-US" sz="1400" dirty="0" err="1"/>
              <a:t>vetӫm</a:t>
            </a:r>
            <a:r>
              <a:rPr lang="en-US" sz="1400" dirty="0"/>
              <a:t> </a:t>
            </a:r>
            <a:r>
              <a:rPr lang="en-US" sz="1400" dirty="0" err="1"/>
              <a:t>mӫsues</a:t>
            </a:r>
            <a:r>
              <a:rPr lang="en-US" sz="1400" dirty="0"/>
              <a:t> </a:t>
            </a:r>
            <a:r>
              <a:rPr lang="en-US" sz="1400" dirty="0" err="1"/>
              <a:t>profesionalisht</a:t>
            </a:r>
            <a:r>
              <a:rPr lang="en-US" sz="1400" dirty="0"/>
              <a:t> </a:t>
            </a:r>
            <a:r>
              <a:rPr lang="en-US" sz="1400" dirty="0" err="1"/>
              <a:t>tӫ</a:t>
            </a:r>
            <a:r>
              <a:rPr lang="en-US" sz="1400" dirty="0"/>
              <a:t> </a:t>
            </a:r>
            <a:r>
              <a:rPr lang="en-US" sz="1400" dirty="0" err="1"/>
              <a:t>aftӫ</a:t>
            </a:r>
            <a:r>
              <a:rPr lang="en-US" sz="1400" dirty="0"/>
              <a:t>, </a:t>
            </a:r>
            <a:r>
              <a:rPr lang="en-US" sz="1400" dirty="0" err="1"/>
              <a:t>por</a:t>
            </a:r>
            <a:r>
              <a:rPr lang="en-US" sz="1400" dirty="0"/>
              <a:t> </a:t>
            </a:r>
            <a:r>
              <a:rPr lang="en-US" sz="1400" dirty="0" err="1"/>
              <a:t>edhe</a:t>
            </a:r>
            <a:r>
              <a:rPr lang="en-US" sz="1400" dirty="0"/>
              <a:t> </a:t>
            </a:r>
            <a:r>
              <a:rPr lang="en-US" sz="1400" dirty="0" err="1"/>
              <a:t>vizionar</a:t>
            </a:r>
            <a:r>
              <a:rPr lang="en-US" sz="1400" dirty="0"/>
              <a:t>, </a:t>
            </a:r>
            <a:r>
              <a:rPr lang="en-US" sz="1400" dirty="0" err="1"/>
              <a:t>mendje</a:t>
            </a:r>
            <a:r>
              <a:rPr lang="en-US" sz="1400" dirty="0"/>
              <a:t> </a:t>
            </a:r>
            <a:r>
              <a:rPr lang="en-US" sz="1400" dirty="0" err="1"/>
              <a:t>hapur</a:t>
            </a:r>
            <a:r>
              <a:rPr lang="en-US" sz="1400" dirty="0"/>
              <a:t> </a:t>
            </a:r>
            <a:r>
              <a:rPr lang="en-US" sz="1400" dirty="0" err="1"/>
              <a:t>dhe</a:t>
            </a:r>
            <a:r>
              <a:rPr lang="en-US" sz="1400" dirty="0"/>
              <a:t> </a:t>
            </a:r>
            <a:r>
              <a:rPr lang="en-US" sz="1400" dirty="0" err="1"/>
              <a:t>tӫ</a:t>
            </a:r>
            <a:r>
              <a:rPr lang="en-US" sz="1400" dirty="0"/>
              <a:t> </a:t>
            </a:r>
            <a:r>
              <a:rPr lang="en-US" sz="1400" dirty="0" err="1"/>
              <a:t>socializuar</a:t>
            </a:r>
            <a:r>
              <a:rPr lang="en-US" sz="1400" dirty="0"/>
              <a:t>.</a:t>
            </a:r>
          </a:p>
          <a:p>
            <a:pPr algn="just"/>
            <a:endParaRPr lang="en-US" sz="1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pattFill prst="pct90">
          <a:fgClr>
            <a:schemeClr val="bg2"/>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9045" y="228600"/>
            <a:ext cx="6172200" cy="990600"/>
          </a:xfrm>
        </p:spPr>
        <p:txBody>
          <a:bodyPr>
            <a:normAutofit/>
          </a:bodyPr>
          <a:lstStyle/>
          <a:p>
            <a:r>
              <a:rPr lang="en-US" sz="5400" b="1" dirty="0" smtClean="0">
                <a:solidFill>
                  <a:srgbClr val="FF0000"/>
                </a:solidFill>
                <a:effectLst>
                  <a:glow rad="139700">
                    <a:schemeClr val="accent5">
                      <a:satMod val="175000"/>
                      <a:alpha val="40000"/>
                    </a:schemeClr>
                  </a:glow>
                  <a:outerShdw blurRad="38100" dist="38100" dir="2700000" algn="tl">
                    <a:srgbClr val="000000">
                      <a:alpha val="43137"/>
                    </a:srgbClr>
                  </a:outerShdw>
                </a:effectLst>
                <a:latin typeface="Showcard Gothic" pitchFamily="82" charset="0"/>
              </a:rPr>
              <a:t>Sudoku</a:t>
            </a:r>
            <a:endParaRPr lang="en-US" sz="5400" b="1" dirty="0">
              <a:solidFill>
                <a:srgbClr val="FF0000"/>
              </a:solidFill>
              <a:effectLst>
                <a:glow rad="139700">
                  <a:schemeClr val="accent5">
                    <a:satMod val="175000"/>
                    <a:alpha val="40000"/>
                  </a:schemeClr>
                </a:glow>
                <a:outerShdw blurRad="38100" dist="38100" dir="2700000" algn="tl">
                  <a:srgbClr val="000000">
                    <a:alpha val="43137"/>
                  </a:srgbClr>
                </a:outerShdw>
              </a:effectLst>
              <a:latin typeface="Showcard Gothic" pitchFamily="82" charset="0"/>
            </a:endParaRPr>
          </a:p>
        </p:txBody>
      </p:sp>
      <p:sp>
        <p:nvSpPr>
          <p:cNvPr id="4" name="Slide Number Placeholder 3"/>
          <p:cNvSpPr>
            <a:spLocks noGrp="1"/>
          </p:cNvSpPr>
          <p:nvPr>
            <p:ph type="sldNum" sz="quarter" idx="12"/>
          </p:nvPr>
        </p:nvSpPr>
        <p:spPr/>
        <p:txBody>
          <a:bodyPr/>
          <a:lstStyle/>
          <a:p>
            <a:fld id="{3C123EA3-3DE9-45C6-B1A0-8E436F7EB65A}" type="slidenum">
              <a:rPr lang="en-US" smtClean="0"/>
              <a:pPr/>
              <a:t>38</a:t>
            </a:fld>
            <a:endParaRPr lang="en-US"/>
          </a:p>
        </p:txBody>
      </p:sp>
      <p:sp>
        <p:nvSpPr>
          <p:cNvPr id="5" name="TextBox 4"/>
          <p:cNvSpPr txBox="1"/>
          <p:nvPr/>
        </p:nvSpPr>
        <p:spPr>
          <a:xfrm>
            <a:off x="-13855" y="1371600"/>
            <a:ext cx="6858000" cy="954107"/>
          </a:xfrm>
          <a:prstGeom prst="rect">
            <a:avLst/>
          </a:prstGeom>
          <a:noFill/>
        </p:spPr>
        <p:txBody>
          <a:bodyPr wrap="square" rtlCol="0">
            <a:spAutoFit/>
          </a:bodyPr>
          <a:lstStyle/>
          <a:p>
            <a:r>
              <a:rPr lang="en-US" sz="1400" b="1" dirty="0" smtClean="0"/>
              <a:t>Enigma </a:t>
            </a:r>
            <a:r>
              <a:rPr lang="en-US" sz="1400" b="1" dirty="0" err="1" smtClean="0"/>
              <a:t>për</a:t>
            </a:r>
            <a:r>
              <a:rPr lang="en-US" sz="1400" b="1" dirty="0" smtClean="0"/>
              <a:t> </a:t>
            </a:r>
            <a:r>
              <a:rPr lang="en-US" sz="1400" b="1" dirty="0" err="1" smtClean="0"/>
              <a:t>të</a:t>
            </a:r>
            <a:r>
              <a:rPr lang="en-US" sz="1400" b="1" dirty="0" smtClean="0"/>
              <a:t> </a:t>
            </a:r>
            <a:r>
              <a:rPr lang="en-US" sz="1400" b="1" dirty="0" err="1" smtClean="0"/>
              <a:t>stërvitur</a:t>
            </a:r>
            <a:r>
              <a:rPr lang="en-US" sz="1400" b="1" dirty="0" smtClean="0"/>
              <a:t> </a:t>
            </a:r>
            <a:r>
              <a:rPr lang="en-US" sz="1400" b="1" dirty="0" err="1" smtClean="0"/>
              <a:t>trurin</a:t>
            </a:r>
            <a:r>
              <a:rPr lang="en-US" sz="1400" b="1" dirty="0" smtClean="0"/>
              <a:t>!</a:t>
            </a:r>
          </a:p>
          <a:p>
            <a:r>
              <a:rPr lang="en-US" sz="1400" b="1" dirty="0" err="1" smtClean="0"/>
              <a:t>Zgjidh</a:t>
            </a:r>
            <a:r>
              <a:rPr lang="en-US" sz="1400" b="1" dirty="0" smtClean="0"/>
              <a:t> </a:t>
            </a:r>
            <a:r>
              <a:rPr lang="en-US" sz="1400" b="1" dirty="0" err="1" smtClean="0"/>
              <a:t>këtë</a:t>
            </a:r>
            <a:r>
              <a:rPr lang="en-US" sz="1400" b="1" dirty="0" smtClean="0"/>
              <a:t> </a:t>
            </a:r>
            <a:r>
              <a:rPr lang="en-US" sz="1400" b="1" dirty="0" err="1" smtClean="0"/>
              <a:t>enigmë</a:t>
            </a:r>
            <a:r>
              <a:rPr lang="en-US" sz="1400" b="1" dirty="0" smtClean="0"/>
              <a:t> duke </a:t>
            </a:r>
            <a:r>
              <a:rPr lang="en-US" sz="1400" b="1" dirty="0" err="1" smtClean="0"/>
              <a:t>vendosur</a:t>
            </a:r>
            <a:r>
              <a:rPr lang="en-US" sz="1400" b="1" dirty="0" smtClean="0"/>
              <a:t> </a:t>
            </a:r>
            <a:r>
              <a:rPr lang="en-US" sz="1400" b="1" dirty="0" err="1" smtClean="0"/>
              <a:t>numrat</a:t>
            </a:r>
            <a:r>
              <a:rPr lang="en-US" sz="1400" b="1" dirty="0" smtClean="0"/>
              <a:t> </a:t>
            </a:r>
            <a:r>
              <a:rPr lang="en-US" sz="1400" b="1" dirty="0" err="1" smtClean="0"/>
              <a:t>nga</a:t>
            </a:r>
            <a:r>
              <a:rPr lang="en-US" sz="1400" b="1" dirty="0" smtClean="0"/>
              <a:t> 1 </a:t>
            </a:r>
            <a:r>
              <a:rPr lang="en-US" sz="1400" b="1" dirty="0" err="1" smtClean="0"/>
              <a:t>deri</a:t>
            </a:r>
            <a:r>
              <a:rPr lang="en-US" sz="1400" b="1" dirty="0" smtClean="0"/>
              <a:t> </a:t>
            </a:r>
            <a:r>
              <a:rPr lang="en-US" sz="1400" b="1" dirty="0" err="1" smtClean="0"/>
              <a:t>në</a:t>
            </a:r>
            <a:r>
              <a:rPr lang="en-US" sz="1400" b="1" dirty="0" smtClean="0"/>
              <a:t> 9 pa i </a:t>
            </a:r>
            <a:r>
              <a:rPr lang="en-US" sz="1400" b="1" dirty="0" err="1" smtClean="0"/>
              <a:t>përsëritur</a:t>
            </a:r>
            <a:r>
              <a:rPr lang="en-US" sz="1400" b="1" dirty="0" smtClean="0"/>
              <a:t> </a:t>
            </a:r>
            <a:r>
              <a:rPr lang="en-US" sz="1400" b="1" dirty="0" err="1" smtClean="0"/>
              <a:t>në</a:t>
            </a:r>
            <a:r>
              <a:rPr lang="en-US" sz="1400" b="1" dirty="0" smtClean="0"/>
              <a:t> </a:t>
            </a:r>
            <a:r>
              <a:rPr lang="en-US" sz="1400" b="1" dirty="0" err="1"/>
              <a:t>ç</a:t>
            </a:r>
            <a:r>
              <a:rPr lang="en-US" sz="1400" b="1" dirty="0" err="1" smtClean="0"/>
              <a:t>do</a:t>
            </a:r>
            <a:r>
              <a:rPr lang="en-US" sz="1400" b="1" dirty="0" smtClean="0"/>
              <a:t> </a:t>
            </a:r>
            <a:r>
              <a:rPr lang="en-US" sz="1400" b="1" dirty="0" err="1" smtClean="0"/>
              <a:t>rresht</a:t>
            </a:r>
            <a:r>
              <a:rPr lang="en-US" sz="1400" b="1" dirty="0" smtClean="0"/>
              <a:t> </a:t>
            </a:r>
            <a:r>
              <a:rPr lang="en-US" sz="1400" b="1" dirty="0" err="1" smtClean="0"/>
              <a:t>dhe</a:t>
            </a:r>
            <a:r>
              <a:rPr lang="en-US" sz="1400" b="1" dirty="0" smtClean="0"/>
              <a:t> </a:t>
            </a:r>
            <a:r>
              <a:rPr lang="en-US" sz="1400" b="1" dirty="0" err="1" smtClean="0"/>
              <a:t>në</a:t>
            </a:r>
            <a:r>
              <a:rPr lang="en-US" sz="1400" b="1" dirty="0" smtClean="0"/>
              <a:t> </a:t>
            </a:r>
            <a:r>
              <a:rPr lang="en-US" sz="1400" b="1" dirty="0" err="1"/>
              <a:t>ç</a:t>
            </a:r>
            <a:r>
              <a:rPr lang="en-US" sz="1400" b="1" dirty="0" err="1" smtClean="0"/>
              <a:t>do</a:t>
            </a:r>
            <a:r>
              <a:rPr lang="en-US" sz="1400" b="1" dirty="0" smtClean="0"/>
              <a:t> </a:t>
            </a:r>
            <a:r>
              <a:rPr lang="en-US" sz="1400" b="1" dirty="0" err="1" smtClean="0"/>
              <a:t>kolonë,si</a:t>
            </a:r>
            <a:r>
              <a:rPr lang="en-US" sz="1400" b="1" dirty="0" smtClean="0"/>
              <a:t> </a:t>
            </a:r>
            <a:r>
              <a:rPr lang="en-US" sz="1400" b="1" dirty="0" err="1" smtClean="0"/>
              <a:t>dhe</a:t>
            </a:r>
            <a:r>
              <a:rPr lang="en-US" sz="1400" b="1" dirty="0" smtClean="0"/>
              <a:t> </a:t>
            </a:r>
            <a:r>
              <a:rPr lang="en-US" sz="1400" b="1" dirty="0" err="1" smtClean="0"/>
              <a:t>te</a:t>
            </a:r>
            <a:r>
              <a:rPr lang="en-US" sz="1400" b="1" dirty="0" smtClean="0"/>
              <a:t> </a:t>
            </a:r>
            <a:r>
              <a:rPr lang="en-US" sz="1400" b="1" dirty="0" err="1" smtClean="0"/>
              <a:t>zonat</a:t>
            </a:r>
            <a:r>
              <a:rPr lang="en-US" sz="1400" b="1" dirty="0" smtClean="0"/>
              <a:t> me </a:t>
            </a:r>
            <a:r>
              <a:rPr lang="en-US" sz="1400" b="1" dirty="0" err="1" smtClean="0"/>
              <a:t>vija</a:t>
            </a:r>
            <a:r>
              <a:rPr lang="en-US" sz="1400" b="1" dirty="0" smtClean="0"/>
              <a:t> </a:t>
            </a:r>
            <a:r>
              <a:rPr lang="en-US" sz="1400" b="1" dirty="0" err="1" smtClean="0"/>
              <a:t>të</a:t>
            </a:r>
            <a:r>
              <a:rPr lang="en-US" sz="1400" b="1" dirty="0" smtClean="0"/>
              <a:t> </a:t>
            </a:r>
            <a:r>
              <a:rPr lang="en-US" sz="1400" b="1" dirty="0" err="1" smtClean="0"/>
              <a:t>theksuara</a:t>
            </a:r>
            <a:r>
              <a:rPr lang="en-US" sz="1400" b="1" dirty="0" smtClean="0"/>
              <a:t> </a:t>
            </a:r>
            <a:r>
              <a:rPr lang="en-US" sz="1400" b="1" dirty="0" smtClean="0"/>
              <a:t>me </a:t>
            </a:r>
            <a:r>
              <a:rPr lang="en-US" sz="1400" b="1" dirty="0" err="1" smtClean="0"/>
              <a:t>përmasa</a:t>
            </a:r>
            <a:r>
              <a:rPr lang="en-US" sz="1400" b="1" dirty="0" smtClean="0"/>
              <a:t> 3 me 3 </a:t>
            </a:r>
            <a:r>
              <a:rPr lang="en-US" sz="1400" b="1" dirty="0" err="1" smtClean="0"/>
              <a:t>kuti</a:t>
            </a:r>
            <a:r>
              <a:rPr lang="en-US" sz="1400" b="1" dirty="0" smtClean="0"/>
              <a:t>.</a:t>
            </a:r>
          </a:p>
          <a:p>
            <a:endParaRPr lang="en-US" sz="1400" b="1" dirty="0"/>
          </a:p>
        </p:txBody>
      </p:sp>
      <p:graphicFrame>
        <p:nvGraphicFramePr>
          <p:cNvPr id="7" name="Table 6"/>
          <p:cNvGraphicFramePr>
            <a:graphicFrameLocks noGrp="1"/>
          </p:cNvGraphicFramePr>
          <p:nvPr/>
        </p:nvGraphicFramePr>
        <p:xfrm>
          <a:off x="0" y="2743206"/>
          <a:ext cx="6858000" cy="7162794"/>
        </p:xfrm>
        <a:graphic>
          <a:graphicData uri="http://schemas.openxmlformats.org/drawingml/2006/table">
            <a:tbl>
              <a:tblPr/>
              <a:tblGrid>
                <a:gridCol w="762000"/>
                <a:gridCol w="762000"/>
                <a:gridCol w="762000"/>
                <a:gridCol w="762000"/>
                <a:gridCol w="762000"/>
                <a:gridCol w="762000"/>
                <a:gridCol w="762000"/>
                <a:gridCol w="762000"/>
                <a:gridCol w="762000"/>
              </a:tblGrid>
              <a:tr h="795866">
                <a:tc>
                  <a:txBody>
                    <a:bodyPr/>
                    <a:lstStyle/>
                    <a:p>
                      <a:pPr marL="0" marR="0" algn="ctr">
                        <a:lnSpc>
                          <a:spcPct val="115000"/>
                        </a:lnSpc>
                        <a:spcBef>
                          <a:spcPts val="0"/>
                        </a:spcBef>
                        <a:spcAft>
                          <a:spcPts val="0"/>
                        </a:spcAft>
                      </a:pPr>
                      <a:r>
                        <a:rPr lang="en-US" sz="4400" b="1" dirty="0">
                          <a:solidFill>
                            <a:srgbClr val="000000"/>
                          </a:solidFill>
                          <a:latin typeface="Calibri"/>
                          <a:ea typeface="Times New Roman"/>
                          <a:cs typeface="Calibri"/>
                        </a:rPr>
                        <a:t>6</a:t>
                      </a:r>
                      <a:endParaRPr lang="en-US" sz="4400" b="1" dirty="0">
                        <a:latin typeface="Calibri"/>
                        <a:ea typeface="Calibri"/>
                        <a:cs typeface="Times New Roman"/>
                      </a:endParaRPr>
                    </a:p>
                  </a:txBody>
                  <a:tcPr marL="68580" marR="68580"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3</a:t>
                      </a:r>
                      <a:endParaRPr lang="en-US" sz="44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8</a:t>
                      </a:r>
                      <a:endParaRPr lang="en-US" sz="44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1</a:t>
                      </a:r>
                      <a:endParaRPr lang="en-US" sz="44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795866">
                <a:tc>
                  <a:txBody>
                    <a:bodyPr/>
                    <a:lstStyle/>
                    <a:p>
                      <a:pPr marL="0" marR="0" algn="ctr">
                        <a:lnSpc>
                          <a:spcPct val="115000"/>
                        </a:lnSpc>
                        <a:spcBef>
                          <a:spcPts val="0"/>
                        </a:spcBef>
                        <a:spcAft>
                          <a:spcPts val="0"/>
                        </a:spcAft>
                      </a:pPr>
                      <a:r>
                        <a:rPr lang="en-US" sz="4400" b="1" dirty="0">
                          <a:solidFill>
                            <a:srgbClr val="000000"/>
                          </a:solidFill>
                          <a:latin typeface="Calibri"/>
                          <a:ea typeface="Times New Roman"/>
                          <a:cs typeface="Calibri"/>
                        </a:rPr>
                        <a:t>9</a:t>
                      </a:r>
                      <a:endParaRPr lang="en-US" sz="4400" b="1" dirty="0">
                        <a:latin typeface="Calibri"/>
                        <a:ea typeface="Calibri"/>
                        <a:cs typeface="Times New Roman"/>
                      </a:endParaRPr>
                    </a:p>
                  </a:txBody>
                  <a:tcPr marL="68580" marR="68580"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lnSpc>
                          <a:spcPct val="115000"/>
                        </a:lnSpc>
                        <a:spcBef>
                          <a:spcPts val="0"/>
                        </a:spcBef>
                        <a:spcAft>
                          <a:spcPts val="0"/>
                        </a:spcAft>
                      </a:pPr>
                      <a:r>
                        <a:rPr lang="en-US" sz="4400" b="1" dirty="0">
                          <a:solidFill>
                            <a:srgbClr val="000000"/>
                          </a:solidFill>
                          <a:latin typeface="Calibri"/>
                          <a:ea typeface="Times New Roman"/>
                          <a:cs typeface="Calibri"/>
                        </a:rPr>
                        <a:t>1</a:t>
                      </a:r>
                      <a:endParaRPr lang="en-US" sz="44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dirty="0">
                          <a:solidFill>
                            <a:srgbClr val="000000"/>
                          </a:solidFill>
                          <a:latin typeface="Calibri"/>
                          <a:ea typeface="Times New Roman"/>
                          <a:cs typeface="Calibri"/>
                        </a:rPr>
                        <a:t> </a:t>
                      </a:r>
                      <a:endParaRPr lang="en-US" sz="4400" b="1" dirty="0">
                        <a:latin typeface="Calibri"/>
                        <a:ea typeface="Calibri"/>
                        <a:cs typeface="Times New Roman"/>
                      </a:endParaRPr>
                    </a:p>
                  </a:txBody>
                  <a:tcPr marL="68580" marR="68580" marT="0" marB="0" anchor="b">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5</a:t>
                      </a:r>
                      <a:endParaRPr lang="en-US" sz="44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3</a:t>
                      </a:r>
                      <a:endParaRPr lang="en-US" sz="44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5866">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dirty="0">
                          <a:solidFill>
                            <a:srgbClr val="000000"/>
                          </a:solidFill>
                          <a:latin typeface="Calibri"/>
                          <a:ea typeface="Times New Roman"/>
                          <a:cs typeface="Calibri"/>
                        </a:rPr>
                        <a:t> </a:t>
                      </a:r>
                      <a:endParaRPr lang="en-US" sz="44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dirty="0">
                          <a:solidFill>
                            <a:srgbClr val="000000"/>
                          </a:solidFill>
                          <a:latin typeface="Calibri"/>
                          <a:ea typeface="Times New Roman"/>
                          <a:cs typeface="Calibri"/>
                        </a:rPr>
                        <a:t>7</a:t>
                      </a:r>
                      <a:endParaRPr lang="en-US" sz="44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D9F1"/>
                    </a:solidFill>
                  </a:tcPr>
                </a:tc>
                <a:tc>
                  <a:txBody>
                    <a:bodyPr/>
                    <a:lstStyle/>
                    <a:p>
                      <a:pPr marL="0" marR="0" algn="ctr">
                        <a:lnSpc>
                          <a:spcPct val="115000"/>
                        </a:lnSpc>
                        <a:spcBef>
                          <a:spcPts val="0"/>
                        </a:spcBef>
                        <a:spcAft>
                          <a:spcPts val="0"/>
                        </a:spcAft>
                      </a:pPr>
                      <a:r>
                        <a:rPr lang="en-US" sz="4400" b="1" dirty="0">
                          <a:solidFill>
                            <a:srgbClr val="000000"/>
                          </a:solidFill>
                          <a:latin typeface="Calibri"/>
                          <a:ea typeface="Times New Roman"/>
                          <a:cs typeface="Calibri"/>
                        </a:rPr>
                        <a:t> </a:t>
                      </a:r>
                      <a:endParaRPr lang="en-US" sz="4400" b="1" dirty="0">
                        <a:latin typeface="Calibri"/>
                        <a:ea typeface="Calibri"/>
                        <a:cs typeface="Times New Roman"/>
                      </a:endParaRPr>
                    </a:p>
                  </a:txBody>
                  <a:tcPr marL="68580" marR="68580"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dirty="0">
                          <a:solidFill>
                            <a:srgbClr val="000000"/>
                          </a:solidFill>
                          <a:latin typeface="Calibri"/>
                          <a:ea typeface="Times New Roman"/>
                          <a:cs typeface="Calibri"/>
                        </a:rPr>
                        <a:t> </a:t>
                      </a:r>
                      <a:endParaRPr lang="en-US" sz="44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2</a:t>
                      </a:r>
                      <a:endParaRPr lang="en-US" sz="4400" b="1">
                        <a:latin typeface="Calibri"/>
                        <a:ea typeface="Calibri"/>
                        <a:cs typeface="Times New Roman"/>
                      </a:endParaRPr>
                    </a:p>
                  </a:txBody>
                  <a:tcPr marL="68580" marR="68580"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795866">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8</a:t>
                      </a:r>
                      <a:endParaRPr lang="en-US" sz="44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dirty="0">
                          <a:solidFill>
                            <a:srgbClr val="000000"/>
                          </a:solidFill>
                          <a:latin typeface="Calibri"/>
                          <a:ea typeface="Times New Roman"/>
                          <a:cs typeface="Calibri"/>
                        </a:rPr>
                        <a:t>2</a:t>
                      </a:r>
                      <a:endParaRPr lang="en-US" sz="4400" b="1" dirty="0">
                        <a:latin typeface="Calibri"/>
                        <a:ea typeface="Calibri"/>
                        <a:cs typeface="Times New Roman"/>
                      </a:endParaRPr>
                    </a:p>
                  </a:txBody>
                  <a:tcPr marL="68580" marR="68580"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1</a:t>
                      </a:r>
                      <a:endParaRPr lang="en-US" sz="44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5866">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1</a:t>
                      </a:r>
                      <a:endParaRPr lang="en-US" sz="4400" b="1">
                        <a:latin typeface="Calibri"/>
                        <a:ea typeface="Calibri"/>
                        <a:cs typeface="Times New Roman"/>
                      </a:endParaRPr>
                    </a:p>
                  </a:txBody>
                  <a:tcPr marL="68580" marR="68580"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dirty="0">
                          <a:solidFill>
                            <a:srgbClr val="000000"/>
                          </a:solidFill>
                          <a:latin typeface="Calibri"/>
                          <a:ea typeface="Times New Roman"/>
                          <a:cs typeface="Calibri"/>
                        </a:rPr>
                        <a:t>5</a:t>
                      </a:r>
                      <a:endParaRPr lang="en-US" sz="44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8</a:t>
                      </a:r>
                      <a:endParaRPr lang="en-US" sz="44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795866">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4</a:t>
                      </a:r>
                      <a:endParaRPr lang="en-US" sz="4400" b="1">
                        <a:latin typeface="Calibri"/>
                        <a:ea typeface="Calibri"/>
                        <a:cs typeface="Times New Roman"/>
                      </a:endParaRPr>
                    </a:p>
                  </a:txBody>
                  <a:tcPr marL="68580" marR="68580"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dirty="0">
                          <a:solidFill>
                            <a:srgbClr val="000000"/>
                          </a:solidFill>
                          <a:latin typeface="Calibri"/>
                          <a:ea typeface="Times New Roman"/>
                          <a:cs typeface="Calibri"/>
                        </a:rPr>
                        <a:t>7</a:t>
                      </a:r>
                      <a:endParaRPr lang="en-US" sz="44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9</a:t>
                      </a:r>
                      <a:endParaRPr lang="en-US" sz="44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795866">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3</a:t>
                      </a:r>
                      <a:endParaRPr lang="en-US" sz="44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dirty="0">
                          <a:solidFill>
                            <a:srgbClr val="000000"/>
                          </a:solidFill>
                          <a:latin typeface="Calibri"/>
                          <a:ea typeface="Times New Roman"/>
                          <a:cs typeface="Calibri"/>
                        </a:rPr>
                        <a:t>8</a:t>
                      </a:r>
                      <a:endParaRPr lang="en-US" sz="4400" b="1" dirty="0">
                        <a:latin typeface="Calibri"/>
                        <a:ea typeface="Calibri"/>
                        <a:cs typeface="Times New Roman"/>
                      </a:endParaRPr>
                    </a:p>
                  </a:txBody>
                  <a:tcPr marL="68580" marR="68580"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5866">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7</a:t>
                      </a:r>
                      <a:endParaRPr lang="en-US" sz="44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9</a:t>
                      </a:r>
                      <a:endParaRPr lang="en-US" sz="4400" b="1">
                        <a:latin typeface="Calibri"/>
                        <a:ea typeface="Calibri"/>
                        <a:cs typeface="Times New Roman"/>
                      </a:endParaRPr>
                    </a:p>
                  </a:txBody>
                  <a:tcPr marL="68580" marR="68580"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dirty="0">
                          <a:solidFill>
                            <a:srgbClr val="000000"/>
                          </a:solidFill>
                          <a:latin typeface="Calibri"/>
                          <a:ea typeface="Times New Roman"/>
                          <a:cs typeface="Calibri"/>
                        </a:rPr>
                        <a:t> </a:t>
                      </a:r>
                      <a:endParaRPr lang="en-US" sz="4400" b="1" dirty="0">
                        <a:latin typeface="Calibri"/>
                        <a:ea typeface="Calibri"/>
                        <a:cs typeface="Times New Roman"/>
                      </a:endParaRPr>
                    </a:p>
                  </a:txBody>
                  <a:tcPr marL="68580" marR="68580" marT="0" marB="0" anchor="b">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2</a:t>
                      </a:r>
                      <a:endParaRPr lang="en-US" sz="44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5</a:t>
                      </a:r>
                      <a:endParaRPr lang="en-US" sz="44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795866">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2</a:t>
                      </a:r>
                      <a:endParaRPr lang="en-US" sz="4400" b="1">
                        <a:latin typeface="Calibri"/>
                        <a:ea typeface="Calibri"/>
                        <a:cs typeface="Times New Roman"/>
                      </a:endParaRPr>
                    </a:p>
                  </a:txBody>
                  <a:tcPr marL="68580" marR="68580"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D9F1"/>
                    </a:solidFill>
                  </a:tcPr>
                </a:tc>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9</a:t>
                      </a:r>
                      <a:endParaRPr lang="en-US" sz="44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dirty="0">
                          <a:solidFill>
                            <a:srgbClr val="000000"/>
                          </a:solidFill>
                          <a:latin typeface="Calibri"/>
                          <a:ea typeface="Times New Roman"/>
                          <a:cs typeface="Calibri"/>
                        </a:rPr>
                        <a:t> </a:t>
                      </a:r>
                      <a:endParaRPr lang="en-US" sz="44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a:solidFill>
                            <a:srgbClr val="000000"/>
                          </a:solidFill>
                          <a:latin typeface="Calibri"/>
                          <a:ea typeface="Times New Roman"/>
                          <a:cs typeface="Calibri"/>
                        </a:rPr>
                        <a:t>6</a:t>
                      </a:r>
                      <a:endParaRPr lang="en-US" sz="44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D9F1"/>
                    </a:solidFill>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400" b="1">
                          <a:solidFill>
                            <a:srgbClr val="000000"/>
                          </a:solidFill>
                          <a:latin typeface="Calibri"/>
                          <a:ea typeface="Times New Roman"/>
                          <a:cs typeface="Calibri"/>
                        </a:rPr>
                        <a:t> </a:t>
                      </a:r>
                      <a:endParaRPr lang="en-US" sz="4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400" b="1" dirty="0">
                          <a:solidFill>
                            <a:srgbClr val="000000"/>
                          </a:solidFill>
                          <a:latin typeface="Calibri"/>
                          <a:ea typeface="Times New Roman"/>
                          <a:cs typeface="Calibri"/>
                        </a:rPr>
                        <a:t>7</a:t>
                      </a:r>
                      <a:endParaRPr lang="en-US" sz="44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D9F1"/>
                    </a:solidFill>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24001" y="1524000"/>
            <a:ext cx="9905998"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9E66C">
            <a:alpha val="75000"/>
          </a:srgbClr>
        </a:solidFill>
        <a:effectLst/>
      </p:bgPr>
    </p:bg>
    <p:spTree>
      <p:nvGrpSpPr>
        <p:cNvPr id="1" name=""/>
        <p:cNvGrpSpPr/>
        <p:nvPr/>
      </p:nvGrpSpPr>
      <p:grpSpPr>
        <a:xfrm>
          <a:off x="0" y="0"/>
          <a:ext cx="0" cy="0"/>
          <a:chOff x="0" y="0"/>
          <a:chExt cx="0" cy="0"/>
        </a:xfrm>
      </p:grpSpPr>
      <p:sp>
        <p:nvSpPr>
          <p:cNvPr id="4" name="TextBox 3"/>
          <p:cNvSpPr txBox="1"/>
          <p:nvPr/>
        </p:nvSpPr>
        <p:spPr>
          <a:xfrm>
            <a:off x="0" y="609600"/>
            <a:ext cx="6858000" cy="457200"/>
          </a:xfrm>
          <a:prstGeom prst="rect">
            <a:avLst/>
          </a:prstGeom>
          <a:solidFill>
            <a:srgbClr val="92D050"/>
          </a:solidFill>
        </p:spPr>
        <p:style>
          <a:lnRef idx="3">
            <a:schemeClr val="lt1"/>
          </a:lnRef>
          <a:fillRef idx="1">
            <a:schemeClr val="accent3"/>
          </a:fillRef>
          <a:effectRef idx="1">
            <a:schemeClr val="accent3"/>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err="1" smtClean="0">
                <a:ln w="11430"/>
                <a:solidFill>
                  <a:schemeClr val="tx1"/>
                </a:solidFill>
                <a:effectLst>
                  <a:outerShdw blurRad="50800" dist="39000" dir="5460000" algn="tl">
                    <a:srgbClr val="000000">
                      <a:alpha val="38000"/>
                    </a:srgbClr>
                  </a:outerShdw>
                </a:effectLst>
                <a:latin typeface="Aharoni" pitchFamily="2" charset="-79"/>
                <a:cs typeface="Aharoni" pitchFamily="2" charset="-79"/>
              </a:rPr>
              <a:t>Pasqyrë</a:t>
            </a:r>
            <a:r>
              <a:rPr lang="en-US" sz="2400" b="1" dirty="0" smtClean="0">
                <a:ln w="11430"/>
                <a:solidFill>
                  <a:schemeClr val="tx1"/>
                </a:solidFill>
                <a:effectLst>
                  <a:outerShdw blurRad="50800" dist="39000" dir="5460000" algn="tl">
                    <a:srgbClr val="000000">
                      <a:alpha val="38000"/>
                    </a:srgbClr>
                  </a:outerShdw>
                </a:effectLst>
                <a:latin typeface="Aharoni" pitchFamily="2" charset="-79"/>
                <a:cs typeface="Aharoni" pitchFamily="2" charset="-79"/>
              </a:rPr>
              <a:t> e </a:t>
            </a:r>
            <a:r>
              <a:rPr lang="en-US" sz="2400" b="1" dirty="0" err="1" smtClean="0">
                <a:ln w="11430"/>
                <a:solidFill>
                  <a:schemeClr val="tx1"/>
                </a:solidFill>
                <a:effectLst>
                  <a:outerShdw blurRad="50800" dist="39000" dir="5460000" algn="tl">
                    <a:srgbClr val="000000">
                      <a:alpha val="38000"/>
                    </a:srgbClr>
                  </a:outerShdw>
                </a:effectLst>
                <a:latin typeface="Aharoni" pitchFamily="2" charset="-79"/>
                <a:cs typeface="Aharoni" pitchFamily="2" charset="-79"/>
              </a:rPr>
              <a:t>shkurtër</a:t>
            </a:r>
            <a:r>
              <a:rPr lang="en-US" sz="2400" b="1" dirty="0" smtClean="0">
                <a:ln w="11430"/>
                <a:solidFill>
                  <a:schemeClr val="tx1"/>
                </a:solidFill>
                <a:effectLst>
                  <a:outerShdw blurRad="50800" dist="39000" dir="5460000" algn="tl">
                    <a:srgbClr val="000000">
                      <a:alpha val="38000"/>
                    </a:srgbClr>
                  </a:outerShdw>
                </a:effectLst>
                <a:latin typeface="Aharoni" pitchFamily="2" charset="-79"/>
                <a:cs typeface="Aharoni" pitchFamily="2" charset="-79"/>
              </a:rPr>
              <a:t> e </a:t>
            </a:r>
            <a:r>
              <a:rPr lang="en-US" sz="2400" b="1" dirty="0" err="1" smtClean="0">
                <a:ln w="11430"/>
                <a:solidFill>
                  <a:schemeClr val="tx1"/>
                </a:solidFill>
                <a:effectLst>
                  <a:outerShdw blurRad="50800" dist="39000" dir="5460000" algn="tl">
                    <a:srgbClr val="000000">
                      <a:alpha val="38000"/>
                    </a:srgbClr>
                  </a:outerShdw>
                </a:effectLst>
                <a:latin typeface="Aharoni" pitchFamily="2" charset="-79"/>
                <a:cs typeface="Aharoni" pitchFamily="2" charset="-79"/>
              </a:rPr>
              <a:t>shkollës</a:t>
            </a:r>
            <a:endParaRPr lang="en-US" sz="2400" b="1" dirty="0">
              <a:ln w="11430"/>
              <a:solidFill>
                <a:schemeClr val="tx1"/>
              </a:solidFill>
              <a:effectLst>
                <a:outerShdw blurRad="50800" dist="39000" dir="5460000" algn="tl">
                  <a:srgbClr val="000000">
                    <a:alpha val="38000"/>
                  </a:srgbClr>
                </a:outerShdw>
              </a:effectLst>
              <a:latin typeface="Aharoni" pitchFamily="2" charset="-79"/>
              <a:cs typeface="Aharoni" pitchFamily="2" charset="-79"/>
            </a:endParaRPr>
          </a:p>
        </p:txBody>
      </p:sp>
      <p:pic>
        <p:nvPicPr>
          <p:cNvPr id="2050" name="Picture 2" descr="569"/>
          <p:cNvPicPr>
            <a:picLocks noChangeAspect="1" noChangeArrowheads="1"/>
          </p:cNvPicPr>
          <p:nvPr/>
        </p:nvPicPr>
        <p:blipFill>
          <a:blip r:embed="rId2"/>
          <a:srcRect/>
          <a:stretch>
            <a:fillRect/>
          </a:stretch>
        </p:blipFill>
        <p:spPr bwMode="auto">
          <a:xfrm>
            <a:off x="685800" y="1371600"/>
            <a:ext cx="5562600" cy="3429000"/>
          </a:xfrm>
          <a:prstGeom prst="rect">
            <a:avLst/>
          </a:prstGeom>
          <a:ln>
            <a:noFill/>
          </a:ln>
          <a:effectLst>
            <a:glow rad="228600">
              <a:schemeClr val="accent4">
                <a:satMod val="175000"/>
                <a:alpha val="40000"/>
              </a:schemeClr>
            </a:glow>
            <a:outerShdw blurRad="292100" dist="139700" dir="2700000" algn="tl" rotWithShape="0">
              <a:srgbClr val="333333">
                <a:alpha val="65000"/>
              </a:srgbClr>
            </a:outerShdw>
          </a:effectLst>
        </p:spPr>
      </p:pic>
      <p:sp>
        <p:nvSpPr>
          <p:cNvPr id="6" name="TextBox 5"/>
          <p:cNvSpPr txBox="1"/>
          <p:nvPr/>
        </p:nvSpPr>
        <p:spPr>
          <a:xfrm>
            <a:off x="685800" y="5257800"/>
            <a:ext cx="5410200" cy="3662541"/>
          </a:xfrm>
          <a:prstGeom prst="rect">
            <a:avLst/>
          </a:prstGeom>
          <a:noFill/>
        </p:spPr>
        <p:txBody>
          <a:bodyPr wrap="square" rtlCol="0">
            <a:spAutoFit/>
          </a:bodyPr>
          <a:lstStyle/>
          <a:p>
            <a:pPr algn="just"/>
            <a:r>
              <a:rPr lang="en-US" sz="1200" dirty="0" err="1"/>
              <a:t>Gjith</a:t>
            </a:r>
            <a:r>
              <a:rPr lang="az-Cyrl-AZ" sz="1200" dirty="0"/>
              <a:t>ҫ</a:t>
            </a:r>
            <a:r>
              <a:rPr lang="en-US" sz="1200" dirty="0"/>
              <a:t>ka </a:t>
            </a:r>
            <a:r>
              <a:rPr lang="en-US" sz="1200" dirty="0" err="1"/>
              <a:t>filloi</a:t>
            </a:r>
            <a:r>
              <a:rPr lang="en-US" sz="1200" dirty="0"/>
              <a:t> me </a:t>
            </a:r>
            <a:r>
              <a:rPr lang="en-US" sz="1200" dirty="0" err="1"/>
              <a:t>vendimin</a:t>
            </a:r>
            <a:r>
              <a:rPr lang="en-US" sz="1200" dirty="0"/>
              <a:t> e k</a:t>
            </a:r>
            <a:r>
              <a:rPr lang="az-Cyrl-AZ" sz="1200" dirty="0"/>
              <a:t>ӫ</a:t>
            </a:r>
            <a:r>
              <a:rPr lang="en-US" sz="1200" dirty="0" err="1"/>
              <a:t>shillit</a:t>
            </a:r>
            <a:r>
              <a:rPr lang="en-US" sz="1200" dirty="0"/>
              <a:t> </a:t>
            </a:r>
            <a:r>
              <a:rPr lang="en-US" sz="1200" dirty="0" err="1"/>
              <a:t>komunal</a:t>
            </a:r>
            <a:r>
              <a:rPr lang="en-US" sz="1200" dirty="0"/>
              <a:t> t</a:t>
            </a:r>
            <a:r>
              <a:rPr lang="az-Cyrl-AZ" sz="1200" dirty="0"/>
              <a:t>ӫ </a:t>
            </a:r>
            <a:r>
              <a:rPr lang="en-US" sz="1200" dirty="0" err="1"/>
              <a:t>vitit</a:t>
            </a:r>
            <a:r>
              <a:rPr lang="en-US" sz="1200" dirty="0"/>
              <a:t> 2010, </a:t>
            </a:r>
            <a:r>
              <a:rPr lang="en-US" sz="1200" dirty="0" err="1"/>
              <a:t>ku</a:t>
            </a:r>
            <a:r>
              <a:rPr lang="en-US" sz="1200" dirty="0"/>
              <a:t> </a:t>
            </a:r>
            <a:r>
              <a:rPr lang="en-US" sz="1200" dirty="0" err="1"/>
              <a:t>nd</a:t>
            </a:r>
            <a:r>
              <a:rPr lang="az-Cyrl-AZ" sz="1200" dirty="0"/>
              <a:t>ӫ</a:t>
            </a:r>
            <a:r>
              <a:rPr lang="en-US" sz="1200" dirty="0"/>
              <a:t>r t</a:t>
            </a:r>
            <a:r>
              <a:rPr lang="az-Cyrl-AZ" sz="1200" dirty="0"/>
              <a:t>ӫ </a:t>
            </a:r>
            <a:r>
              <a:rPr lang="en-US" sz="1200" dirty="0" err="1"/>
              <a:t>tjera</a:t>
            </a:r>
            <a:r>
              <a:rPr lang="en-US" sz="1200" dirty="0"/>
              <a:t> u </a:t>
            </a:r>
            <a:r>
              <a:rPr lang="en-US" sz="1200" dirty="0" err="1"/>
              <a:t>vendos</a:t>
            </a:r>
            <a:r>
              <a:rPr lang="en-US" sz="1200" dirty="0"/>
              <a:t> q</a:t>
            </a:r>
            <a:r>
              <a:rPr lang="az-Cyrl-AZ" sz="1200" dirty="0"/>
              <a:t>ӫ </a:t>
            </a:r>
            <a:r>
              <a:rPr lang="en-US" sz="1200" dirty="0"/>
              <a:t>t</a:t>
            </a:r>
            <a:r>
              <a:rPr lang="az-Cyrl-AZ" sz="1200" dirty="0"/>
              <a:t>ӫ </a:t>
            </a:r>
            <a:r>
              <a:rPr lang="en-US" sz="1200" dirty="0" err="1" smtClean="0"/>
              <a:t>filloj</a:t>
            </a:r>
            <a:r>
              <a:rPr lang="en-US" sz="1200" dirty="0"/>
              <a:t> </a:t>
            </a:r>
            <a:r>
              <a:rPr lang="en-US" sz="1200" dirty="0" err="1" smtClean="0"/>
              <a:t>puna</a:t>
            </a:r>
            <a:r>
              <a:rPr lang="en-US" sz="1200" dirty="0" smtClean="0"/>
              <a:t> </a:t>
            </a:r>
            <a:r>
              <a:rPr lang="en-US" sz="1200" dirty="0"/>
              <a:t>p</a:t>
            </a:r>
            <a:r>
              <a:rPr lang="az-Cyrl-AZ" sz="1200" dirty="0"/>
              <a:t>ӫ</a:t>
            </a:r>
            <a:r>
              <a:rPr lang="en-US" sz="1200" dirty="0"/>
              <a:t>r </a:t>
            </a:r>
            <a:r>
              <a:rPr lang="en-US" sz="1200" dirty="0" err="1"/>
              <a:t>hapjen</a:t>
            </a:r>
            <a:r>
              <a:rPr lang="en-US" sz="1200" dirty="0"/>
              <a:t> e </a:t>
            </a:r>
            <a:r>
              <a:rPr lang="en-US" sz="1200" dirty="0" err="1" smtClean="0"/>
              <a:t>paralel</a:t>
            </a:r>
            <a:r>
              <a:rPr lang="en-US" sz="1200" dirty="0" err="1"/>
              <a:t>e</a:t>
            </a:r>
            <a:r>
              <a:rPr lang="en-US" sz="1200" dirty="0" err="1" smtClean="0"/>
              <a:t>ve</a:t>
            </a:r>
            <a:r>
              <a:rPr lang="en-US" sz="1200" dirty="0" smtClean="0"/>
              <a:t> </a:t>
            </a:r>
            <a:r>
              <a:rPr lang="en-US" sz="1200" dirty="0"/>
              <a:t>t</a:t>
            </a:r>
            <a:r>
              <a:rPr lang="az-Cyrl-AZ" sz="1200" dirty="0"/>
              <a:t>ӫ </a:t>
            </a:r>
            <a:r>
              <a:rPr lang="en-US" sz="1200" dirty="0" err="1"/>
              <a:t>shkoll</a:t>
            </a:r>
            <a:r>
              <a:rPr lang="az-Cyrl-AZ" sz="1200" dirty="0"/>
              <a:t>ӫ</a:t>
            </a:r>
            <a:r>
              <a:rPr lang="en-US" sz="1200" dirty="0"/>
              <a:t>s </a:t>
            </a:r>
            <a:r>
              <a:rPr lang="en-US" sz="1200" dirty="0" err="1"/>
              <a:t>s</a:t>
            </a:r>
            <a:r>
              <a:rPr lang="az-Cyrl-AZ" sz="1200" dirty="0"/>
              <a:t>ӫ </a:t>
            </a:r>
            <a:r>
              <a:rPr lang="en-US" sz="1200" dirty="0" err="1"/>
              <a:t>mesme</a:t>
            </a:r>
            <a:r>
              <a:rPr lang="en-US" sz="1200" dirty="0"/>
              <a:t> n</a:t>
            </a:r>
            <a:r>
              <a:rPr lang="az-Cyrl-AZ" sz="1200" dirty="0"/>
              <a:t>ӫ </a:t>
            </a:r>
            <a:r>
              <a:rPr lang="en-US" sz="1200" dirty="0" err="1" smtClean="0"/>
              <a:t>objektin</a:t>
            </a:r>
            <a:r>
              <a:rPr lang="en-US" sz="1200" dirty="0" smtClean="0"/>
              <a:t> </a:t>
            </a:r>
            <a:r>
              <a:rPr lang="en-US" sz="1200" dirty="0"/>
              <a:t>e SHF ”</a:t>
            </a:r>
            <a:r>
              <a:rPr lang="en-US" sz="1200" dirty="0" err="1"/>
              <a:t>Dituria</a:t>
            </a:r>
            <a:r>
              <a:rPr lang="en-US" sz="1200" dirty="0" smtClean="0"/>
              <a:t>”- </a:t>
            </a:r>
            <a:r>
              <a:rPr lang="en-US" sz="1200" dirty="0" err="1" smtClean="0"/>
              <a:t>Likovë</a:t>
            </a:r>
            <a:r>
              <a:rPr lang="en-US" sz="1200" dirty="0" smtClean="0"/>
              <a:t>, </a:t>
            </a:r>
            <a:r>
              <a:rPr lang="en-US" sz="1200" dirty="0"/>
              <a:t>q</a:t>
            </a:r>
            <a:r>
              <a:rPr lang="az-Cyrl-AZ" sz="1200" dirty="0"/>
              <a:t>ӫ </a:t>
            </a:r>
            <a:r>
              <a:rPr lang="en-US" sz="1200" dirty="0" err="1"/>
              <a:t>ishte</a:t>
            </a:r>
            <a:r>
              <a:rPr lang="en-US" sz="1200" dirty="0"/>
              <a:t> n</a:t>
            </a:r>
            <a:r>
              <a:rPr lang="az-Cyrl-AZ" sz="1200" dirty="0"/>
              <a:t>ӫ </a:t>
            </a:r>
            <a:r>
              <a:rPr lang="en-US" sz="1200" dirty="0" err="1"/>
              <a:t>nd</a:t>
            </a:r>
            <a:r>
              <a:rPr lang="az-Cyrl-AZ" sz="1200" dirty="0"/>
              <a:t>ӫ</a:t>
            </a:r>
            <a:r>
              <a:rPr lang="en-US" sz="1200" dirty="0" err="1"/>
              <a:t>rtim</a:t>
            </a:r>
            <a:r>
              <a:rPr lang="en-US" sz="1200" dirty="0"/>
              <a:t> e sip</a:t>
            </a:r>
            <a:r>
              <a:rPr lang="az-Cyrl-AZ" sz="1200" dirty="0"/>
              <a:t>ӫ</a:t>
            </a:r>
            <a:r>
              <a:rPr lang="en-US" sz="1200" dirty="0" smtClean="0"/>
              <a:t>r. </a:t>
            </a:r>
            <a:r>
              <a:rPr lang="en-US" sz="1200" dirty="0"/>
              <a:t>U</a:t>
            </a:r>
            <a:r>
              <a:rPr lang="en-US" sz="1200" dirty="0" smtClean="0"/>
              <a:t> </a:t>
            </a:r>
            <a:r>
              <a:rPr lang="en-US" sz="1200" dirty="0" err="1"/>
              <a:t>vendos</a:t>
            </a:r>
            <a:r>
              <a:rPr lang="en-US" sz="1200" dirty="0"/>
              <a:t> t</a:t>
            </a:r>
            <a:r>
              <a:rPr lang="az-Cyrl-AZ" sz="1200" dirty="0"/>
              <a:t>ӫ </a:t>
            </a:r>
            <a:r>
              <a:rPr lang="en-US" sz="1200" dirty="0" err="1"/>
              <a:t>nd</a:t>
            </a:r>
            <a:r>
              <a:rPr lang="az-Cyrl-AZ" sz="1200" dirty="0"/>
              <a:t>ӫ</a:t>
            </a:r>
            <a:r>
              <a:rPr lang="en-US" sz="1200" dirty="0" err="1"/>
              <a:t>rtohet</a:t>
            </a:r>
            <a:r>
              <a:rPr lang="en-US" sz="1200" dirty="0"/>
              <a:t> </a:t>
            </a:r>
            <a:r>
              <a:rPr lang="en-US" sz="1200" dirty="0" err="1"/>
              <a:t>edhe</a:t>
            </a:r>
            <a:r>
              <a:rPr lang="en-US" sz="1200" dirty="0"/>
              <a:t> </a:t>
            </a:r>
            <a:r>
              <a:rPr lang="en-US" sz="1200" dirty="0" err="1"/>
              <a:t>nj</a:t>
            </a:r>
            <a:r>
              <a:rPr lang="az-Cyrl-AZ" sz="1200" dirty="0"/>
              <a:t>ӫ </a:t>
            </a:r>
            <a:r>
              <a:rPr lang="en-US" sz="1200" dirty="0" err="1" smtClean="0"/>
              <a:t>kat</a:t>
            </a:r>
            <a:r>
              <a:rPr lang="az-Cyrl-AZ" sz="1200" dirty="0" smtClean="0"/>
              <a:t> </a:t>
            </a:r>
            <a:r>
              <a:rPr lang="en-US" sz="1200" dirty="0" err="1"/>
              <a:t>shtes</a:t>
            </a:r>
            <a:r>
              <a:rPr lang="az-Cyrl-AZ" sz="1200" dirty="0"/>
              <a:t>ӫ </a:t>
            </a:r>
            <a:r>
              <a:rPr lang="en-US" sz="1200" dirty="0"/>
              <a:t>p</a:t>
            </a:r>
            <a:r>
              <a:rPr lang="az-Cyrl-AZ" sz="1200" dirty="0"/>
              <a:t>ӫ</a:t>
            </a:r>
            <a:r>
              <a:rPr lang="en-US" sz="1200" dirty="0"/>
              <a:t>r </a:t>
            </a:r>
            <a:r>
              <a:rPr lang="en-US" sz="1200" dirty="0" err="1"/>
              <a:t>paralelet</a:t>
            </a:r>
            <a:r>
              <a:rPr lang="en-US" sz="1200" dirty="0"/>
              <a:t> e </a:t>
            </a:r>
            <a:r>
              <a:rPr lang="en-US" sz="1200" dirty="0" err="1"/>
              <a:t>shkoll</a:t>
            </a:r>
            <a:r>
              <a:rPr lang="az-Cyrl-AZ" sz="1200" dirty="0"/>
              <a:t>ӫ</a:t>
            </a:r>
            <a:r>
              <a:rPr lang="en-US" sz="1200" dirty="0"/>
              <a:t>s </a:t>
            </a:r>
            <a:r>
              <a:rPr lang="en-US" sz="1200" dirty="0" err="1"/>
              <a:t>s</a:t>
            </a:r>
            <a:r>
              <a:rPr lang="az-Cyrl-AZ" sz="1200" dirty="0"/>
              <a:t>ӫ </a:t>
            </a:r>
            <a:r>
              <a:rPr lang="en-US" sz="1200" dirty="0" err="1"/>
              <a:t>mesme</a:t>
            </a:r>
            <a:r>
              <a:rPr lang="en-US" sz="1200" dirty="0"/>
              <a:t>.</a:t>
            </a:r>
          </a:p>
          <a:p>
            <a:pPr algn="just"/>
            <a:r>
              <a:rPr lang="en-US" sz="1200" dirty="0" err="1"/>
              <a:t>Pjesa</a:t>
            </a:r>
            <a:r>
              <a:rPr lang="en-US" sz="1200" dirty="0"/>
              <a:t> </a:t>
            </a:r>
            <a:r>
              <a:rPr lang="en-US" sz="1200" dirty="0" err="1"/>
              <a:t>shtes</a:t>
            </a:r>
            <a:r>
              <a:rPr lang="az-Cyrl-AZ" sz="1200" dirty="0"/>
              <a:t>ӫ </a:t>
            </a:r>
            <a:r>
              <a:rPr lang="en-US" sz="1200" dirty="0"/>
              <a:t>u </a:t>
            </a:r>
            <a:r>
              <a:rPr lang="en-US" sz="1200" dirty="0" err="1"/>
              <a:t>nd</a:t>
            </a:r>
            <a:r>
              <a:rPr lang="az-Cyrl-AZ" sz="1200" dirty="0"/>
              <a:t>ӫ</a:t>
            </a:r>
            <a:r>
              <a:rPr lang="en-US" sz="1200" dirty="0" err="1"/>
              <a:t>rtua</a:t>
            </a:r>
            <a:r>
              <a:rPr lang="en-US" sz="1200" dirty="0"/>
              <a:t> me vet</a:t>
            </a:r>
            <a:r>
              <a:rPr lang="az-Cyrl-AZ" sz="1200" dirty="0"/>
              <a:t>ӫ</a:t>
            </a:r>
            <a:r>
              <a:rPr lang="en-US" sz="1200" dirty="0" err="1"/>
              <a:t>finansim</a:t>
            </a:r>
            <a:r>
              <a:rPr lang="en-US" sz="1200" dirty="0"/>
              <a:t> t</a:t>
            </a:r>
            <a:r>
              <a:rPr lang="az-Cyrl-AZ" sz="1200" dirty="0"/>
              <a:t>ӫ </a:t>
            </a:r>
            <a:r>
              <a:rPr lang="en-US" sz="1200" dirty="0" err="1"/>
              <a:t>banor</a:t>
            </a:r>
            <a:r>
              <a:rPr lang="az-Cyrl-AZ" sz="1200" dirty="0"/>
              <a:t>ӫ</a:t>
            </a:r>
            <a:r>
              <a:rPr lang="en-US" sz="1200" dirty="0" err="1"/>
              <a:t>ve</a:t>
            </a:r>
            <a:r>
              <a:rPr lang="en-US" sz="1200" dirty="0"/>
              <a:t> t</a:t>
            </a:r>
            <a:r>
              <a:rPr lang="az-Cyrl-AZ" sz="1200" dirty="0"/>
              <a:t>ӫ </a:t>
            </a:r>
            <a:r>
              <a:rPr lang="en-US" sz="1200" dirty="0" err="1"/>
              <a:t>komun</a:t>
            </a:r>
            <a:r>
              <a:rPr lang="az-Cyrl-AZ" sz="1200" dirty="0"/>
              <a:t>ӫ</a:t>
            </a:r>
            <a:r>
              <a:rPr lang="en-US" sz="1200" dirty="0"/>
              <a:t>s </a:t>
            </a:r>
            <a:r>
              <a:rPr lang="en-US" sz="1200" dirty="0" err="1"/>
              <a:t>s</a:t>
            </a:r>
            <a:r>
              <a:rPr lang="az-Cyrl-AZ" sz="1200" dirty="0"/>
              <a:t>ӫ </a:t>
            </a:r>
            <a:r>
              <a:rPr lang="en-US" sz="1200" dirty="0" err="1"/>
              <a:t>Likov</a:t>
            </a:r>
            <a:r>
              <a:rPr lang="az-Cyrl-AZ" sz="1200" dirty="0"/>
              <a:t>ӫ</a:t>
            </a:r>
            <a:r>
              <a:rPr lang="en-US" sz="1200" dirty="0"/>
              <a:t>s, </a:t>
            </a:r>
            <a:r>
              <a:rPr lang="en-US" sz="1200" dirty="0" err="1" smtClean="0"/>
              <a:t>vlenë</a:t>
            </a:r>
            <a:r>
              <a:rPr lang="en-US" sz="1200" dirty="0" smtClean="0"/>
              <a:t> </a:t>
            </a:r>
            <a:r>
              <a:rPr lang="en-US" sz="1200" dirty="0"/>
              <a:t>t</a:t>
            </a:r>
            <a:r>
              <a:rPr lang="az-Cyrl-AZ" sz="1200" dirty="0"/>
              <a:t>ӫ </a:t>
            </a:r>
            <a:r>
              <a:rPr lang="en-US" sz="1200" dirty="0"/>
              <a:t>p</a:t>
            </a:r>
            <a:r>
              <a:rPr lang="az-Cyrl-AZ" sz="1200" dirty="0"/>
              <a:t>ӫ</a:t>
            </a:r>
            <a:r>
              <a:rPr lang="en-US" sz="1200" dirty="0" err="1" smtClean="0"/>
              <a:t>rmendet</a:t>
            </a:r>
            <a:r>
              <a:rPr lang="en-US" sz="1200" dirty="0" smtClean="0"/>
              <a:t>  </a:t>
            </a:r>
            <a:r>
              <a:rPr lang="en-US" sz="1200" dirty="0" err="1"/>
              <a:t>kontributi</a:t>
            </a:r>
            <a:r>
              <a:rPr lang="en-US" sz="1200" dirty="0"/>
              <a:t> </a:t>
            </a:r>
            <a:r>
              <a:rPr lang="en-US" sz="1200" dirty="0" err="1" smtClean="0"/>
              <a:t>i</a:t>
            </a:r>
            <a:r>
              <a:rPr lang="en-US" sz="1200" dirty="0" smtClean="0"/>
              <a:t> </a:t>
            </a:r>
            <a:r>
              <a:rPr lang="en-US" sz="1200" dirty="0" err="1" smtClean="0"/>
              <a:t>arsimtar</a:t>
            </a:r>
            <a:r>
              <a:rPr lang="az-Cyrl-AZ" sz="1200" dirty="0"/>
              <a:t>ӫ</a:t>
            </a:r>
            <a:r>
              <a:rPr lang="en-US" sz="1200" dirty="0" err="1"/>
              <a:t>ve</a:t>
            </a:r>
            <a:r>
              <a:rPr lang="en-US" sz="1200" dirty="0"/>
              <a:t> t</a:t>
            </a:r>
            <a:r>
              <a:rPr lang="az-Cyrl-AZ" sz="1200" dirty="0"/>
              <a:t>ӫ </a:t>
            </a:r>
            <a:r>
              <a:rPr lang="en-US" sz="1200" dirty="0"/>
              <a:t>SHF ”</a:t>
            </a:r>
            <a:r>
              <a:rPr lang="en-US" sz="1200" dirty="0" err="1"/>
              <a:t>Dituria</a:t>
            </a:r>
            <a:r>
              <a:rPr lang="en-US" sz="1200" dirty="0"/>
              <a:t>” t</a:t>
            </a:r>
            <a:r>
              <a:rPr lang="az-Cyrl-AZ" sz="1200" dirty="0"/>
              <a:t>ӫ </a:t>
            </a:r>
            <a:r>
              <a:rPr lang="en-US" sz="1200" dirty="0" err="1"/>
              <a:t>cil</a:t>
            </a:r>
            <a:r>
              <a:rPr lang="az-Cyrl-AZ" sz="1200" dirty="0"/>
              <a:t>ӫ</a:t>
            </a:r>
            <a:r>
              <a:rPr lang="en-US" sz="1200" dirty="0"/>
              <a:t>t </a:t>
            </a:r>
            <a:r>
              <a:rPr lang="en-US" sz="1200" dirty="0" err="1"/>
              <a:t>dhuruan</a:t>
            </a:r>
            <a:r>
              <a:rPr lang="en-US" sz="1200" dirty="0"/>
              <a:t> </a:t>
            </a:r>
            <a:r>
              <a:rPr lang="en-US" sz="1200" dirty="0" err="1"/>
              <a:t>nga</a:t>
            </a:r>
            <a:r>
              <a:rPr lang="en-US" sz="1200" dirty="0"/>
              <a:t> </a:t>
            </a:r>
            <a:r>
              <a:rPr lang="en-US" sz="1200" dirty="0" err="1"/>
              <a:t>nj</a:t>
            </a:r>
            <a:r>
              <a:rPr lang="az-Cyrl-AZ" sz="1200" dirty="0"/>
              <a:t>ӫ </a:t>
            </a:r>
            <a:r>
              <a:rPr lang="en-US" sz="1200" dirty="0" err="1"/>
              <a:t>pag</a:t>
            </a:r>
            <a:r>
              <a:rPr lang="az-Cyrl-AZ" sz="1200" dirty="0"/>
              <a:t>ӫ </a:t>
            </a:r>
            <a:r>
              <a:rPr lang="en-US" sz="1200" dirty="0" err="1"/>
              <a:t>mujore</a:t>
            </a:r>
            <a:r>
              <a:rPr lang="en-US" sz="1200" dirty="0"/>
              <a:t> p</a:t>
            </a:r>
            <a:r>
              <a:rPr lang="az-Cyrl-AZ" sz="1200" dirty="0"/>
              <a:t>ӫ</a:t>
            </a:r>
            <a:r>
              <a:rPr lang="en-US" sz="1200" dirty="0"/>
              <a:t>r </a:t>
            </a:r>
            <a:r>
              <a:rPr lang="en-US" sz="1200" dirty="0" err="1"/>
              <a:t>nd</a:t>
            </a:r>
            <a:r>
              <a:rPr lang="az-Cyrl-AZ" sz="1200" dirty="0"/>
              <a:t>ӫ</a:t>
            </a:r>
            <a:r>
              <a:rPr lang="en-US" sz="1200" dirty="0" err="1"/>
              <a:t>rtimin</a:t>
            </a:r>
            <a:r>
              <a:rPr lang="en-US" sz="1200" dirty="0"/>
              <a:t> e </a:t>
            </a:r>
            <a:r>
              <a:rPr lang="en-US" sz="1200" dirty="0" err="1"/>
              <a:t>shkoll</a:t>
            </a:r>
            <a:r>
              <a:rPr lang="az-Cyrl-AZ" sz="1200" dirty="0"/>
              <a:t>ӫ</a:t>
            </a:r>
            <a:r>
              <a:rPr lang="en-US" sz="1200" dirty="0"/>
              <a:t>s </a:t>
            </a:r>
            <a:r>
              <a:rPr lang="en-US" sz="1200" dirty="0" err="1"/>
              <a:t>si</a:t>
            </a:r>
            <a:r>
              <a:rPr lang="en-US" sz="1200" dirty="0"/>
              <a:t> </a:t>
            </a:r>
            <a:r>
              <a:rPr lang="en-US" sz="1200" dirty="0" err="1"/>
              <a:t>dhe</a:t>
            </a:r>
            <a:r>
              <a:rPr lang="en-US" sz="1200" dirty="0"/>
              <a:t> m</a:t>
            </a:r>
            <a:r>
              <a:rPr lang="az-Cyrl-AZ" sz="1200" dirty="0"/>
              <a:t>ӫ</a:t>
            </a:r>
            <a:r>
              <a:rPr lang="en-US" sz="1200" dirty="0" err="1"/>
              <a:t>rgimtar</a:t>
            </a:r>
            <a:r>
              <a:rPr lang="az-Cyrl-AZ" sz="1200" dirty="0"/>
              <a:t>ӫ</a:t>
            </a:r>
            <a:r>
              <a:rPr lang="en-US" sz="1200" dirty="0"/>
              <a:t>t e </a:t>
            </a:r>
            <a:r>
              <a:rPr lang="en-US" sz="1200" dirty="0" err="1"/>
              <a:t>komun</a:t>
            </a:r>
            <a:r>
              <a:rPr lang="az-Cyrl-AZ" sz="1200" dirty="0"/>
              <a:t>ӫ</a:t>
            </a:r>
            <a:r>
              <a:rPr lang="en-US" sz="1200" dirty="0"/>
              <a:t>s ton</a:t>
            </a:r>
            <a:r>
              <a:rPr lang="az-Cyrl-AZ" sz="1200" dirty="0"/>
              <a:t>ӫ (</a:t>
            </a:r>
            <a:r>
              <a:rPr lang="en-US" sz="1200" dirty="0" err="1"/>
              <a:t>kishte</a:t>
            </a:r>
            <a:r>
              <a:rPr lang="en-US" sz="1200" dirty="0"/>
              <a:t> </a:t>
            </a:r>
            <a:r>
              <a:rPr lang="en-US" sz="1200" dirty="0" err="1"/>
              <a:t>nga</a:t>
            </a:r>
            <a:r>
              <a:rPr lang="en-US" sz="1200" dirty="0"/>
              <a:t> </a:t>
            </a:r>
            <a:r>
              <a:rPr lang="en-US" sz="1200" dirty="0" err="1"/>
              <a:t>ata</a:t>
            </a:r>
            <a:r>
              <a:rPr lang="en-US" sz="1200" dirty="0"/>
              <a:t> q</a:t>
            </a:r>
            <a:r>
              <a:rPr lang="az-Cyrl-AZ" sz="1200" dirty="0"/>
              <a:t>ӫ </a:t>
            </a:r>
            <a:r>
              <a:rPr lang="en-US" sz="1200" dirty="0" err="1"/>
              <a:t>kontribuan</a:t>
            </a:r>
            <a:r>
              <a:rPr lang="en-US" sz="1200" dirty="0"/>
              <a:t> </a:t>
            </a:r>
            <a:r>
              <a:rPr lang="en-US" sz="1200" dirty="0" err="1"/>
              <a:t>edhe</a:t>
            </a:r>
            <a:r>
              <a:rPr lang="en-US" sz="1200" dirty="0"/>
              <a:t> me </a:t>
            </a:r>
            <a:r>
              <a:rPr lang="en-US" sz="1200" dirty="0" err="1"/>
              <a:t>nga</a:t>
            </a:r>
            <a:r>
              <a:rPr lang="en-US" sz="1200" dirty="0"/>
              <a:t> 1000DM t</a:t>
            </a:r>
            <a:r>
              <a:rPr lang="az-Cyrl-AZ" sz="1200" dirty="0"/>
              <a:t>ӫ </a:t>
            </a:r>
            <a:r>
              <a:rPr lang="en-US" sz="1200" dirty="0"/>
              <a:t>at</a:t>
            </a:r>
            <a:r>
              <a:rPr lang="az-Cyrl-AZ" sz="1200" dirty="0"/>
              <a:t>ӫ</a:t>
            </a:r>
            <a:r>
              <a:rPr lang="en-US" sz="1200" dirty="0" err="1"/>
              <a:t>hershme</a:t>
            </a:r>
            <a:r>
              <a:rPr lang="en-US" sz="1200" dirty="0"/>
              <a:t>).</a:t>
            </a:r>
          </a:p>
          <a:p>
            <a:pPr algn="just"/>
            <a:r>
              <a:rPr lang="en-US" sz="1200" dirty="0"/>
              <a:t>M</a:t>
            </a:r>
            <a:r>
              <a:rPr lang="az-Cyrl-AZ" sz="1200" dirty="0"/>
              <a:t>ӫ</a:t>
            </a:r>
            <a:r>
              <a:rPr lang="en-US" sz="1200" dirty="0" err="1"/>
              <a:t>simi</a:t>
            </a:r>
            <a:r>
              <a:rPr lang="en-US" sz="1200" dirty="0"/>
              <a:t> </a:t>
            </a:r>
            <a:r>
              <a:rPr lang="en-US" sz="1200" dirty="0" err="1"/>
              <a:t>filloi</a:t>
            </a:r>
            <a:r>
              <a:rPr lang="en-US" sz="1200" dirty="0"/>
              <a:t> me </a:t>
            </a:r>
            <a:r>
              <a:rPr lang="en-US" sz="1200" dirty="0" err="1"/>
              <a:t>dy</a:t>
            </a:r>
            <a:r>
              <a:rPr lang="en-US" sz="1200" dirty="0"/>
              <a:t> </a:t>
            </a:r>
            <a:r>
              <a:rPr lang="en-US" sz="1200" dirty="0" err="1"/>
              <a:t>paralele</a:t>
            </a:r>
            <a:r>
              <a:rPr lang="en-US" sz="1200" dirty="0"/>
              <a:t> n</a:t>
            </a:r>
            <a:r>
              <a:rPr lang="az-Cyrl-AZ" sz="1200" dirty="0"/>
              <a:t>ӫ </a:t>
            </a:r>
            <a:r>
              <a:rPr lang="en-US" sz="1200" dirty="0" err="1"/>
              <a:t>kuad</a:t>
            </a:r>
            <a:r>
              <a:rPr lang="az-Cyrl-AZ" sz="1200" dirty="0"/>
              <a:t>ӫ</a:t>
            </a:r>
            <a:r>
              <a:rPr lang="en-US" sz="1200" dirty="0"/>
              <a:t>r t</a:t>
            </a:r>
            <a:r>
              <a:rPr lang="az-Cyrl-AZ" sz="1200" dirty="0"/>
              <a:t>ӫ </a:t>
            </a:r>
            <a:r>
              <a:rPr lang="en-US" sz="1200" dirty="0" err="1"/>
              <a:t>gjimnazit</a:t>
            </a:r>
            <a:r>
              <a:rPr lang="en-US" sz="1200" dirty="0"/>
              <a:t> “</a:t>
            </a:r>
            <a:r>
              <a:rPr lang="en-US" sz="1200" dirty="0" err="1"/>
              <a:t>Goce</a:t>
            </a:r>
            <a:r>
              <a:rPr lang="en-US" sz="1200" dirty="0"/>
              <a:t> Del</a:t>
            </a:r>
            <a:r>
              <a:rPr lang="az-Cyrl-AZ" sz="1200" dirty="0"/>
              <a:t>ҫ</a:t>
            </a:r>
            <a:r>
              <a:rPr lang="en-US" sz="1200" dirty="0" err="1"/>
              <a:t>ev</a:t>
            </a:r>
            <a:r>
              <a:rPr lang="en-US" sz="1200" dirty="0" smtClean="0"/>
              <a:t>”- </a:t>
            </a:r>
            <a:r>
              <a:rPr lang="en-US" sz="1200" dirty="0" err="1" smtClean="0"/>
              <a:t>Kumanovë</a:t>
            </a:r>
            <a:r>
              <a:rPr lang="en-US" sz="1200" dirty="0" smtClean="0"/>
              <a:t>.</a:t>
            </a:r>
            <a:endParaRPr lang="en-US" sz="1200" dirty="0"/>
          </a:p>
          <a:p>
            <a:pPr algn="just"/>
            <a:r>
              <a:rPr lang="en-US" sz="1200" dirty="0"/>
              <a:t>M</a:t>
            </a:r>
            <a:r>
              <a:rPr lang="az-Cyrl-AZ" sz="1200" dirty="0"/>
              <a:t>ӫ</a:t>
            </a:r>
            <a:r>
              <a:rPr lang="en-US" sz="1200" dirty="0" err="1"/>
              <a:t>simdh</a:t>
            </a:r>
            <a:r>
              <a:rPr lang="az-Cyrl-AZ" sz="1200" dirty="0"/>
              <a:t>ӫ</a:t>
            </a:r>
            <a:r>
              <a:rPr lang="en-US" sz="1200" dirty="0"/>
              <a:t>n</a:t>
            </a:r>
            <a:r>
              <a:rPr lang="az-Cyrl-AZ" sz="1200" dirty="0"/>
              <a:t>ӫ</a:t>
            </a:r>
            <a:r>
              <a:rPr lang="en-US" sz="1200" dirty="0"/>
              <a:t>sit e par</a:t>
            </a:r>
            <a:r>
              <a:rPr lang="az-Cyrl-AZ" sz="1200" dirty="0"/>
              <a:t>ӫ </a:t>
            </a:r>
            <a:r>
              <a:rPr lang="en-US" sz="1200" dirty="0" err="1"/>
              <a:t>ishin</a:t>
            </a:r>
            <a:r>
              <a:rPr lang="en-US" sz="1200" dirty="0"/>
              <a:t> </a:t>
            </a:r>
            <a:r>
              <a:rPr lang="en-US" sz="1200" dirty="0" err="1"/>
              <a:t>Xhabir</a:t>
            </a:r>
            <a:r>
              <a:rPr lang="en-US" sz="1200" dirty="0"/>
              <a:t> </a:t>
            </a:r>
            <a:r>
              <a:rPr lang="en-US" sz="1200" dirty="0" err="1"/>
              <a:t>Isufi</a:t>
            </a:r>
            <a:r>
              <a:rPr lang="en-US" sz="1200" dirty="0"/>
              <a:t> (i </a:t>
            </a:r>
            <a:r>
              <a:rPr lang="en-US" sz="1200" dirty="0" err="1"/>
              <a:t>ndjeri</a:t>
            </a:r>
            <a:r>
              <a:rPr lang="en-US" sz="1200" dirty="0"/>
              <a:t>), </a:t>
            </a:r>
            <a:r>
              <a:rPr lang="en-US" sz="1200" dirty="0" err="1"/>
              <a:t>Zeqirja</a:t>
            </a:r>
            <a:r>
              <a:rPr lang="en-US" sz="1200" dirty="0"/>
              <a:t> </a:t>
            </a:r>
            <a:r>
              <a:rPr lang="en-US" sz="1200" dirty="0" err="1"/>
              <a:t>Dauti</a:t>
            </a:r>
            <a:r>
              <a:rPr lang="en-US" sz="1200" dirty="0"/>
              <a:t> (</a:t>
            </a:r>
            <a:r>
              <a:rPr lang="en-US" sz="1200" dirty="0" err="1"/>
              <a:t>Kimi</a:t>
            </a:r>
            <a:r>
              <a:rPr lang="en-US" sz="1200" dirty="0" smtClean="0"/>
              <a:t>),</a:t>
            </a:r>
          </a:p>
          <a:p>
            <a:pPr algn="just"/>
            <a:r>
              <a:rPr lang="en-US" sz="1200" dirty="0" smtClean="0"/>
              <a:t> </a:t>
            </a:r>
            <a:r>
              <a:rPr lang="en-US" sz="1200" dirty="0"/>
              <a:t>Isa </a:t>
            </a:r>
            <a:r>
              <a:rPr lang="en-US" sz="1200" dirty="0" err="1"/>
              <a:t>Asllani</a:t>
            </a:r>
            <a:r>
              <a:rPr lang="en-US" sz="1200" dirty="0"/>
              <a:t> (Sport), </a:t>
            </a:r>
            <a:r>
              <a:rPr lang="en-US" sz="1200" dirty="0" err="1"/>
              <a:t>Muadin</a:t>
            </a:r>
            <a:r>
              <a:rPr lang="en-US" sz="1200" dirty="0"/>
              <a:t> </a:t>
            </a:r>
            <a:r>
              <a:rPr lang="en-US" sz="1200" dirty="0" err="1"/>
              <a:t>Alimi</a:t>
            </a:r>
            <a:r>
              <a:rPr lang="en-US" sz="1200" dirty="0"/>
              <a:t> (</a:t>
            </a:r>
            <a:r>
              <a:rPr lang="en-US" sz="1200" dirty="0" err="1"/>
              <a:t>Fizik</a:t>
            </a:r>
            <a:r>
              <a:rPr lang="az-Cyrl-AZ" sz="1200" dirty="0"/>
              <a:t>ӫ-</a:t>
            </a:r>
            <a:r>
              <a:rPr lang="en-US" sz="1200" dirty="0" err="1" smtClean="0"/>
              <a:t>Matematikë</a:t>
            </a:r>
            <a:r>
              <a:rPr lang="en-US" sz="1200" dirty="0" smtClean="0"/>
              <a:t>), </a:t>
            </a:r>
            <a:r>
              <a:rPr lang="en-US" sz="1200" dirty="0" err="1"/>
              <a:t>Naim</a:t>
            </a:r>
            <a:r>
              <a:rPr lang="en-US" sz="1200" dirty="0"/>
              <a:t> </a:t>
            </a:r>
            <a:r>
              <a:rPr lang="en-US" sz="1200" dirty="0" err="1"/>
              <a:t>Iseni</a:t>
            </a:r>
            <a:r>
              <a:rPr lang="en-US" sz="1200" dirty="0"/>
              <a:t> (Art </a:t>
            </a:r>
            <a:r>
              <a:rPr lang="en-US" sz="1200" dirty="0" err="1"/>
              <a:t>Figurativ</a:t>
            </a:r>
            <a:r>
              <a:rPr lang="en-US" sz="1200" dirty="0"/>
              <a:t>), </a:t>
            </a:r>
            <a:r>
              <a:rPr lang="en-US" sz="1200" dirty="0" err="1"/>
              <a:t>Nasuf</a:t>
            </a:r>
            <a:r>
              <a:rPr lang="en-US" sz="1200" dirty="0"/>
              <a:t> </a:t>
            </a:r>
            <a:r>
              <a:rPr lang="en-US" sz="1200" dirty="0" err="1"/>
              <a:t>Uka</a:t>
            </a:r>
            <a:r>
              <a:rPr lang="en-US" sz="1200" dirty="0"/>
              <a:t> (</a:t>
            </a:r>
            <a:r>
              <a:rPr lang="en-US" sz="1200" dirty="0" err="1"/>
              <a:t>Gjuh</a:t>
            </a:r>
            <a:r>
              <a:rPr lang="az-Cyrl-AZ" sz="1200" dirty="0"/>
              <a:t>ӫ </a:t>
            </a:r>
            <a:r>
              <a:rPr lang="en-US" sz="1200" dirty="0" err="1"/>
              <a:t>Frenge</a:t>
            </a:r>
            <a:r>
              <a:rPr lang="en-US" sz="1200" dirty="0"/>
              <a:t>), </a:t>
            </a:r>
            <a:r>
              <a:rPr lang="en-US" sz="1200" dirty="0" err="1"/>
              <a:t>Minir</a:t>
            </a:r>
            <a:r>
              <a:rPr lang="en-US" sz="1200" dirty="0"/>
              <a:t> </a:t>
            </a:r>
            <a:r>
              <a:rPr lang="en-US" sz="1200" dirty="0" err="1"/>
              <a:t>Ademi</a:t>
            </a:r>
            <a:r>
              <a:rPr lang="en-US" sz="1200" dirty="0"/>
              <a:t> (</a:t>
            </a:r>
            <a:r>
              <a:rPr lang="en-US" sz="1200" dirty="0" err="1"/>
              <a:t>Histori</a:t>
            </a:r>
            <a:r>
              <a:rPr lang="en-US" sz="1200" dirty="0"/>
              <a:t>), </a:t>
            </a:r>
            <a:r>
              <a:rPr lang="en-US" sz="1200" dirty="0" err="1"/>
              <a:t>Avdi</a:t>
            </a:r>
            <a:r>
              <a:rPr lang="en-US" sz="1200" dirty="0"/>
              <a:t> </a:t>
            </a:r>
            <a:r>
              <a:rPr lang="en-US" sz="1200" dirty="0" err="1"/>
              <a:t>Alija</a:t>
            </a:r>
            <a:r>
              <a:rPr lang="en-US" sz="1200" dirty="0"/>
              <a:t> (</a:t>
            </a:r>
            <a:r>
              <a:rPr lang="en-US" sz="1200" dirty="0" err="1"/>
              <a:t>Gjuh</a:t>
            </a:r>
            <a:r>
              <a:rPr lang="az-Cyrl-AZ" sz="1200" dirty="0"/>
              <a:t>ӫ </a:t>
            </a:r>
            <a:r>
              <a:rPr lang="en-US" sz="1200" dirty="0" err="1"/>
              <a:t>shqipe</a:t>
            </a:r>
            <a:r>
              <a:rPr lang="en-US" sz="1200" dirty="0"/>
              <a:t> </a:t>
            </a:r>
            <a:r>
              <a:rPr lang="en-US" sz="1200" dirty="0" err="1"/>
              <a:t>dhe</a:t>
            </a:r>
            <a:r>
              <a:rPr lang="en-US" sz="1200" dirty="0"/>
              <a:t> let</a:t>
            </a:r>
            <a:r>
              <a:rPr lang="az-Cyrl-AZ" sz="1200" dirty="0"/>
              <a:t>ӫ</a:t>
            </a:r>
            <a:r>
              <a:rPr lang="en-US" sz="1200" dirty="0" err="1"/>
              <a:t>rsi</a:t>
            </a:r>
            <a:r>
              <a:rPr lang="en-US" sz="1200" dirty="0"/>
              <a:t>).</a:t>
            </a:r>
          </a:p>
          <a:p>
            <a:pPr algn="just"/>
            <a:r>
              <a:rPr lang="en-US" sz="1200" dirty="0"/>
              <a:t>N</a:t>
            </a:r>
            <a:r>
              <a:rPr lang="az-Cyrl-AZ" sz="1200" dirty="0"/>
              <a:t>ӫ </a:t>
            </a:r>
            <a:r>
              <a:rPr lang="en-US" sz="1200" dirty="0" err="1"/>
              <a:t>vitin</a:t>
            </a:r>
            <a:r>
              <a:rPr lang="en-US" sz="1200" dirty="0"/>
              <a:t> </a:t>
            </a:r>
            <a:r>
              <a:rPr lang="en-US" sz="1200" dirty="0" err="1"/>
              <a:t>shkollor</a:t>
            </a:r>
            <a:r>
              <a:rPr lang="en-US" sz="1200" dirty="0"/>
              <a:t> 2009/10 </a:t>
            </a:r>
            <a:r>
              <a:rPr lang="en-US" sz="1200" dirty="0" err="1"/>
              <a:t>paralelet</a:t>
            </a:r>
            <a:r>
              <a:rPr lang="en-US" sz="1200" dirty="0"/>
              <a:t> e </a:t>
            </a:r>
            <a:r>
              <a:rPr lang="en-US" sz="1200" dirty="0" err="1"/>
              <a:t>disperzuara</a:t>
            </a:r>
            <a:r>
              <a:rPr lang="en-US" sz="1200" dirty="0"/>
              <a:t> (</a:t>
            </a:r>
            <a:r>
              <a:rPr lang="en-US" sz="1200" dirty="0" err="1"/>
              <a:t>si</a:t>
            </a:r>
            <a:r>
              <a:rPr lang="az-Cyrl-AZ" sz="1200" dirty="0"/>
              <a:t>ҫ </a:t>
            </a:r>
            <a:r>
              <a:rPr lang="en-US" sz="1200" dirty="0" err="1"/>
              <a:t>quheshin</a:t>
            </a:r>
            <a:r>
              <a:rPr lang="en-US" sz="1200" dirty="0"/>
              <a:t> n</a:t>
            </a:r>
            <a:r>
              <a:rPr lang="az-Cyrl-AZ" sz="1200" dirty="0"/>
              <a:t>ӫ </a:t>
            </a:r>
            <a:r>
              <a:rPr lang="en-US" sz="1200" dirty="0" err="1" smtClean="0"/>
              <a:t>atë</a:t>
            </a:r>
            <a:r>
              <a:rPr lang="en-US" sz="1200" dirty="0" smtClean="0"/>
              <a:t> </a:t>
            </a:r>
            <a:r>
              <a:rPr lang="en-US" sz="1200" dirty="0" err="1"/>
              <a:t>koh</a:t>
            </a:r>
            <a:r>
              <a:rPr lang="az-Cyrl-AZ" sz="1200" dirty="0"/>
              <a:t>ӫ) </a:t>
            </a:r>
            <a:r>
              <a:rPr lang="en-US" sz="1200" dirty="0"/>
              <a:t>t</a:t>
            </a:r>
            <a:r>
              <a:rPr lang="az-Cyrl-AZ" sz="1200" dirty="0"/>
              <a:t>ӫ </a:t>
            </a:r>
            <a:r>
              <a:rPr lang="en-US" sz="1200" dirty="0" err="1"/>
              <a:t>gjimnazit</a:t>
            </a:r>
            <a:r>
              <a:rPr lang="en-US" sz="1200" dirty="0"/>
              <a:t> me m</a:t>
            </a:r>
            <a:r>
              <a:rPr lang="az-Cyrl-AZ" sz="1200" dirty="0"/>
              <a:t>ӫ</a:t>
            </a:r>
            <a:r>
              <a:rPr lang="en-US" sz="1200" dirty="0" err="1"/>
              <a:t>sim</a:t>
            </a:r>
            <a:r>
              <a:rPr lang="en-US" sz="1200" dirty="0"/>
              <a:t> n</a:t>
            </a:r>
            <a:r>
              <a:rPr lang="az-Cyrl-AZ" sz="1200" dirty="0"/>
              <a:t>ӫ </a:t>
            </a:r>
            <a:r>
              <a:rPr lang="en-US" sz="1200" dirty="0" err="1"/>
              <a:t>gjuh</a:t>
            </a:r>
            <a:r>
              <a:rPr lang="az-Cyrl-AZ" sz="1200" dirty="0"/>
              <a:t>ӫ</a:t>
            </a:r>
            <a:r>
              <a:rPr lang="en-US" sz="1200" dirty="0"/>
              <a:t>n </a:t>
            </a:r>
            <a:r>
              <a:rPr lang="en-US" sz="1200" dirty="0" err="1"/>
              <a:t>shqipe</a:t>
            </a:r>
            <a:r>
              <a:rPr lang="en-US" sz="1200" dirty="0"/>
              <a:t> u </a:t>
            </a:r>
            <a:r>
              <a:rPr lang="en-US" sz="1200" dirty="0" err="1" smtClean="0"/>
              <a:t>pavarësuan</a:t>
            </a:r>
            <a:r>
              <a:rPr lang="en-US" sz="1200" dirty="0" smtClean="0"/>
              <a:t> </a:t>
            </a:r>
            <a:r>
              <a:rPr lang="en-US" sz="1200" dirty="0" err="1"/>
              <a:t>dhe</a:t>
            </a:r>
            <a:r>
              <a:rPr lang="en-US" sz="1200" dirty="0"/>
              <a:t> </a:t>
            </a:r>
            <a:r>
              <a:rPr lang="en-US" sz="1200" dirty="0" err="1"/>
              <a:t>shkolla</a:t>
            </a:r>
            <a:r>
              <a:rPr lang="en-US" sz="1200" dirty="0"/>
              <a:t> u </a:t>
            </a:r>
            <a:r>
              <a:rPr lang="en-US" sz="1200" dirty="0" err="1"/>
              <a:t>em</a:t>
            </a:r>
            <a:r>
              <a:rPr lang="az-Cyrl-AZ" sz="1200" dirty="0"/>
              <a:t>ӫ</a:t>
            </a:r>
            <a:r>
              <a:rPr lang="en-US" sz="1200" dirty="0" err="1"/>
              <a:t>rua</a:t>
            </a:r>
            <a:r>
              <a:rPr lang="en-US" sz="1200" dirty="0"/>
              <a:t> me </a:t>
            </a:r>
            <a:r>
              <a:rPr lang="en-US" sz="1200" dirty="0" err="1"/>
              <a:t>emrin</a:t>
            </a:r>
            <a:r>
              <a:rPr lang="en-US" sz="1200" dirty="0"/>
              <a:t> e </a:t>
            </a:r>
            <a:r>
              <a:rPr lang="en-US" sz="1200" dirty="0" err="1"/>
              <a:t>komandantit</a:t>
            </a:r>
            <a:r>
              <a:rPr lang="en-US" sz="1200" dirty="0"/>
              <a:t> </a:t>
            </a:r>
            <a:r>
              <a:rPr lang="en-US" sz="1200" dirty="0" err="1"/>
              <a:t>l</a:t>
            </a:r>
            <a:r>
              <a:rPr lang="en-US" sz="1200" dirty="0" err="1" smtClean="0"/>
              <a:t>egjendar</a:t>
            </a:r>
            <a:r>
              <a:rPr lang="en-US" sz="1200" dirty="0" smtClean="0"/>
              <a:t> </a:t>
            </a:r>
            <a:r>
              <a:rPr lang="en-US" sz="1200" dirty="0"/>
              <a:t>“</a:t>
            </a:r>
            <a:r>
              <a:rPr lang="en-US" sz="1200" dirty="0" err="1"/>
              <a:t>Ismet</a:t>
            </a:r>
            <a:r>
              <a:rPr lang="en-US" sz="1200" dirty="0"/>
              <a:t> </a:t>
            </a:r>
            <a:r>
              <a:rPr lang="en-US" sz="1200" dirty="0" err="1"/>
              <a:t>Jashari</a:t>
            </a:r>
            <a:r>
              <a:rPr lang="en-US" sz="1200" dirty="0"/>
              <a:t>”.  </a:t>
            </a:r>
          </a:p>
          <a:p>
            <a:pPr algn="just"/>
            <a:r>
              <a:rPr lang="en-US" dirty="0"/>
              <a:t> </a:t>
            </a:r>
          </a:p>
          <a:p>
            <a:pPr algn="just"/>
            <a:endParaRPr lang="en-US" dirty="0"/>
          </a:p>
        </p:txBody>
      </p:sp>
      <p:sp>
        <p:nvSpPr>
          <p:cNvPr id="5" name="Slide Number Placeholder 4"/>
          <p:cNvSpPr>
            <a:spLocks noGrp="1"/>
          </p:cNvSpPr>
          <p:nvPr>
            <p:ph type="sldNum" sz="quarter" idx="12"/>
          </p:nvPr>
        </p:nvSpPr>
        <p:spPr/>
        <p:txBody>
          <a:bodyPr/>
          <a:lstStyle/>
          <a:p>
            <a:fld id="{3C123EA3-3DE9-45C6-B1A0-8E436F7EB65A}" type="slidenum">
              <a:rPr lang="en-US" sz="1500" b="1" smtClean="0">
                <a:solidFill>
                  <a:schemeClr val="tx1"/>
                </a:solidFill>
              </a:rPr>
              <a:pPr/>
              <a:t>4</a:t>
            </a:fld>
            <a:endParaRPr lang="en-US" sz="1500" b="1"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shadeToTitle="1">
        <a:gradFill>
          <a:gsLst>
            <a:gs pos="19000">
              <a:schemeClr val="tx2">
                <a:lumMod val="48000"/>
                <a:lumOff val="52000"/>
                <a:alpha val="98000"/>
              </a:schemeClr>
            </a:gs>
            <a:gs pos="54000">
              <a:schemeClr val="accent1">
                <a:tint val="44500"/>
                <a:satMod val="160000"/>
                <a:lumMod val="95000"/>
                <a:lumOff val="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579130123"/>
              </p:ext>
            </p:extLst>
          </p:nvPr>
        </p:nvGraphicFramePr>
        <p:xfrm>
          <a:off x="152400" y="228600"/>
          <a:ext cx="6553200" cy="9448800"/>
        </p:xfrm>
        <a:graphic>
          <a:graphicData uri="http://schemas.openxmlformats.org/drawingml/2006/table">
            <a:tbl>
              <a:tblPr>
                <a:tableStyleId>{912C8C85-51F0-491E-9774-3900AFEF0FD7}</a:tableStyleId>
              </a:tblPr>
              <a:tblGrid>
                <a:gridCol w="6553200"/>
              </a:tblGrid>
              <a:tr h="9448800">
                <a:tc>
                  <a:txBody>
                    <a:bodyPr/>
                    <a:lstStyle/>
                    <a:p>
                      <a:endParaRPr lang="en-US" dirty="0">
                        <a:solidFill>
                          <a:schemeClr val="tx1"/>
                        </a:solidFill>
                      </a:endParaRPr>
                    </a:p>
                  </a:txBody>
                  <a:tcPr/>
                </a:tc>
              </a:tr>
            </a:tbl>
          </a:graphicData>
        </a:graphic>
      </p:graphicFrame>
    </p:spTree>
    <p:extLst>
      <p:ext uri="{BB962C8B-B14F-4D97-AF65-F5344CB8AC3E}">
        <p14:creationId xmlns:p14="http://schemas.microsoft.com/office/powerpoint/2010/main" val="713889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to 3.jpg"/>
          <p:cNvPicPr>
            <a:picLocks noChangeAspect="1"/>
          </p:cNvPicPr>
          <p:nvPr/>
        </p:nvPicPr>
        <p:blipFill>
          <a:blip r:embed="rId2" cstate="print"/>
          <a:stretch>
            <a:fillRect/>
          </a:stretch>
        </p:blipFill>
        <p:spPr>
          <a:xfrm rot="10800000">
            <a:off x="0" y="76200"/>
            <a:ext cx="6858000" cy="9906000"/>
          </a:xfrm>
          <a:prstGeom prst="rect">
            <a:avLst/>
          </a:prstGeom>
        </p:spPr>
      </p:pic>
      <p:sp>
        <p:nvSpPr>
          <p:cNvPr id="8" name="Rectangle 7"/>
          <p:cNvSpPr/>
          <p:nvPr/>
        </p:nvSpPr>
        <p:spPr>
          <a:xfrm>
            <a:off x="0" y="609600"/>
            <a:ext cx="6858000" cy="457200"/>
          </a:xfrm>
          <a:prstGeom prst="rect">
            <a:avLst/>
          </a:prstGeom>
          <a:solidFill>
            <a:schemeClr val="accent5">
              <a:lumMod val="50000"/>
            </a:schemeClr>
          </a:solidFill>
          <a:ln/>
        </p:spPr>
        <p:style>
          <a:lnRef idx="3">
            <a:schemeClr val="lt1"/>
          </a:lnRef>
          <a:fillRef idx="1">
            <a:schemeClr val="accent5"/>
          </a:fillRef>
          <a:effectRef idx="1">
            <a:schemeClr val="accent5"/>
          </a:effectRef>
          <a:fontRef idx="minor">
            <a:schemeClr val="lt1"/>
          </a:fontRef>
        </p:style>
        <p:txBody>
          <a:bodyPr wrap="square" lIns="91440" tIns="45720" rIns="91440" bIns="45720">
            <a:spAutoFit/>
          </a:bodyPr>
          <a:lstStyle/>
          <a:p>
            <a:pPr algn="ctr"/>
            <a:r>
              <a:rPr lang="en-US" sz="2100" b="1" cap="none" spc="0" dirty="0" err="1" smtClean="0">
                <a:ln w="10541" cmpd="sng">
                  <a:solidFill>
                    <a:srgbClr val="7D7D7D">
                      <a:tint val="100000"/>
                      <a:shade val="100000"/>
                      <a:satMod val="110000"/>
                    </a:srgbClr>
                  </a:solidFill>
                  <a:prstDash val="solid"/>
                </a:ln>
                <a:effectLst/>
                <a:latin typeface="Cooper Black" pitchFamily="18" charset="0"/>
              </a:rPr>
              <a:t>Intervista</a:t>
            </a:r>
            <a:r>
              <a:rPr lang="en-US" sz="2100" b="1" cap="none" spc="0" dirty="0" smtClean="0">
                <a:ln w="10541" cmpd="sng">
                  <a:solidFill>
                    <a:srgbClr val="7D7D7D">
                      <a:tint val="100000"/>
                      <a:shade val="100000"/>
                      <a:satMod val="110000"/>
                    </a:srgbClr>
                  </a:solidFill>
                  <a:prstDash val="solid"/>
                </a:ln>
                <a:effectLst/>
                <a:latin typeface="Cooper Black" pitchFamily="18" charset="0"/>
              </a:rPr>
              <a:t> me </a:t>
            </a:r>
            <a:r>
              <a:rPr lang="en-US" sz="2100" b="1" cap="none" spc="0" dirty="0" err="1" smtClean="0">
                <a:ln w="10541" cmpd="sng">
                  <a:solidFill>
                    <a:srgbClr val="7D7D7D">
                      <a:tint val="100000"/>
                      <a:shade val="100000"/>
                      <a:satMod val="110000"/>
                    </a:srgbClr>
                  </a:solidFill>
                  <a:prstDash val="solid"/>
                </a:ln>
                <a:effectLst/>
                <a:latin typeface="Cooper Black" pitchFamily="18" charset="0"/>
              </a:rPr>
              <a:t>drejtorin</a:t>
            </a:r>
            <a:r>
              <a:rPr lang="en-US" sz="2100" b="1" cap="none" spc="0" dirty="0" smtClean="0">
                <a:ln w="10541" cmpd="sng">
                  <a:solidFill>
                    <a:srgbClr val="7D7D7D">
                      <a:tint val="100000"/>
                      <a:shade val="100000"/>
                      <a:satMod val="110000"/>
                    </a:srgbClr>
                  </a:solidFill>
                  <a:prstDash val="solid"/>
                </a:ln>
                <a:effectLst/>
                <a:latin typeface="Cooper Black" pitchFamily="18" charset="0"/>
              </a:rPr>
              <a:t> e </a:t>
            </a:r>
            <a:r>
              <a:rPr lang="en-US" sz="2100" b="1" cap="none" spc="0" dirty="0" err="1" smtClean="0">
                <a:ln w="10541" cmpd="sng">
                  <a:solidFill>
                    <a:srgbClr val="7D7D7D">
                      <a:tint val="100000"/>
                      <a:shade val="100000"/>
                      <a:satMod val="110000"/>
                    </a:srgbClr>
                  </a:solidFill>
                  <a:prstDash val="solid"/>
                </a:ln>
                <a:effectLst/>
                <a:latin typeface="Cooper Black" pitchFamily="18" charset="0"/>
              </a:rPr>
              <a:t>shkollës</a:t>
            </a:r>
            <a:r>
              <a:rPr lang="en-US" sz="2100" b="1" cap="none" spc="0" dirty="0" smtClean="0">
                <a:ln w="10541" cmpd="sng">
                  <a:solidFill>
                    <a:srgbClr val="7D7D7D">
                      <a:tint val="100000"/>
                      <a:shade val="100000"/>
                      <a:satMod val="110000"/>
                    </a:srgbClr>
                  </a:solidFill>
                  <a:prstDash val="solid"/>
                </a:ln>
                <a:effectLst/>
                <a:latin typeface="Cooper Black" pitchFamily="18" charset="0"/>
              </a:rPr>
              <a:t> - </a:t>
            </a:r>
            <a:r>
              <a:rPr lang="en-US" sz="2100" b="1" dirty="0">
                <a:ln w="10541" cmpd="sng">
                  <a:solidFill>
                    <a:srgbClr val="7D7D7D">
                      <a:tint val="100000"/>
                      <a:shade val="100000"/>
                      <a:satMod val="110000"/>
                    </a:srgbClr>
                  </a:solidFill>
                  <a:prstDash val="solid"/>
                </a:ln>
                <a:latin typeface="Cooper Black" pitchFamily="18" charset="0"/>
              </a:rPr>
              <a:t>z</a:t>
            </a:r>
            <a:r>
              <a:rPr lang="en-US" sz="2100" b="1" cap="none" spc="0" dirty="0" smtClean="0">
                <a:ln w="10541" cmpd="sng">
                  <a:solidFill>
                    <a:srgbClr val="7D7D7D">
                      <a:tint val="100000"/>
                      <a:shade val="100000"/>
                      <a:satMod val="110000"/>
                    </a:srgbClr>
                  </a:solidFill>
                  <a:prstDash val="solid"/>
                </a:ln>
                <a:effectLst/>
                <a:latin typeface="Cooper Black" pitchFamily="18" charset="0"/>
              </a:rPr>
              <a:t>. </a:t>
            </a:r>
            <a:r>
              <a:rPr lang="en-US" sz="2100" b="1" cap="none" spc="0" dirty="0" err="1" smtClean="0">
                <a:ln w="10541" cmpd="sng">
                  <a:solidFill>
                    <a:srgbClr val="7D7D7D">
                      <a:tint val="100000"/>
                      <a:shade val="100000"/>
                      <a:satMod val="110000"/>
                    </a:srgbClr>
                  </a:solidFill>
                  <a:prstDash val="solid"/>
                </a:ln>
                <a:effectLst/>
                <a:latin typeface="Cooper Black" pitchFamily="18" charset="0"/>
              </a:rPr>
              <a:t>Isni</a:t>
            </a:r>
            <a:r>
              <a:rPr lang="en-US" sz="2100" b="1" cap="none" spc="0" dirty="0" smtClean="0">
                <a:ln w="10541" cmpd="sng">
                  <a:solidFill>
                    <a:srgbClr val="7D7D7D">
                      <a:tint val="100000"/>
                      <a:shade val="100000"/>
                      <a:satMod val="110000"/>
                    </a:srgbClr>
                  </a:solidFill>
                  <a:prstDash val="solid"/>
                </a:ln>
                <a:effectLst/>
                <a:latin typeface="Cooper Black" pitchFamily="18" charset="0"/>
              </a:rPr>
              <a:t> </a:t>
            </a:r>
            <a:r>
              <a:rPr lang="en-US" sz="2100" b="1" cap="none" spc="0" dirty="0" err="1" smtClean="0">
                <a:ln w="10541" cmpd="sng">
                  <a:solidFill>
                    <a:srgbClr val="7D7D7D">
                      <a:tint val="100000"/>
                      <a:shade val="100000"/>
                      <a:satMod val="110000"/>
                    </a:srgbClr>
                  </a:solidFill>
                  <a:prstDash val="solid"/>
                </a:ln>
                <a:effectLst/>
                <a:latin typeface="Cooper Black" pitchFamily="18" charset="0"/>
              </a:rPr>
              <a:t>Aliji</a:t>
            </a:r>
            <a:endParaRPr lang="en-US" sz="2100" b="1" cap="none" spc="0" dirty="0">
              <a:ln w="10541" cmpd="sng">
                <a:solidFill>
                  <a:srgbClr val="7D7D7D">
                    <a:tint val="100000"/>
                    <a:shade val="100000"/>
                    <a:satMod val="110000"/>
                  </a:srgbClr>
                </a:solidFill>
                <a:prstDash val="solid"/>
              </a:ln>
              <a:effectLst/>
              <a:latin typeface="Cooper Black" pitchFamily="18" charset="0"/>
            </a:endParaRPr>
          </a:p>
        </p:txBody>
      </p:sp>
      <p:sp>
        <p:nvSpPr>
          <p:cNvPr id="6" name="Slide Number Placeholder 5"/>
          <p:cNvSpPr>
            <a:spLocks noGrp="1"/>
          </p:cNvSpPr>
          <p:nvPr>
            <p:ph type="sldNum" sz="quarter" idx="12"/>
          </p:nvPr>
        </p:nvSpPr>
        <p:spPr/>
        <p:txBody>
          <a:bodyPr/>
          <a:lstStyle/>
          <a:p>
            <a:fld id="{3C123EA3-3DE9-45C6-B1A0-8E436F7EB65A}" type="slidenum">
              <a:rPr lang="en-US" sz="1500" b="1" smtClean="0">
                <a:solidFill>
                  <a:schemeClr val="tx1"/>
                </a:solidFill>
              </a:rPr>
              <a:pPr/>
              <a:t>5</a:t>
            </a:fld>
            <a:endParaRPr lang="en-US" sz="1500" b="1" dirty="0">
              <a:solidFill>
                <a:schemeClr val="tx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2213" y="1904999"/>
            <a:ext cx="3409991" cy="2557493"/>
          </a:xfrm>
          <a:prstGeom prst="rect">
            <a:avLst/>
          </a:prstGeom>
          <a:ln>
            <a:noFill/>
          </a:ln>
          <a:effectLst>
            <a:outerShdw blurRad="190500" algn="tl" rotWithShape="0">
              <a:srgbClr val="000000">
                <a:alpha val="70000"/>
              </a:srgbClr>
            </a:outerShdw>
          </a:effectLst>
        </p:spPr>
      </p:pic>
      <p:sp>
        <p:nvSpPr>
          <p:cNvPr id="3" name="TextBox 2"/>
          <p:cNvSpPr txBox="1"/>
          <p:nvPr/>
        </p:nvSpPr>
        <p:spPr>
          <a:xfrm>
            <a:off x="218090" y="1521751"/>
            <a:ext cx="3200399" cy="3539430"/>
          </a:xfrm>
          <a:prstGeom prst="rect">
            <a:avLst/>
          </a:prstGeom>
          <a:noFill/>
        </p:spPr>
        <p:txBody>
          <a:bodyPr wrap="square" rtlCol="0">
            <a:spAutoFit/>
          </a:bodyPr>
          <a:lstStyle/>
          <a:p>
            <a:pPr marL="285750" indent="-285750">
              <a:buFont typeface="Wingdings" pitchFamily="2" charset="2"/>
              <a:buChar char="v"/>
            </a:pPr>
            <a:r>
              <a:rPr lang="en-US" sz="1400" b="1" dirty="0" smtClean="0"/>
              <a:t> Sa  </a:t>
            </a:r>
            <a:r>
              <a:rPr lang="en-US" sz="1400" b="1" dirty="0" err="1"/>
              <a:t>është</a:t>
            </a:r>
            <a:r>
              <a:rPr lang="en-US" sz="1400" b="1" dirty="0"/>
              <a:t> e </a:t>
            </a:r>
            <a:r>
              <a:rPr lang="en-US" sz="1400" b="1" dirty="0" err="1"/>
              <a:t>vështirë</a:t>
            </a:r>
            <a:r>
              <a:rPr lang="en-US" sz="1400" b="1" dirty="0"/>
              <a:t> </a:t>
            </a:r>
            <a:r>
              <a:rPr lang="en-US" sz="1400" b="1" dirty="0" err="1"/>
              <a:t>të</a:t>
            </a:r>
            <a:r>
              <a:rPr lang="en-US" sz="1400" b="1" dirty="0"/>
              <a:t> </a:t>
            </a:r>
            <a:r>
              <a:rPr lang="en-US" sz="1400" b="1" dirty="0" err="1"/>
              <a:t>udhëheqësh</a:t>
            </a:r>
            <a:r>
              <a:rPr lang="en-US" sz="1400" b="1" dirty="0"/>
              <a:t> </a:t>
            </a:r>
            <a:r>
              <a:rPr lang="en-US" sz="1400" b="1" dirty="0" err="1"/>
              <a:t>një</a:t>
            </a:r>
            <a:r>
              <a:rPr lang="en-US" sz="1400" b="1" dirty="0"/>
              <a:t> </a:t>
            </a:r>
            <a:r>
              <a:rPr lang="en-US" sz="1400" b="1" dirty="0" err="1" smtClean="0"/>
              <a:t>shkollë</a:t>
            </a:r>
            <a:r>
              <a:rPr lang="en-US" sz="1400" b="1" dirty="0" smtClean="0"/>
              <a:t>?(</a:t>
            </a:r>
            <a:r>
              <a:rPr lang="en-US" sz="1400" b="1" dirty="0" err="1" smtClean="0"/>
              <a:t>Ҫfarë</a:t>
            </a:r>
            <a:r>
              <a:rPr lang="en-US" sz="1400" b="1" dirty="0" smtClean="0"/>
              <a:t> do </a:t>
            </a:r>
            <a:r>
              <a:rPr lang="en-US" sz="1400" b="1" dirty="0" err="1" smtClean="0"/>
              <a:t>të</a:t>
            </a:r>
            <a:r>
              <a:rPr lang="en-US" sz="1400" b="1" dirty="0" smtClean="0"/>
              <a:t> </a:t>
            </a:r>
            <a:r>
              <a:rPr lang="en-US" sz="1400" b="1" dirty="0" err="1"/>
              <a:t>thotë</a:t>
            </a:r>
            <a:r>
              <a:rPr lang="en-US" sz="1400" b="1" dirty="0"/>
              <a:t> </a:t>
            </a:r>
            <a:r>
              <a:rPr lang="en-US" sz="1400" b="1" dirty="0" err="1"/>
              <a:t>për</a:t>
            </a:r>
            <a:r>
              <a:rPr lang="en-US" sz="1400" b="1" dirty="0"/>
              <a:t> </a:t>
            </a:r>
            <a:r>
              <a:rPr lang="en-US" sz="1400" b="1" dirty="0" err="1"/>
              <a:t>ju</a:t>
            </a:r>
            <a:r>
              <a:rPr lang="en-US" sz="1400" b="1" dirty="0"/>
              <a:t> </a:t>
            </a:r>
            <a:r>
              <a:rPr lang="en-US" sz="1400" b="1" dirty="0" err="1"/>
              <a:t>të</a:t>
            </a:r>
            <a:r>
              <a:rPr lang="en-US" sz="1400" b="1" dirty="0"/>
              <a:t> </a:t>
            </a:r>
            <a:r>
              <a:rPr lang="en-US" sz="1400" b="1" dirty="0" err="1"/>
              <a:t>jeni</a:t>
            </a:r>
            <a:r>
              <a:rPr lang="en-US" sz="1400" b="1" dirty="0"/>
              <a:t> </a:t>
            </a:r>
            <a:r>
              <a:rPr lang="en-US" sz="1400" b="1" dirty="0" err="1" smtClean="0"/>
              <a:t>drejtor</a:t>
            </a:r>
            <a:r>
              <a:rPr lang="en-US" sz="1400" b="1" dirty="0" smtClean="0"/>
              <a:t> i </a:t>
            </a:r>
            <a:r>
              <a:rPr lang="en-US" sz="1400" b="1" dirty="0" err="1" smtClean="0"/>
              <a:t>një</a:t>
            </a:r>
            <a:r>
              <a:rPr lang="en-US" sz="1400" b="1" dirty="0" smtClean="0"/>
              <a:t> </a:t>
            </a:r>
            <a:r>
              <a:rPr lang="en-US" sz="1400" b="1" dirty="0" err="1" smtClean="0"/>
              <a:t>shkolle</a:t>
            </a:r>
            <a:r>
              <a:rPr lang="en-US" sz="1400" b="1" dirty="0" smtClean="0"/>
              <a:t>?).</a:t>
            </a:r>
          </a:p>
          <a:p>
            <a:endParaRPr lang="en-US" sz="1400" dirty="0"/>
          </a:p>
          <a:p>
            <a:r>
              <a:rPr lang="en-US" sz="1400" dirty="0" err="1"/>
              <a:t>Për</a:t>
            </a:r>
            <a:r>
              <a:rPr lang="en-US" sz="1400" dirty="0"/>
              <a:t> </a:t>
            </a:r>
            <a:r>
              <a:rPr lang="en-US" sz="1400" dirty="0" err="1"/>
              <a:t>mua</a:t>
            </a:r>
            <a:r>
              <a:rPr lang="en-US" sz="1400" dirty="0"/>
              <a:t> </a:t>
            </a:r>
            <a:r>
              <a:rPr lang="en-US" sz="1400" dirty="0" err="1"/>
              <a:t>të</a:t>
            </a:r>
            <a:r>
              <a:rPr lang="en-US" sz="1400" dirty="0"/>
              <a:t> </a:t>
            </a:r>
            <a:r>
              <a:rPr lang="en-US" sz="1400" dirty="0" err="1"/>
              <a:t>drejtoj</a:t>
            </a:r>
            <a:r>
              <a:rPr lang="en-US" sz="1400" dirty="0"/>
              <a:t> </a:t>
            </a:r>
            <a:r>
              <a:rPr lang="en-US" sz="1400" dirty="0" err="1"/>
              <a:t>një</a:t>
            </a:r>
            <a:r>
              <a:rPr lang="en-US" sz="1400" dirty="0"/>
              <a:t> </a:t>
            </a:r>
            <a:r>
              <a:rPr lang="en-US" sz="1400" dirty="0" err="1"/>
              <a:t>shkollë</a:t>
            </a:r>
            <a:r>
              <a:rPr lang="en-US" sz="1400" dirty="0"/>
              <a:t> </a:t>
            </a:r>
            <a:r>
              <a:rPr lang="en-US" sz="1400" dirty="0" err="1"/>
              <a:t>apo</a:t>
            </a:r>
            <a:r>
              <a:rPr lang="en-US" sz="1400" dirty="0"/>
              <a:t> ta </a:t>
            </a:r>
            <a:r>
              <a:rPr lang="en-US" sz="1400" dirty="0" err="1"/>
              <a:t>menaxhojë</a:t>
            </a:r>
            <a:r>
              <a:rPr lang="en-US" sz="1400" dirty="0"/>
              <a:t> </a:t>
            </a:r>
            <a:r>
              <a:rPr lang="en-US" sz="1400" dirty="0" err="1"/>
              <a:t>është</a:t>
            </a:r>
            <a:r>
              <a:rPr lang="en-US" sz="1400" dirty="0"/>
              <a:t> </a:t>
            </a:r>
            <a:r>
              <a:rPr lang="en-US" sz="1400" dirty="0" err="1"/>
              <a:t>përgjegjësi</a:t>
            </a:r>
            <a:r>
              <a:rPr lang="en-US" sz="1400" dirty="0"/>
              <a:t>, </a:t>
            </a:r>
            <a:r>
              <a:rPr lang="en-US" sz="1400" dirty="0" err="1"/>
              <a:t>privilegj</a:t>
            </a:r>
            <a:r>
              <a:rPr lang="en-US" sz="1400" dirty="0"/>
              <a:t> </a:t>
            </a:r>
            <a:r>
              <a:rPr lang="en-US" sz="1400" dirty="0" err="1"/>
              <a:t>dhe</a:t>
            </a:r>
            <a:r>
              <a:rPr lang="en-US" sz="1400" dirty="0"/>
              <a:t> </a:t>
            </a:r>
            <a:r>
              <a:rPr lang="en-US" sz="1400" dirty="0" err="1" smtClean="0"/>
              <a:t>kënaqësi</a:t>
            </a:r>
            <a:r>
              <a:rPr lang="en-US" sz="1400" dirty="0"/>
              <a:t>, </a:t>
            </a:r>
            <a:r>
              <a:rPr lang="en-US" sz="1400" dirty="0" err="1"/>
              <a:t>pasi</a:t>
            </a:r>
            <a:r>
              <a:rPr lang="en-US" sz="1400" dirty="0"/>
              <a:t> i </a:t>
            </a:r>
            <a:r>
              <a:rPr lang="en-US" sz="1400" dirty="0" err="1"/>
              <a:t>gjithë</a:t>
            </a:r>
            <a:r>
              <a:rPr lang="en-US" sz="1400" dirty="0"/>
              <a:t> mundi </a:t>
            </a:r>
            <a:r>
              <a:rPr lang="en-US" sz="1400" dirty="0" err="1"/>
              <a:t>të</a:t>
            </a:r>
            <a:r>
              <a:rPr lang="en-US" sz="1400" dirty="0"/>
              <a:t> </a:t>
            </a:r>
            <a:r>
              <a:rPr lang="en-US" sz="1400" dirty="0" err="1"/>
              <a:t>shpërblehet</a:t>
            </a:r>
            <a:r>
              <a:rPr lang="en-US" sz="1400" dirty="0"/>
              <a:t> </a:t>
            </a:r>
            <a:r>
              <a:rPr lang="en-US" sz="1400" dirty="0" err="1"/>
              <a:t>kur</a:t>
            </a:r>
            <a:r>
              <a:rPr lang="en-US" sz="1400" dirty="0"/>
              <a:t> </a:t>
            </a:r>
            <a:r>
              <a:rPr lang="en-US" sz="1400" dirty="0" err="1"/>
              <a:t>ke</a:t>
            </a:r>
            <a:r>
              <a:rPr lang="en-US" sz="1400" dirty="0"/>
              <a:t> </a:t>
            </a:r>
            <a:r>
              <a:rPr lang="en-US" sz="1400" dirty="0" err="1"/>
              <a:t>nxënës</a:t>
            </a:r>
            <a:r>
              <a:rPr lang="en-US" sz="1400" dirty="0"/>
              <a:t> </a:t>
            </a:r>
            <a:r>
              <a:rPr lang="en-US" sz="1400" dirty="0" err="1"/>
              <a:t>shembullorë</a:t>
            </a:r>
            <a:r>
              <a:rPr lang="en-US" sz="1400" dirty="0"/>
              <a:t>, </a:t>
            </a:r>
            <a:r>
              <a:rPr lang="en-US" sz="1400" dirty="0" err="1"/>
              <a:t>të</a:t>
            </a:r>
            <a:r>
              <a:rPr lang="en-US" sz="1400" dirty="0"/>
              <a:t> </a:t>
            </a:r>
            <a:r>
              <a:rPr lang="en-US" sz="1400" dirty="0" err="1" smtClean="0"/>
              <a:t>talentuar</a:t>
            </a:r>
            <a:r>
              <a:rPr lang="en-US" sz="1400" dirty="0" smtClean="0"/>
              <a:t> </a:t>
            </a:r>
            <a:r>
              <a:rPr lang="en-US" sz="1400" dirty="0" err="1" smtClean="0"/>
              <a:t>siç</a:t>
            </a:r>
            <a:r>
              <a:rPr lang="en-US" sz="1400" dirty="0" smtClean="0"/>
              <a:t> </a:t>
            </a:r>
            <a:r>
              <a:rPr lang="en-US" sz="1400" dirty="0" err="1"/>
              <a:t>ka</a:t>
            </a:r>
            <a:r>
              <a:rPr lang="en-US" sz="1400" dirty="0"/>
              <a:t> </a:t>
            </a:r>
            <a:r>
              <a:rPr lang="en-US" sz="1400" dirty="0" err="1"/>
              <a:t>shkolla</a:t>
            </a:r>
            <a:r>
              <a:rPr lang="en-US" sz="1400" dirty="0"/>
              <a:t> </a:t>
            </a:r>
            <a:r>
              <a:rPr lang="en-US" sz="1400" dirty="0" err="1"/>
              <a:t>jonë</a:t>
            </a:r>
            <a:r>
              <a:rPr lang="en-US" sz="1400" dirty="0"/>
              <a:t>.</a:t>
            </a:r>
          </a:p>
          <a:p>
            <a:r>
              <a:rPr lang="en-US" sz="1400" dirty="0" err="1"/>
              <a:t>Të</a:t>
            </a:r>
            <a:r>
              <a:rPr lang="en-US" sz="1400" dirty="0"/>
              <a:t> </a:t>
            </a:r>
            <a:r>
              <a:rPr lang="en-US" sz="1400" dirty="0" err="1"/>
              <a:t>udhëheqësh</a:t>
            </a:r>
            <a:r>
              <a:rPr lang="en-US" sz="1400" dirty="0"/>
              <a:t> </a:t>
            </a:r>
            <a:r>
              <a:rPr lang="en-US" sz="1400" dirty="0" smtClean="0"/>
              <a:t>do </a:t>
            </a:r>
            <a:r>
              <a:rPr lang="en-US" sz="1400" dirty="0" err="1"/>
              <a:t>të</a:t>
            </a:r>
            <a:r>
              <a:rPr lang="en-US" sz="1400" dirty="0"/>
              <a:t> </a:t>
            </a:r>
            <a:r>
              <a:rPr lang="en-US" sz="1400" dirty="0" err="1"/>
              <a:t>thoja</a:t>
            </a:r>
            <a:r>
              <a:rPr lang="en-US" sz="1400" dirty="0"/>
              <a:t> </a:t>
            </a:r>
            <a:r>
              <a:rPr lang="en-US" sz="1400" dirty="0" err="1"/>
              <a:t>është</a:t>
            </a:r>
            <a:r>
              <a:rPr lang="en-US" sz="1400" dirty="0"/>
              <a:t> </a:t>
            </a:r>
            <a:r>
              <a:rPr lang="en-US" sz="1400" dirty="0" err="1"/>
              <a:t>detyrë</a:t>
            </a:r>
            <a:r>
              <a:rPr lang="en-US" sz="1400" dirty="0"/>
              <a:t> </a:t>
            </a:r>
            <a:r>
              <a:rPr lang="en-US" sz="1400" dirty="0" err="1"/>
              <a:t>ku</a:t>
            </a:r>
            <a:r>
              <a:rPr lang="en-US" sz="1400" dirty="0"/>
              <a:t> </a:t>
            </a:r>
            <a:r>
              <a:rPr lang="en-US" sz="1400" dirty="0" err="1"/>
              <a:t>duhet</a:t>
            </a:r>
            <a:r>
              <a:rPr lang="en-US" sz="1400" dirty="0"/>
              <a:t> </a:t>
            </a:r>
            <a:r>
              <a:rPr lang="en-US" sz="1400" dirty="0" err="1"/>
              <a:t>organizuar</a:t>
            </a:r>
            <a:r>
              <a:rPr lang="en-US" sz="1400" dirty="0"/>
              <a:t>, </a:t>
            </a:r>
            <a:r>
              <a:rPr lang="en-US" sz="1400" dirty="0" err="1" smtClean="0"/>
              <a:t>drejtuar</a:t>
            </a:r>
            <a:r>
              <a:rPr lang="en-US" sz="1400" dirty="0" smtClean="0"/>
              <a:t> </a:t>
            </a:r>
            <a:r>
              <a:rPr lang="en-US" sz="1400" dirty="0" err="1" smtClean="0"/>
              <a:t>punën</a:t>
            </a:r>
            <a:r>
              <a:rPr lang="en-US" sz="1400" dirty="0" smtClean="0"/>
              <a:t> </a:t>
            </a:r>
            <a:r>
              <a:rPr lang="en-US" sz="1400" dirty="0" err="1"/>
              <a:t>dhe</a:t>
            </a:r>
            <a:r>
              <a:rPr lang="en-US" sz="1400" dirty="0"/>
              <a:t> </a:t>
            </a:r>
            <a:r>
              <a:rPr lang="en-US" sz="1400" dirty="0" err="1" smtClean="0"/>
              <a:t>veprimtarinë</a:t>
            </a:r>
            <a:r>
              <a:rPr lang="en-US" sz="1400" dirty="0" smtClean="0"/>
              <a:t> </a:t>
            </a:r>
            <a:r>
              <a:rPr lang="en-US" sz="1400" dirty="0"/>
              <a:t>e </a:t>
            </a:r>
            <a:r>
              <a:rPr lang="en-US" sz="1400" dirty="0" err="1"/>
              <a:t>shkollës</a:t>
            </a:r>
            <a:r>
              <a:rPr lang="en-US" sz="1400" dirty="0"/>
              <a:t>, duke </a:t>
            </a:r>
            <a:r>
              <a:rPr lang="en-US" sz="1400" dirty="0" err="1"/>
              <a:t>sjellur</a:t>
            </a:r>
            <a:r>
              <a:rPr lang="en-US" sz="1400" dirty="0"/>
              <a:t> </a:t>
            </a:r>
            <a:r>
              <a:rPr lang="en-US" sz="1400" dirty="0" err="1"/>
              <a:t>praktikat</a:t>
            </a:r>
            <a:r>
              <a:rPr lang="en-US" sz="1400" dirty="0"/>
              <a:t> e </a:t>
            </a:r>
            <a:r>
              <a:rPr lang="en-US" sz="1400" dirty="0" err="1"/>
              <a:t>reja</a:t>
            </a:r>
            <a:r>
              <a:rPr lang="en-US" sz="1400" dirty="0"/>
              <a:t> e </a:t>
            </a:r>
            <a:r>
              <a:rPr lang="en-US" sz="1400" dirty="0" err="1"/>
              <a:t>për</a:t>
            </a:r>
            <a:r>
              <a:rPr lang="en-US" sz="1400" dirty="0"/>
              <a:t> </a:t>
            </a:r>
            <a:r>
              <a:rPr lang="en-US" sz="1400" dirty="0" err="1"/>
              <a:t>të</a:t>
            </a:r>
            <a:r>
              <a:rPr lang="en-US" sz="1400" dirty="0"/>
              <a:t> </a:t>
            </a:r>
            <a:r>
              <a:rPr lang="en-US" sz="1400" dirty="0" err="1"/>
              <a:t>bërë</a:t>
            </a:r>
            <a:r>
              <a:rPr lang="en-US" sz="1400" dirty="0"/>
              <a:t> </a:t>
            </a:r>
            <a:r>
              <a:rPr lang="en-US" sz="1400" dirty="0" err="1"/>
              <a:t>ndryshime</a:t>
            </a:r>
            <a:r>
              <a:rPr lang="en-US" sz="1400" dirty="0"/>
              <a:t> </a:t>
            </a:r>
            <a:r>
              <a:rPr lang="en-US" sz="1400" dirty="0" err="1"/>
              <a:t>në</a:t>
            </a:r>
            <a:r>
              <a:rPr lang="en-US" sz="1400" dirty="0"/>
              <a:t> </a:t>
            </a:r>
            <a:r>
              <a:rPr lang="en-US" sz="1400" dirty="0" err="1"/>
              <a:t>dobi</a:t>
            </a:r>
            <a:r>
              <a:rPr lang="en-US" sz="1400" dirty="0"/>
              <a:t> </a:t>
            </a:r>
            <a:r>
              <a:rPr lang="en-US" sz="1400" dirty="0" err="1"/>
              <a:t>të</a:t>
            </a:r>
            <a:r>
              <a:rPr lang="en-US" sz="1400" dirty="0"/>
              <a:t> </a:t>
            </a:r>
            <a:r>
              <a:rPr lang="en-US" sz="1400" dirty="0" err="1"/>
              <a:t>procesit</a:t>
            </a:r>
            <a:r>
              <a:rPr lang="en-US" sz="1400" dirty="0"/>
              <a:t> </a:t>
            </a:r>
            <a:r>
              <a:rPr lang="en-US" sz="1400" dirty="0" err="1" smtClean="0"/>
              <a:t>edukativo-arsimor</a:t>
            </a:r>
            <a:r>
              <a:rPr lang="en-US" sz="1400" dirty="0" smtClean="0"/>
              <a:t>, </a:t>
            </a:r>
            <a:r>
              <a:rPr lang="en-US" sz="1400" dirty="0" err="1"/>
              <a:t>rritjen</a:t>
            </a:r>
            <a:r>
              <a:rPr lang="en-US" sz="1400" dirty="0"/>
              <a:t> e </a:t>
            </a:r>
            <a:r>
              <a:rPr lang="en-US" sz="1400" dirty="0" err="1" smtClean="0"/>
              <a:t>cilësisë</a:t>
            </a:r>
            <a:r>
              <a:rPr lang="en-US" sz="1400" dirty="0" smtClean="0"/>
              <a:t>  </a:t>
            </a:r>
            <a:r>
              <a:rPr lang="en-US" sz="1400" dirty="0" err="1"/>
              <a:t>së</a:t>
            </a:r>
            <a:r>
              <a:rPr lang="en-US" sz="1400" dirty="0"/>
              <a:t> </a:t>
            </a:r>
            <a:r>
              <a:rPr lang="en-US" sz="1400" dirty="0" err="1"/>
              <a:t>punës</a:t>
            </a:r>
            <a:r>
              <a:rPr lang="en-US" sz="1400" dirty="0"/>
              <a:t> </a:t>
            </a:r>
            <a:r>
              <a:rPr lang="en-US" sz="1400" dirty="0" err="1"/>
              <a:t>mësimore</a:t>
            </a:r>
            <a:r>
              <a:rPr lang="en-US" sz="1400" dirty="0"/>
              <a:t>.</a:t>
            </a:r>
          </a:p>
          <a:p>
            <a:endParaRPr lang="en-US" sz="1400" dirty="0"/>
          </a:p>
        </p:txBody>
      </p:sp>
      <p:sp>
        <p:nvSpPr>
          <p:cNvPr id="7" name="TextBox 6"/>
          <p:cNvSpPr txBox="1"/>
          <p:nvPr/>
        </p:nvSpPr>
        <p:spPr>
          <a:xfrm>
            <a:off x="194644" y="4783014"/>
            <a:ext cx="6666186" cy="2739211"/>
          </a:xfrm>
          <a:prstGeom prst="rect">
            <a:avLst/>
          </a:prstGeom>
          <a:noFill/>
        </p:spPr>
        <p:txBody>
          <a:bodyPr wrap="square" rtlCol="0">
            <a:spAutoFit/>
          </a:bodyPr>
          <a:lstStyle/>
          <a:p>
            <a:r>
              <a:rPr lang="en-US" sz="1400" dirty="0" err="1" smtClean="0"/>
              <a:t>Mendoj</a:t>
            </a:r>
            <a:r>
              <a:rPr lang="en-US" sz="1400" dirty="0" smtClean="0"/>
              <a:t> </a:t>
            </a:r>
            <a:r>
              <a:rPr lang="en-US" sz="1400" dirty="0" err="1"/>
              <a:t>që</a:t>
            </a:r>
            <a:r>
              <a:rPr lang="en-US" sz="1400" dirty="0"/>
              <a:t> </a:t>
            </a:r>
            <a:r>
              <a:rPr lang="en-US" sz="1400" dirty="0" err="1"/>
              <a:t>drejtoria</a:t>
            </a:r>
            <a:r>
              <a:rPr lang="en-US" sz="1400" dirty="0"/>
              <a:t> e </a:t>
            </a:r>
            <a:r>
              <a:rPr lang="en-US" sz="1400" dirty="0" err="1"/>
              <a:t>shkollës</a:t>
            </a:r>
            <a:r>
              <a:rPr lang="en-US" sz="1400" dirty="0"/>
              <a:t> </a:t>
            </a:r>
            <a:r>
              <a:rPr lang="en-US" sz="1400" dirty="0" err="1"/>
              <a:t>luan</a:t>
            </a:r>
            <a:r>
              <a:rPr lang="en-US" sz="1400" dirty="0"/>
              <a:t> </a:t>
            </a:r>
            <a:r>
              <a:rPr lang="en-US" sz="1400" dirty="0" err="1"/>
              <a:t>një</a:t>
            </a:r>
            <a:r>
              <a:rPr lang="en-US" sz="1400" dirty="0"/>
              <a:t> </a:t>
            </a:r>
            <a:r>
              <a:rPr lang="en-US" sz="1400" dirty="0" err="1"/>
              <a:t>rol</a:t>
            </a:r>
            <a:r>
              <a:rPr lang="en-US" sz="1400" dirty="0"/>
              <a:t> </a:t>
            </a:r>
            <a:r>
              <a:rPr lang="en-US" sz="1400" dirty="0" err="1"/>
              <a:t>të</a:t>
            </a:r>
            <a:r>
              <a:rPr lang="en-US" sz="1400" dirty="0"/>
              <a:t> </a:t>
            </a:r>
            <a:r>
              <a:rPr lang="en-US" sz="1400" dirty="0" err="1"/>
              <a:t>rëndësishëm</a:t>
            </a:r>
            <a:r>
              <a:rPr lang="en-US" sz="1400" dirty="0"/>
              <a:t> social </a:t>
            </a:r>
            <a:r>
              <a:rPr lang="en-US" sz="1400" dirty="0" err="1" smtClean="0"/>
              <a:t>përveç</a:t>
            </a:r>
            <a:r>
              <a:rPr lang="en-US" sz="1400" dirty="0" smtClean="0"/>
              <a:t> </a:t>
            </a:r>
            <a:r>
              <a:rPr lang="en-US" sz="1400" dirty="0" err="1"/>
              <a:t>atij</a:t>
            </a:r>
            <a:r>
              <a:rPr lang="en-US" sz="1400" dirty="0"/>
              <a:t> </a:t>
            </a:r>
            <a:r>
              <a:rPr lang="en-US" sz="1400" dirty="0" err="1" smtClean="0"/>
              <a:t>institucional</a:t>
            </a:r>
            <a:r>
              <a:rPr lang="en-US" sz="1400" dirty="0" smtClean="0"/>
              <a:t> </a:t>
            </a:r>
            <a:r>
              <a:rPr lang="en-US" sz="1400" dirty="0" err="1"/>
              <a:t>kur</a:t>
            </a:r>
            <a:r>
              <a:rPr lang="en-US" sz="1400" dirty="0"/>
              <a:t> </a:t>
            </a:r>
            <a:r>
              <a:rPr lang="en-US" sz="1400" dirty="0" err="1"/>
              <a:t>një</a:t>
            </a:r>
            <a:r>
              <a:rPr lang="en-US" sz="1400" dirty="0"/>
              <a:t> </a:t>
            </a:r>
            <a:r>
              <a:rPr lang="en-US" sz="1400" dirty="0" err="1" smtClean="0"/>
              <a:t>drejtor</a:t>
            </a:r>
            <a:r>
              <a:rPr lang="en-US" sz="1400" dirty="0" smtClean="0"/>
              <a:t> </a:t>
            </a:r>
            <a:r>
              <a:rPr lang="en-US" sz="1400" dirty="0"/>
              <a:t>i </a:t>
            </a:r>
            <a:r>
              <a:rPr lang="en-US" sz="1400" dirty="0" err="1" smtClean="0"/>
              <a:t>mirë</a:t>
            </a:r>
            <a:r>
              <a:rPr lang="en-US" sz="1400" dirty="0" smtClean="0"/>
              <a:t> </a:t>
            </a:r>
            <a:r>
              <a:rPr lang="en-US" sz="1400" dirty="0"/>
              <a:t>i </a:t>
            </a:r>
            <a:r>
              <a:rPr lang="en-US" sz="1400" dirty="0" err="1" smtClean="0"/>
              <a:t>bën</a:t>
            </a:r>
            <a:r>
              <a:rPr lang="en-US" sz="1400" dirty="0"/>
              <a:t> </a:t>
            </a:r>
            <a:r>
              <a:rPr lang="en-US" sz="1400" dirty="0" err="1" smtClean="0"/>
              <a:t>nxënësit</a:t>
            </a:r>
            <a:r>
              <a:rPr lang="en-US" sz="1400" dirty="0" smtClean="0"/>
              <a:t> </a:t>
            </a:r>
            <a:r>
              <a:rPr lang="en-US" sz="1400" dirty="0" err="1"/>
              <a:t>të</a:t>
            </a:r>
            <a:r>
              <a:rPr lang="en-US" sz="1400" dirty="0"/>
              <a:t> </a:t>
            </a:r>
            <a:r>
              <a:rPr lang="en-US" sz="1400" dirty="0" err="1"/>
              <a:t>hyjnë</a:t>
            </a:r>
            <a:r>
              <a:rPr lang="en-US" sz="1400" dirty="0"/>
              <a:t> </a:t>
            </a:r>
            <a:r>
              <a:rPr lang="en-US" sz="1400" dirty="0" err="1"/>
              <a:t>lirshëm</a:t>
            </a:r>
            <a:r>
              <a:rPr lang="en-US" sz="1400" dirty="0"/>
              <a:t> </a:t>
            </a:r>
            <a:r>
              <a:rPr lang="en-US" sz="1400" dirty="0" err="1"/>
              <a:t>në</a:t>
            </a:r>
            <a:r>
              <a:rPr lang="en-US" sz="1400" dirty="0"/>
              <a:t> </a:t>
            </a:r>
            <a:r>
              <a:rPr lang="en-US" sz="1400" dirty="0" err="1"/>
              <a:t>shkollë</a:t>
            </a:r>
            <a:r>
              <a:rPr lang="en-US" sz="1400" dirty="0"/>
              <a:t> me </a:t>
            </a:r>
            <a:r>
              <a:rPr lang="en-US" sz="1400" dirty="0" err="1"/>
              <a:t>mendimim</a:t>
            </a:r>
            <a:r>
              <a:rPr lang="en-US" sz="1400" dirty="0"/>
              <a:t> e </a:t>
            </a:r>
            <a:r>
              <a:rPr lang="en-US" sz="1400" dirty="0" err="1" smtClean="0"/>
              <a:t>qartë</a:t>
            </a:r>
            <a:r>
              <a:rPr lang="en-US" sz="1400" dirty="0" smtClean="0"/>
              <a:t> </a:t>
            </a:r>
            <a:r>
              <a:rPr lang="en-US" sz="1400" dirty="0"/>
              <a:t>se </a:t>
            </a:r>
            <a:r>
              <a:rPr lang="en-US" sz="1400" dirty="0" err="1"/>
              <a:t>janë</a:t>
            </a:r>
            <a:r>
              <a:rPr lang="en-US" sz="1400" dirty="0"/>
              <a:t> </a:t>
            </a:r>
            <a:r>
              <a:rPr lang="en-US" sz="1400" dirty="0" err="1"/>
              <a:t>aty</a:t>
            </a:r>
            <a:r>
              <a:rPr lang="en-US" sz="1400" dirty="0"/>
              <a:t> </a:t>
            </a:r>
            <a:r>
              <a:rPr lang="en-US" sz="1400" dirty="0" err="1"/>
              <a:t>për</a:t>
            </a:r>
            <a:r>
              <a:rPr lang="en-US" sz="1400" dirty="0"/>
              <a:t> </a:t>
            </a:r>
            <a:r>
              <a:rPr lang="en-US" sz="1400" dirty="0" err="1"/>
              <a:t>të</a:t>
            </a:r>
            <a:r>
              <a:rPr lang="en-US" sz="1400" dirty="0"/>
              <a:t> </a:t>
            </a:r>
            <a:r>
              <a:rPr lang="en-US" sz="1400" dirty="0" err="1"/>
              <a:t>zhvilluar</a:t>
            </a:r>
            <a:r>
              <a:rPr lang="en-US" sz="1400" dirty="0"/>
              <a:t> </a:t>
            </a:r>
            <a:r>
              <a:rPr lang="en-US" sz="1400" dirty="0" err="1"/>
              <a:t>personalitetin</a:t>
            </a:r>
            <a:r>
              <a:rPr lang="en-US" sz="1400" dirty="0"/>
              <a:t>, </a:t>
            </a:r>
            <a:r>
              <a:rPr lang="en-US" sz="1400" dirty="0" err="1" smtClean="0"/>
              <a:t>aftësitë</a:t>
            </a:r>
            <a:r>
              <a:rPr lang="en-US" sz="1400" dirty="0" smtClean="0"/>
              <a:t> </a:t>
            </a:r>
            <a:r>
              <a:rPr lang="en-US" sz="1400" dirty="0" err="1"/>
              <a:t>dhe</a:t>
            </a:r>
            <a:r>
              <a:rPr lang="en-US" sz="1400" dirty="0"/>
              <a:t> </a:t>
            </a:r>
            <a:r>
              <a:rPr lang="en-US" sz="1400" dirty="0" err="1"/>
              <a:t>talentin</a:t>
            </a:r>
            <a:r>
              <a:rPr lang="en-US" sz="1400" dirty="0"/>
              <a:t> e </a:t>
            </a:r>
            <a:r>
              <a:rPr lang="en-US" sz="1400" dirty="0" err="1"/>
              <a:t>tyre</a:t>
            </a:r>
            <a:r>
              <a:rPr lang="en-US" sz="1400" dirty="0"/>
              <a:t> .</a:t>
            </a:r>
          </a:p>
          <a:p>
            <a:r>
              <a:rPr lang="en-US" sz="1400" dirty="0" err="1" smtClean="0"/>
              <a:t>Një</a:t>
            </a:r>
            <a:r>
              <a:rPr lang="en-US" sz="1400" dirty="0" smtClean="0"/>
              <a:t> </a:t>
            </a:r>
            <a:r>
              <a:rPr lang="en-US" sz="1400" dirty="0" err="1"/>
              <a:t>drejtor</a:t>
            </a:r>
            <a:r>
              <a:rPr lang="en-US" sz="1400" dirty="0"/>
              <a:t> i </a:t>
            </a:r>
            <a:r>
              <a:rPr lang="en-US" sz="1400" dirty="0" err="1" smtClean="0"/>
              <a:t>mirë</a:t>
            </a:r>
            <a:r>
              <a:rPr lang="en-US" sz="1400" dirty="0" smtClean="0"/>
              <a:t> </a:t>
            </a:r>
            <a:r>
              <a:rPr lang="en-US" sz="1400" dirty="0"/>
              <a:t>e </a:t>
            </a:r>
            <a:r>
              <a:rPr lang="en-US" sz="1400" dirty="0" err="1" smtClean="0"/>
              <a:t>bën</a:t>
            </a:r>
            <a:r>
              <a:rPr lang="en-US" sz="1400" dirty="0" smtClean="0"/>
              <a:t> </a:t>
            </a:r>
            <a:r>
              <a:rPr lang="en-US" sz="1400" dirty="0" err="1" smtClean="0"/>
              <a:t>mësimdhënësin</a:t>
            </a:r>
            <a:r>
              <a:rPr lang="en-US" sz="1400" dirty="0" smtClean="0"/>
              <a:t> </a:t>
            </a:r>
            <a:r>
              <a:rPr lang="en-US" sz="1400" dirty="0" err="1"/>
              <a:t>të</a:t>
            </a:r>
            <a:r>
              <a:rPr lang="en-US" sz="1400" dirty="0"/>
              <a:t> </a:t>
            </a:r>
            <a:r>
              <a:rPr lang="en-US" sz="1400" dirty="0" err="1"/>
              <a:t>ndihet</a:t>
            </a:r>
            <a:r>
              <a:rPr lang="en-US" sz="1400" dirty="0"/>
              <a:t> </a:t>
            </a:r>
            <a:r>
              <a:rPr lang="en-US" sz="1400" dirty="0" err="1"/>
              <a:t>bashkëpuntorë</a:t>
            </a:r>
            <a:r>
              <a:rPr lang="en-US" sz="1400" dirty="0"/>
              <a:t> duke </a:t>
            </a:r>
            <a:r>
              <a:rPr lang="en-US" sz="1400" dirty="0" err="1"/>
              <a:t>realizuar</a:t>
            </a:r>
            <a:r>
              <a:rPr lang="en-US" sz="1400" dirty="0"/>
              <a:t> </a:t>
            </a:r>
            <a:r>
              <a:rPr lang="en-US" sz="1400" dirty="0" err="1"/>
              <a:t>objektivat</a:t>
            </a:r>
            <a:r>
              <a:rPr lang="en-US" sz="1400" dirty="0"/>
              <a:t> </a:t>
            </a:r>
            <a:r>
              <a:rPr lang="en-US" sz="1400" dirty="0" err="1"/>
              <a:t>reale</a:t>
            </a:r>
            <a:r>
              <a:rPr lang="en-US" sz="1400" dirty="0"/>
              <a:t> </a:t>
            </a:r>
            <a:r>
              <a:rPr lang="en-US" sz="1400" dirty="0" err="1"/>
              <a:t>për</a:t>
            </a:r>
            <a:r>
              <a:rPr lang="en-US" sz="1400" dirty="0"/>
              <a:t> </a:t>
            </a:r>
            <a:r>
              <a:rPr lang="en-US" sz="1400" dirty="0" err="1"/>
              <a:t>një</a:t>
            </a:r>
            <a:r>
              <a:rPr lang="en-US" sz="1400" dirty="0"/>
              <a:t> </a:t>
            </a:r>
            <a:r>
              <a:rPr lang="en-US" sz="1400" dirty="0" err="1"/>
              <a:t>formim</a:t>
            </a:r>
            <a:r>
              <a:rPr lang="en-US" sz="1400" dirty="0"/>
              <a:t> </a:t>
            </a:r>
            <a:r>
              <a:rPr lang="en-US" sz="1400" dirty="0" err="1"/>
              <a:t>sa</a:t>
            </a:r>
            <a:r>
              <a:rPr lang="en-US" sz="1400" dirty="0"/>
              <a:t> </a:t>
            </a:r>
            <a:r>
              <a:rPr lang="en-US" sz="1400" dirty="0" err="1"/>
              <a:t>më</a:t>
            </a:r>
            <a:r>
              <a:rPr lang="en-US" sz="1400" dirty="0"/>
              <a:t> </a:t>
            </a:r>
            <a:r>
              <a:rPr lang="en-US" sz="1400" dirty="0" err="1"/>
              <a:t>cilësor</a:t>
            </a:r>
            <a:r>
              <a:rPr lang="en-US" sz="1400" dirty="0"/>
              <a:t> </a:t>
            </a:r>
            <a:r>
              <a:rPr lang="en-US" sz="1400" dirty="0" err="1"/>
              <a:t>të</a:t>
            </a:r>
            <a:r>
              <a:rPr lang="en-US" sz="1400" dirty="0"/>
              <a:t> </a:t>
            </a:r>
            <a:r>
              <a:rPr lang="en-US" sz="1400" dirty="0" err="1"/>
              <a:t>nxënësit</a:t>
            </a:r>
            <a:r>
              <a:rPr lang="en-US" sz="1400" dirty="0"/>
              <a:t>.</a:t>
            </a:r>
          </a:p>
          <a:p>
            <a:r>
              <a:rPr lang="en-US" sz="1400" dirty="0" err="1"/>
              <a:t>Të</a:t>
            </a:r>
            <a:r>
              <a:rPr lang="en-US" sz="1400" dirty="0"/>
              <a:t> </a:t>
            </a:r>
            <a:r>
              <a:rPr lang="en-US" sz="1400" dirty="0" err="1" smtClean="0"/>
              <a:t>drejtosh</a:t>
            </a:r>
            <a:r>
              <a:rPr lang="en-US" sz="1400" dirty="0" smtClean="0"/>
              <a:t> </a:t>
            </a:r>
            <a:r>
              <a:rPr lang="en-US" sz="1400" dirty="0" err="1" smtClean="0"/>
              <a:t>apo</a:t>
            </a:r>
            <a:r>
              <a:rPr lang="en-US" sz="1400" dirty="0" smtClean="0"/>
              <a:t> </a:t>
            </a:r>
            <a:r>
              <a:rPr lang="en-US" sz="1400" dirty="0" err="1" smtClean="0"/>
              <a:t>menaxhosh</a:t>
            </a:r>
            <a:r>
              <a:rPr lang="en-US" sz="1400" dirty="0" smtClean="0"/>
              <a:t> </a:t>
            </a:r>
            <a:r>
              <a:rPr lang="en-US" sz="1400" dirty="0" err="1"/>
              <a:t>një</a:t>
            </a:r>
            <a:r>
              <a:rPr lang="en-US" sz="1400" dirty="0"/>
              <a:t> </a:t>
            </a:r>
            <a:r>
              <a:rPr lang="en-US" sz="1400" dirty="0" err="1"/>
              <a:t>shkollë</a:t>
            </a:r>
            <a:r>
              <a:rPr lang="en-US" sz="1400" dirty="0"/>
              <a:t> </a:t>
            </a:r>
            <a:r>
              <a:rPr lang="en-US" sz="1400" dirty="0" err="1"/>
              <a:t>nuk</a:t>
            </a:r>
            <a:r>
              <a:rPr lang="en-US" sz="1400" dirty="0"/>
              <a:t> </a:t>
            </a:r>
            <a:r>
              <a:rPr lang="en-US" sz="1400" dirty="0" err="1"/>
              <a:t>është</a:t>
            </a:r>
            <a:r>
              <a:rPr lang="en-US" sz="1400" dirty="0"/>
              <a:t> </a:t>
            </a:r>
            <a:r>
              <a:rPr lang="en-US" sz="1400" dirty="0" err="1"/>
              <a:t>dhe</a:t>
            </a:r>
            <a:r>
              <a:rPr lang="en-US" sz="1400" dirty="0"/>
              <a:t> </a:t>
            </a:r>
            <a:r>
              <a:rPr lang="en-US" sz="1400" dirty="0" err="1"/>
              <a:t>aq</a:t>
            </a:r>
            <a:r>
              <a:rPr lang="en-US" sz="1400" dirty="0"/>
              <a:t> e </a:t>
            </a:r>
            <a:r>
              <a:rPr lang="en-US" sz="1400" dirty="0" err="1"/>
              <a:t>lehtë</a:t>
            </a:r>
            <a:r>
              <a:rPr lang="en-US" sz="1400" dirty="0"/>
              <a:t> , </a:t>
            </a:r>
            <a:r>
              <a:rPr lang="en-US" sz="1400" dirty="0" err="1"/>
              <a:t>por</a:t>
            </a:r>
            <a:r>
              <a:rPr lang="en-US" sz="1400" dirty="0"/>
              <a:t> duke </a:t>
            </a:r>
            <a:r>
              <a:rPr lang="en-US" sz="1400" dirty="0" err="1" smtClean="0"/>
              <a:t>marrë</a:t>
            </a:r>
            <a:r>
              <a:rPr lang="en-US" sz="1400" dirty="0" smtClean="0"/>
              <a:t> </a:t>
            </a:r>
            <a:r>
              <a:rPr lang="en-US" sz="1400" dirty="0" err="1"/>
              <a:t>parasyshë</a:t>
            </a:r>
            <a:r>
              <a:rPr lang="en-US" sz="1400" dirty="0"/>
              <a:t> se </a:t>
            </a:r>
            <a:r>
              <a:rPr lang="en-US" sz="1400" dirty="0" err="1"/>
              <a:t>shkolla</a:t>
            </a:r>
            <a:r>
              <a:rPr lang="en-US" sz="1400" dirty="0"/>
              <a:t> </a:t>
            </a:r>
            <a:r>
              <a:rPr lang="en-US" sz="1400" dirty="0" err="1"/>
              <a:t>jonë</a:t>
            </a:r>
            <a:r>
              <a:rPr lang="en-US" sz="1400" dirty="0"/>
              <a:t> </a:t>
            </a:r>
            <a:r>
              <a:rPr lang="en-US" sz="1400" dirty="0" err="1"/>
              <a:t>ka</a:t>
            </a:r>
            <a:r>
              <a:rPr lang="en-US" sz="1400" dirty="0"/>
              <a:t> </a:t>
            </a:r>
            <a:r>
              <a:rPr lang="en-US" sz="1400" dirty="0" err="1"/>
              <a:t>një</a:t>
            </a:r>
            <a:r>
              <a:rPr lang="en-US" sz="1400" dirty="0"/>
              <a:t> </a:t>
            </a:r>
            <a:r>
              <a:rPr lang="en-US" sz="1400" dirty="0" err="1"/>
              <a:t>kuadër</a:t>
            </a:r>
            <a:r>
              <a:rPr lang="en-US" sz="1400" dirty="0"/>
              <a:t> </a:t>
            </a:r>
            <a:r>
              <a:rPr lang="en-US" sz="1400" dirty="0" err="1"/>
              <a:t>profesional</a:t>
            </a:r>
            <a:r>
              <a:rPr lang="en-US" sz="1400" dirty="0"/>
              <a:t> </a:t>
            </a:r>
            <a:r>
              <a:rPr lang="en-US" sz="1400" dirty="0" err="1"/>
              <a:t>të</a:t>
            </a:r>
            <a:r>
              <a:rPr lang="en-US" sz="1400" dirty="0"/>
              <a:t> </a:t>
            </a:r>
            <a:r>
              <a:rPr lang="en-US" sz="1400" dirty="0" err="1"/>
              <a:t>përgjegjshëm</a:t>
            </a:r>
            <a:r>
              <a:rPr lang="en-US" sz="1400" dirty="0"/>
              <a:t>, </a:t>
            </a:r>
            <a:r>
              <a:rPr lang="en-US" sz="1400" dirty="0" err="1"/>
              <a:t>të</a:t>
            </a:r>
            <a:r>
              <a:rPr lang="en-US" sz="1400" dirty="0"/>
              <a:t> </a:t>
            </a:r>
            <a:r>
              <a:rPr lang="en-US" sz="1400" dirty="0" err="1"/>
              <a:t>motivuar</a:t>
            </a:r>
            <a:r>
              <a:rPr lang="en-US" sz="1400" dirty="0"/>
              <a:t> </a:t>
            </a:r>
            <a:r>
              <a:rPr lang="en-US" sz="1400" dirty="0" err="1"/>
              <a:t>për</a:t>
            </a:r>
            <a:r>
              <a:rPr lang="en-US" sz="1400" dirty="0"/>
              <a:t> </a:t>
            </a:r>
            <a:r>
              <a:rPr lang="en-US" sz="1400" dirty="0" err="1"/>
              <a:t>punë</a:t>
            </a:r>
            <a:r>
              <a:rPr lang="en-US" sz="1400" dirty="0"/>
              <a:t>, </a:t>
            </a:r>
            <a:r>
              <a:rPr lang="en-US" sz="1400" dirty="0" err="1"/>
              <a:t>nxënës</a:t>
            </a:r>
            <a:r>
              <a:rPr lang="en-US" sz="1400" dirty="0"/>
              <a:t> </a:t>
            </a:r>
            <a:r>
              <a:rPr lang="en-US" sz="1400" dirty="0" err="1"/>
              <a:t>mjaftë</a:t>
            </a:r>
            <a:r>
              <a:rPr lang="en-US" sz="1400" dirty="0"/>
              <a:t> </a:t>
            </a:r>
            <a:r>
              <a:rPr lang="en-US" sz="1400" dirty="0" err="1"/>
              <a:t>të</a:t>
            </a:r>
            <a:r>
              <a:rPr lang="en-US" sz="1400" dirty="0"/>
              <a:t> </a:t>
            </a:r>
            <a:r>
              <a:rPr lang="en-US" sz="1400" dirty="0" err="1"/>
              <a:t>talentuar</a:t>
            </a:r>
            <a:r>
              <a:rPr lang="en-US" sz="1400" dirty="0"/>
              <a:t> e </a:t>
            </a:r>
            <a:r>
              <a:rPr lang="en-US" sz="1400" dirty="0" err="1"/>
              <a:t>punëtorë</a:t>
            </a:r>
            <a:r>
              <a:rPr lang="en-US" sz="1400" dirty="0"/>
              <a:t>, </a:t>
            </a:r>
            <a:r>
              <a:rPr lang="en-US" sz="1400" dirty="0" err="1" smtClean="0"/>
              <a:t>prind</a:t>
            </a:r>
            <a:r>
              <a:rPr lang="en-US" sz="1400" dirty="0" smtClean="0"/>
              <a:t> </a:t>
            </a:r>
            <a:r>
              <a:rPr lang="en-US" sz="1400" dirty="0" err="1"/>
              <a:t>të</a:t>
            </a:r>
            <a:r>
              <a:rPr lang="en-US" sz="1400" dirty="0"/>
              <a:t> </a:t>
            </a:r>
            <a:r>
              <a:rPr lang="en-US" sz="1400" dirty="0" err="1"/>
              <a:t>përgjegjshëm</a:t>
            </a:r>
            <a:r>
              <a:rPr lang="en-US" sz="1400" dirty="0"/>
              <a:t> e </a:t>
            </a:r>
            <a:r>
              <a:rPr lang="en-US" sz="1400" dirty="0" err="1"/>
              <a:t>kooperativ</a:t>
            </a:r>
            <a:r>
              <a:rPr lang="en-US" sz="1400" dirty="0"/>
              <a:t>, </a:t>
            </a:r>
            <a:r>
              <a:rPr lang="en-US" sz="1400" dirty="0" err="1"/>
              <a:t>kjo</a:t>
            </a:r>
            <a:r>
              <a:rPr lang="en-US" sz="1400" dirty="0"/>
              <a:t> </a:t>
            </a:r>
            <a:r>
              <a:rPr lang="en-US" sz="1400" dirty="0" err="1"/>
              <a:t>na</a:t>
            </a:r>
            <a:r>
              <a:rPr lang="en-US" sz="1400" dirty="0"/>
              <a:t> </a:t>
            </a:r>
            <a:r>
              <a:rPr lang="en-US" sz="1400" dirty="0" err="1"/>
              <a:t>lehtëson</a:t>
            </a:r>
            <a:r>
              <a:rPr lang="en-US" sz="1400" dirty="0"/>
              <a:t> </a:t>
            </a:r>
            <a:r>
              <a:rPr lang="en-US" sz="1400" dirty="0" err="1"/>
              <a:t>punën</a:t>
            </a:r>
            <a:r>
              <a:rPr lang="en-US" sz="1400" dirty="0"/>
              <a:t> </a:t>
            </a:r>
            <a:r>
              <a:rPr lang="en-US" sz="1400" dirty="0" err="1" smtClean="0"/>
              <a:t>tonë</a:t>
            </a:r>
            <a:r>
              <a:rPr lang="en-US" sz="1400" dirty="0" smtClean="0"/>
              <a:t> </a:t>
            </a:r>
            <a:r>
              <a:rPr lang="en-US" sz="1400" dirty="0"/>
              <a:t>duke </a:t>
            </a:r>
            <a:r>
              <a:rPr lang="en-US" sz="1400" dirty="0" err="1"/>
              <a:t>krijuar</a:t>
            </a:r>
            <a:r>
              <a:rPr lang="en-US" sz="1400" dirty="0"/>
              <a:t> </a:t>
            </a:r>
            <a:r>
              <a:rPr lang="en-US" sz="1400" dirty="0" err="1"/>
              <a:t>klimë</a:t>
            </a:r>
            <a:r>
              <a:rPr lang="en-US" sz="1400" dirty="0"/>
              <a:t> </a:t>
            </a:r>
            <a:r>
              <a:rPr lang="en-US" sz="1400" dirty="0" err="1"/>
              <a:t>pozitive</a:t>
            </a:r>
            <a:r>
              <a:rPr lang="en-US" sz="1400" dirty="0"/>
              <a:t> </a:t>
            </a:r>
            <a:r>
              <a:rPr lang="en-US" sz="1400" dirty="0" err="1"/>
              <a:t>familjare</a:t>
            </a:r>
            <a:r>
              <a:rPr lang="en-US" sz="1400" dirty="0"/>
              <a:t> </a:t>
            </a:r>
            <a:r>
              <a:rPr lang="en-US" sz="1400" dirty="0" err="1"/>
              <a:t>në</a:t>
            </a:r>
            <a:r>
              <a:rPr lang="en-US" sz="1400" dirty="0"/>
              <a:t> </a:t>
            </a:r>
            <a:r>
              <a:rPr lang="en-US" sz="1400" dirty="0" err="1"/>
              <a:t>shkollë</a:t>
            </a:r>
            <a:r>
              <a:rPr lang="en-US" sz="1400" dirty="0"/>
              <a:t> </a:t>
            </a:r>
            <a:r>
              <a:rPr lang="en-US" sz="1400" dirty="0" err="1"/>
              <a:t>mbi</a:t>
            </a:r>
            <a:r>
              <a:rPr lang="en-US" sz="1400" dirty="0"/>
              <a:t> </a:t>
            </a:r>
            <a:r>
              <a:rPr lang="en-US" sz="1400" dirty="0" err="1" smtClean="0"/>
              <a:t>bazat</a:t>
            </a:r>
            <a:r>
              <a:rPr lang="en-US" sz="1400" dirty="0"/>
              <a:t> </a:t>
            </a:r>
            <a:r>
              <a:rPr lang="en-US" sz="1400" dirty="0" smtClean="0"/>
              <a:t> e </a:t>
            </a:r>
            <a:r>
              <a:rPr lang="en-US" sz="1400" dirty="0" err="1" smtClean="0"/>
              <a:t>bashkëpunimit</a:t>
            </a:r>
            <a:r>
              <a:rPr lang="en-US" sz="1400" dirty="0" smtClean="0"/>
              <a:t> </a:t>
            </a:r>
            <a:r>
              <a:rPr lang="en-US" sz="1400" dirty="0" err="1"/>
              <a:t>komunikativ</a:t>
            </a:r>
            <a:r>
              <a:rPr lang="en-US" sz="1400" dirty="0"/>
              <a:t> me tri </a:t>
            </a:r>
            <a:r>
              <a:rPr lang="en-US" sz="1400" dirty="0" err="1"/>
              <a:t>komponentet</a:t>
            </a:r>
            <a:r>
              <a:rPr lang="en-US" sz="1400" dirty="0"/>
              <a:t> </a:t>
            </a:r>
            <a:r>
              <a:rPr lang="en-US" sz="1400" dirty="0" err="1" smtClean="0"/>
              <a:t>pra</a:t>
            </a:r>
            <a:r>
              <a:rPr lang="en-US" sz="1400" dirty="0" smtClean="0"/>
              <a:t>: </a:t>
            </a:r>
            <a:r>
              <a:rPr lang="en-US" sz="1400" dirty="0" err="1" smtClean="0"/>
              <a:t>drejtues</a:t>
            </a:r>
            <a:r>
              <a:rPr lang="en-US" sz="1400" dirty="0" smtClean="0"/>
              <a:t>, </a:t>
            </a:r>
            <a:r>
              <a:rPr lang="en-US" sz="1400" dirty="0" err="1" smtClean="0"/>
              <a:t>mësimdhënës</a:t>
            </a:r>
            <a:r>
              <a:rPr lang="en-US" sz="1400" dirty="0"/>
              <a:t>, </a:t>
            </a:r>
            <a:r>
              <a:rPr lang="en-US" sz="1400" dirty="0" err="1"/>
              <a:t>nxënës</a:t>
            </a:r>
            <a:r>
              <a:rPr lang="en-US" sz="1400" dirty="0"/>
              <a:t> duke </a:t>
            </a:r>
            <a:r>
              <a:rPr lang="en-US" sz="1400" dirty="0" err="1"/>
              <a:t>ndikuar</a:t>
            </a:r>
            <a:r>
              <a:rPr lang="en-US" sz="1400" dirty="0"/>
              <a:t> </a:t>
            </a:r>
            <a:r>
              <a:rPr lang="en-US" sz="1400" dirty="0" err="1"/>
              <a:t>në</a:t>
            </a:r>
            <a:r>
              <a:rPr lang="en-US" sz="1400" dirty="0"/>
              <a:t> </a:t>
            </a:r>
            <a:r>
              <a:rPr lang="en-US" sz="1400" dirty="0" err="1"/>
              <a:t>aspektin</a:t>
            </a:r>
            <a:r>
              <a:rPr lang="en-US" sz="1400" dirty="0"/>
              <a:t> </a:t>
            </a:r>
            <a:r>
              <a:rPr lang="en-US" sz="1400" dirty="0" err="1"/>
              <a:t>profesional</a:t>
            </a:r>
            <a:r>
              <a:rPr lang="en-US" sz="1400" dirty="0"/>
              <a:t> </a:t>
            </a:r>
            <a:r>
              <a:rPr lang="en-US" sz="1400" dirty="0" err="1"/>
              <a:t>të</a:t>
            </a:r>
            <a:r>
              <a:rPr lang="en-US" sz="1400" dirty="0"/>
              <a:t> </a:t>
            </a:r>
            <a:r>
              <a:rPr lang="en-US" sz="1400" dirty="0" err="1"/>
              <a:t>vetë</a:t>
            </a:r>
            <a:r>
              <a:rPr lang="en-US" sz="1400" dirty="0"/>
              <a:t> </a:t>
            </a:r>
            <a:r>
              <a:rPr lang="en-US" sz="1400" dirty="0" err="1"/>
              <a:t>mësimdhënësit</a:t>
            </a:r>
            <a:r>
              <a:rPr lang="en-US" sz="1400" dirty="0"/>
              <a:t>.</a:t>
            </a:r>
          </a:p>
          <a:p>
            <a:endParaRPr lang="en-US" dirty="0"/>
          </a:p>
        </p:txBody>
      </p:sp>
      <p:sp>
        <p:nvSpPr>
          <p:cNvPr id="10" name="TextBox 9"/>
          <p:cNvSpPr txBox="1"/>
          <p:nvPr/>
        </p:nvSpPr>
        <p:spPr>
          <a:xfrm>
            <a:off x="158064" y="7280030"/>
            <a:ext cx="6497404" cy="2308324"/>
          </a:xfrm>
          <a:prstGeom prst="rect">
            <a:avLst/>
          </a:prstGeom>
          <a:noFill/>
        </p:spPr>
        <p:txBody>
          <a:bodyPr wrap="square" rtlCol="0">
            <a:spAutoFit/>
          </a:bodyPr>
          <a:lstStyle/>
          <a:p>
            <a:pPr marL="285750" indent="-285750">
              <a:buFont typeface="Wingdings" pitchFamily="2" charset="2"/>
              <a:buChar char="v"/>
            </a:pPr>
            <a:r>
              <a:rPr lang="en-US" sz="1400" b="1" dirty="0" err="1" smtClean="0"/>
              <a:t>Ҫfarë</a:t>
            </a:r>
            <a:r>
              <a:rPr lang="en-US" sz="1400" b="1" dirty="0" smtClean="0"/>
              <a:t> </a:t>
            </a:r>
            <a:r>
              <a:rPr lang="en-US" sz="1400" b="1" dirty="0" err="1"/>
              <a:t>synimesh</a:t>
            </a:r>
            <a:r>
              <a:rPr lang="en-US" sz="1400" b="1" dirty="0"/>
              <a:t> </a:t>
            </a:r>
            <a:r>
              <a:rPr lang="en-US" sz="1400" b="1" dirty="0" err="1"/>
              <a:t>keni</a:t>
            </a:r>
            <a:r>
              <a:rPr lang="en-US" sz="1400" b="1" dirty="0"/>
              <a:t> </a:t>
            </a:r>
            <a:r>
              <a:rPr lang="en-US" sz="1400" b="1" dirty="0" err="1"/>
              <a:t>për</a:t>
            </a:r>
            <a:r>
              <a:rPr lang="en-US" sz="1400" b="1" dirty="0"/>
              <a:t> </a:t>
            </a:r>
            <a:r>
              <a:rPr lang="en-US" sz="1400" b="1" dirty="0" err="1"/>
              <a:t>të</a:t>
            </a:r>
            <a:r>
              <a:rPr lang="en-US" sz="1400" b="1" dirty="0"/>
              <a:t> </a:t>
            </a:r>
            <a:r>
              <a:rPr lang="en-US" sz="1400" b="1" dirty="0" err="1"/>
              <a:t>ardhmen</a:t>
            </a:r>
            <a:r>
              <a:rPr lang="en-US" sz="1400" b="1" dirty="0" smtClean="0"/>
              <a:t>?</a:t>
            </a:r>
          </a:p>
          <a:p>
            <a:endParaRPr lang="en-US" sz="1400" dirty="0"/>
          </a:p>
          <a:p>
            <a:r>
              <a:rPr lang="en-US" sz="1400" dirty="0" err="1"/>
              <a:t>Synimi</a:t>
            </a:r>
            <a:r>
              <a:rPr lang="en-US" sz="1400" dirty="0"/>
              <a:t> </a:t>
            </a:r>
            <a:r>
              <a:rPr lang="en-US" sz="1400" dirty="0" err="1"/>
              <a:t>y</a:t>
            </a:r>
            <a:r>
              <a:rPr lang="en-US" sz="1400" dirty="0" err="1" smtClean="0"/>
              <a:t>në</a:t>
            </a:r>
            <a:r>
              <a:rPr lang="en-US" sz="1400" dirty="0" smtClean="0"/>
              <a:t> </a:t>
            </a:r>
            <a:r>
              <a:rPr lang="en-US" sz="1400" dirty="0" err="1"/>
              <a:t>është</a:t>
            </a:r>
            <a:r>
              <a:rPr lang="en-US" sz="1400" dirty="0"/>
              <a:t> </a:t>
            </a:r>
            <a:r>
              <a:rPr lang="en-US" sz="1400" dirty="0" err="1"/>
              <a:t>që</a:t>
            </a:r>
            <a:r>
              <a:rPr lang="en-US" sz="1400" dirty="0"/>
              <a:t> </a:t>
            </a:r>
            <a:r>
              <a:rPr lang="en-US" sz="1400" dirty="0" err="1"/>
              <a:t>të</a:t>
            </a:r>
            <a:r>
              <a:rPr lang="en-US" sz="1400" dirty="0"/>
              <a:t> </a:t>
            </a:r>
            <a:r>
              <a:rPr lang="en-US" sz="1400" dirty="0" err="1"/>
              <a:t>krijojmë</a:t>
            </a:r>
            <a:r>
              <a:rPr lang="en-US" sz="1400" dirty="0"/>
              <a:t> </a:t>
            </a:r>
            <a:r>
              <a:rPr lang="en-US" sz="1400" dirty="0" err="1"/>
              <a:t>njohuri</a:t>
            </a:r>
            <a:r>
              <a:rPr lang="en-US" sz="1400" dirty="0"/>
              <a:t> </a:t>
            </a:r>
            <a:r>
              <a:rPr lang="en-US" sz="1400" dirty="0" err="1"/>
              <a:t>sa</a:t>
            </a:r>
            <a:r>
              <a:rPr lang="en-US" sz="1400" dirty="0"/>
              <a:t> </a:t>
            </a:r>
            <a:r>
              <a:rPr lang="en-US" sz="1400" dirty="0" err="1" smtClean="0"/>
              <a:t>më</a:t>
            </a:r>
            <a:r>
              <a:rPr lang="en-US" sz="1400" dirty="0" smtClean="0"/>
              <a:t> </a:t>
            </a:r>
            <a:r>
              <a:rPr lang="en-US" sz="1400" dirty="0" err="1" smtClean="0"/>
              <a:t>të</a:t>
            </a:r>
            <a:r>
              <a:rPr lang="en-US" sz="1400" dirty="0" smtClean="0"/>
              <a:t> </a:t>
            </a:r>
            <a:r>
              <a:rPr lang="en-US" sz="1400" dirty="0" err="1" smtClean="0"/>
              <a:t>larta</a:t>
            </a:r>
            <a:r>
              <a:rPr lang="en-US" sz="1400" dirty="0" smtClean="0"/>
              <a:t> </a:t>
            </a:r>
            <a:r>
              <a:rPr lang="en-US" sz="1400" dirty="0"/>
              <a:t>e </a:t>
            </a:r>
            <a:r>
              <a:rPr lang="en-US" sz="1400" dirty="0" err="1"/>
              <a:t>të</a:t>
            </a:r>
            <a:r>
              <a:rPr lang="en-US" sz="1400" dirty="0"/>
              <a:t> </a:t>
            </a:r>
            <a:r>
              <a:rPr lang="en-US" sz="1400" dirty="0" err="1"/>
              <a:t>qëndrueshme</a:t>
            </a:r>
            <a:r>
              <a:rPr lang="en-US" sz="1400" dirty="0"/>
              <a:t> </a:t>
            </a:r>
            <a:r>
              <a:rPr lang="en-US" sz="1400" dirty="0" err="1"/>
              <a:t>për</a:t>
            </a:r>
            <a:r>
              <a:rPr lang="en-US" sz="1400" dirty="0"/>
              <a:t> </a:t>
            </a:r>
            <a:r>
              <a:rPr lang="en-US" sz="1400" dirty="0" err="1"/>
              <a:t>të</a:t>
            </a:r>
            <a:r>
              <a:rPr lang="en-US" sz="1400" dirty="0"/>
              <a:t> </a:t>
            </a:r>
            <a:r>
              <a:rPr lang="en-US" sz="1400" dirty="0" err="1"/>
              <a:t>gjithë</a:t>
            </a:r>
            <a:r>
              <a:rPr lang="en-US" sz="1400" dirty="0"/>
              <a:t> </a:t>
            </a:r>
            <a:r>
              <a:rPr lang="en-US" sz="1400" dirty="0" err="1"/>
              <a:t>nxënësit</a:t>
            </a:r>
            <a:r>
              <a:rPr lang="en-US" sz="1400" dirty="0"/>
              <a:t>, </a:t>
            </a:r>
            <a:r>
              <a:rPr lang="en-US" sz="1400" dirty="0" err="1"/>
              <a:t>për</a:t>
            </a:r>
            <a:r>
              <a:rPr lang="en-US" sz="1400" dirty="0"/>
              <a:t> </a:t>
            </a:r>
            <a:r>
              <a:rPr lang="en-US" sz="1400" dirty="0" err="1"/>
              <a:t>të</a:t>
            </a:r>
            <a:r>
              <a:rPr lang="en-US" sz="1400" dirty="0"/>
              <a:t> </a:t>
            </a:r>
            <a:r>
              <a:rPr lang="en-US" sz="1400" dirty="0" err="1"/>
              <a:t>arritur</a:t>
            </a:r>
            <a:r>
              <a:rPr lang="en-US" sz="1400" dirty="0"/>
              <a:t> </a:t>
            </a:r>
            <a:r>
              <a:rPr lang="en-US" sz="1400" dirty="0" err="1"/>
              <a:t>rezultate</a:t>
            </a:r>
            <a:r>
              <a:rPr lang="en-US" sz="1400" dirty="0"/>
              <a:t> </a:t>
            </a:r>
            <a:r>
              <a:rPr lang="en-US" sz="1400" dirty="0" err="1"/>
              <a:t>sa</a:t>
            </a:r>
            <a:r>
              <a:rPr lang="en-US" sz="1400" dirty="0"/>
              <a:t> </a:t>
            </a:r>
            <a:r>
              <a:rPr lang="en-US" sz="1400" dirty="0" err="1"/>
              <a:t>më</a:t>
            </a:r>
            <a:r>
              <a:rPr lang="en-US" sz="1400" dirty="0"/>
              <a:t> </a:t>
            </a:r>
            <a:r>
              <a:rPr lang="en-US" sz="1400" dirty="0" err="1"/>
              <a:t>të</a:t>
            </a:r>
            <a:r>
              <a:rPr lang="en-US" sz="1400" dirty="0"/>
              <a:t> </a:t>
            </a:r>
            <a:r>
              <a:rPr lang="en-US" sz="1400" dirty="0" err="1"/>
              <a:t>larta</a:t>
            </a:r>
            <a:r>
              <a:rPr lang="en-US" sz="1400" dirty="0"/>
              <a:t> </a:t>
            </a:r>
            <a:r>
              <a:rPr lang="en-US" sz="1400" dirty="0" err="1"/>
              <a:t>në</a:t>
            </a:r>
            <a:r>
              <a:rPr lang="en-US" sz="1400" dirty="0"/>
              <a:t> </a:t>
            </a:r>
            <a:r>
              <a:rPr lang="en-US" sz="1400" dirty="0" err="1" smtClean="0"/>
              <a:t>maturën</a:t>
            </a:r>
            <a:r>
              <a:rPr lang="en-US" sz="1400" dirty="0" smtClean="0"/>
              <a:t> </a:t>
            </a:r>
            <a:r>
              <a:rPr lang="en-US" sz="1400" dirty="0" err="1" smtClean="0"/>
              <a:t>shtetërore</a:t>
            </a:r>
            <a:r>
              <a:rPr lang="en-US" sz="1400" dirty="0"/>
              <a:t>. </a:t>
            </a:r>
          </a:p>
          <a:p>
            <a:r>
              <a:rPr lang="en-US" sz="1400" dirty="0" err="1"/>
              <a:t>Të</a:t>
            </a:r>
            <a:r>
              <a:rPr lang="en-US" sz="1400" dirty="0"/>
              <a:t> </a:t>
            </a:r>
            <a:r>
              <a:rPr lang="en-US" sz="1400" dirty="0" err="1"/>
              <a:t>avansojmë</a:t>
            </a:r>
            <a:r>
              <a:rPr lang="en-US" sz="1400" dirty="0"/>
              <a:t> </a:t>
            </a:r>
            <a:r>
              <a:rPr lang="en-US" sz="1400" dirty="0" err="1"/>
              <a:t>dhe</a:t>
            </a:r>
            <a:r>
              <a:rPr lang="en-US" sz="1400" dirty="0"/>
              <a:t> </a:t>
            </a:r>
            <a:r>
              <a:rPr lang="en-US" sz="1400" dirty="0" err="1"/>
              <a:t>afirmojmë</a:t>
            </a:r>
            <a:r>
              <a:rPr lang="en-US" sz="1400" dirty="0"/>
              <a:t> </a:t>
            </a:r>
            <a:r>
              <a:rPr lang="en-US" sz="1400" dirty="0" err="1"/>
              <a:t>shkollën</a:t>
            </a:r>
            <a:r>
              <a:rPr lang="en-US" sz="1400" dirty="0"/>
              <a:t> </a:t>
            </a:r>
            <a:r>
              <a:rPr lang="en-US" sz="1400" dirty="0" err="1" smtClean="0"/>
              <a:t>tonë</a:t>
            </a:r>
            <a:r>
              <a:rPr lang="en-US" sz="1400" dirty="0" smtClean="0"/>
              <a:t> </a:t>
            </a:r>
            <a:r>
              <a:rPr lang="en-US" sz="1400" dirty="0"/>
              <a:t>duke </a:t>
            </a:r>
            <a:r>
              <a:rPr lang="en-US" sz="1400" dirty="0" err="1"/>
              <a:t>qenë</a:t>
            </a:r>
            <a:r>
              <a:rPr lang="en-US" sz="1400" dirty="0"/>
              <a:t> </a:t>
            </a:r>
            <a:r>
              <a:rPr lang="en-US" sz="1400" dirty="0" err="1" smtClean="0"/>
              <a:t>pjesëmarrës</a:t>
            </a:r>
            <a:r>
              <a:rPr lang="en-US" sz="1400" dirty="0" smtClean="0"/>
              <a:t>  </a:t>
            </a:r>
            <a:r>
              <a:rPr lang="en-US" sz="1400" dirty="0" err="1"/>
              <a:t>aktiv</a:t>
            </a:r>
            <a:r>
              <a:rPr lang="en-US" sz="1400" dirty="0"/>
              <a:t> </a:t>
            </a:r>
            <a:r>
              <a:rPr lang="en-US" sz="1400" dirty="0" err="1"/>
              <a:t>në</a:t>
            </a:r>
            <a:r>
              <a:rPr lang="en-US" sz="1400" dirty="0"/>
              <a:t> </a:t>
            </a:r>
            <a:r>
              <a:rPr lang="en-US" sz="1400" dirty="0" err="1"/>
              <a:t>gara</a:t>
            </a:r>
            <a:r>
              <a:rPr lang="en-US" sz="1400" dirty="0"/>
              <a:t> </a:t>
            </a:r>
            <a:r>
              <a:rPr lang="en-US" sz="1400" dirty="0" err="1"/>
              <a:t>të</a:t>
            </a:r>
            <a:r>
              <a:rPr lang="en-US" sz="1400" dirty="0"/>
              <a:t>  </a:t>
            </a:r>
            <a:r>
              <a:rPr lang="en-US" sz="1400" dirty="0" err="1"/>
              <a:t>ndryshme</a:t>
            </a:r>
            <a:r>
              <a:rPr lang="en-US" sz="1400" dirty="0"/>
              <a:t> </a:t>
            </a:r>
            <a:r>
              <a:rPr lang="en-US" sz="1400" dirty="0" err="1"/>
              <a:t>në</a:t>
            </a:r>
            <a:r>
              <a:rPr lang="en-US" sz="1400" dirty="0"/>
              <a:t> </a:t>
            </a:r>
            <a:r>
              <a:rPr lang="en-US" sz="1400" dirty="0" err="1"/>
              <a:t>të</a:t>
            </a:r>
            <a:r>
              <a:rPr lang="en-US" sz="1400" dirty="0"/>
              <a:t> </a:t>
            </a:r>
            <a:r>
              <a:rPr lang="en-US" sz="1400" dirty="0" err="1"/>
              <a:t>gjitha</a:t>
            </a:r>
            <a:r>
              <a:rPr lang="en-US" sz="1400" dirty="0"/>
              <a:t> </a:t>
            </a:r>
            <a:r>
              <a:rPr lang="en-US" sz="1400" dirty="0" err="1"/>
              <a:t>lëmit</a:t>
            </a:r>
            <a:r>
              <a:rPr lang="en-US" sz="1400" dirty="0"/>
              <a:t>, </a:t>
            </a:r>
            <a:r>
              <a:rPr lang="en-US" sz="1400" dirty="0" err="1" smtClean="0"/>
              <a:t>ku</a:t>
            </a:r>
            <a:r>
              <a:rPr lang="en-US" sz="1400" dirty="0" smtClean="0"/>
              <a:t> </a:t>
            </a:r>
            <a:r>
              <a:rPr lang="en-US" sz="1400" dirty="0" err="1"/>
              <a:t>vlen</a:t>
            </a:r>
            <a:r>
              <a:rPr lang="en-US" sz="1400" dirty="0"/>
              <a:t> </a:t>
            </a:r>
            <a:r>
              <a:rPr lang="en-US" sz="1400" dirty="0" err="1"/>
              <a:t>të</a:t>
            </a:r>
            <a:r>
              <a:rPr lang="en-US" sz="1400" dirty="0"/>
              <a:t> </a:t>
            </a:r>
            <a:r>
              <a:rPr lang="en-US" sz="1400" dirty="0" err="1"/>
              <a:t>theksohet</a:t>
            </a:r>
            <a:r>
              <a:rPr lang="en-US" sz="1400" dirty="0"/>
              <a:t> se </a:t>
            </a:r>
            <a:r>
              <a:rPr lang="en-US" sz="1400" dirty="0" err="1"/>
              <a:t>nxënësit</a:t>
            </a:r>
            <a:r>
              <a:rPr lang="en-US" sz="1400" dirty="0"/>
              <a:t> </a:t>
            </a:r>
            <a:r>
              <a:rPr lang="en-US" sz="1400" dirty="0" err="1" smtClean="0"/>
              <a:t>tanë</a:t>
            </a:r>
            <a:r>
              <a:rPr lang="en-US" sz="1400" dirty="0" smtClean="0"/>
              <a:t> </a:t>
            </a:r>
            <a:r>
              <a:rPr lang="en-US" sz="1400" dirty="0" err="1"/>
              <a:t>në</a:t>
            </a:r>
            <a:r>
              <a:rPr lang="en-US" sz="1400" dirty="0"/>
              <a:t> </a:t>
            </a:r>
            <a:r>
              <a:rPr lang="en-US" sz="1400" dirty="0" err="1" smtClean="0"/>
              <a:t>lëndën</a:t>
            </a:r>
            <a:r>
              <a:rPr lang="en-US" sz="1400" dirty="0" smtClean="0"/>
              <a:t> e  </a:t>
            </a:r>
            <a:r>
              <a:rPr lang="en-US" sz="1400" dirty="0" err="1" smtClean="0"/>
              <a:t>sportit</a:t>
            </a:r>
            <a:r>
              <a:rPr lang="en-US" sz="1400" dirty="0" smtClean="0"/>
              <a:t> </a:t>
            </a:r>
            <a:r>
              <a:rPr lang="en-US" sz="1400" dirty="0" err="1" smtClean="0"/>
              <a:t>këtë</a:t>
            </a:r>
            <a:r>
              <a:rPr lang="en-US" sz="1400" dirty="0" smtClean="0"/>
              <a:t> </a:t>
            </a:r>
            <a:r>
              <a:rPr lang="en-US" sz="1400" dirty="0" err="1"/>
              <a:t>vit</a:t>
            </a:r>
            <a:r>
              <a:rPr lang="en-US" sz="1400" dirty="0"/>
              <a:t> u </a:t>
            </a:r>
            <a:r>
              <a:rPr lang="en-US" sz="1400" dirty="0" err="1"/>
              <a:t>plasuan</a:t>
            </a:r>
            <a:r>
              <a:rPr lang="en-US" sz="1400" dirty="0"/>
              <a:t> </a:t>
            </a:r>
            <a:r>
              <a:rPr lang="en-US" sz="1400" dirty="0" err="1"/>
              <a:t>në</a:t>
            </a:r>
            <a:r>
              <a:rPr lang="en-US" sz="1400" dirty="0"/>
              <a:t> </a:t>
            </a:r>
            <a:r>
              <a:rPr lang="en-US" sz="1400" dirty="0" err="1"/>
              <a:t>garat</a:t>
            </a:r>
            <a:r>
              <a:rPr lang="en-US" sz="1400" dirty="0"/>
              <a:t> </a:t>
            </a:r>
            <a:r>
              <a:rPr lang="en-US" sz="1400" dirty="0" err="1"/>
              <a:t>republikane</a:t>
            </a:r>
            <a:r>
              <a:rPr lang="en-US" sz="1400" dirty="0"/>
              <a:t> </a:t>
            </a:r>
            <a:r>
              <a:rPr lang="en-US" sz="1400" dirty="0" err="1"/>
              <a:t>në</a:t>
            </a:r>
            <a:r>
              <a:rPr lang="en-US" sz="1400" dirty="0"/>
              <a:t> </a:t>
            </a:r>
            <a:r>
              <a:rPr lang="en-US" sz="1400" dirty="0" err="1" smtClean="0"/>
              <a:t>futboll</a:t>
            </a:r>
            <a:r>
              <a:rPr lang="en-US" sz="1400" dirty="0" smtClean="0"/>
              <a:t>.</a:t>
            </a:r>
            <a:endParaRPr lang="en-US" sz="1400" dirty="0"/>
          </a:p>
          <a:p>
            <a:r>
              <a:rPr lang="en-US" sz="1400" dirty="0" smtClean="0"/>
              <a:t>Po </a:t>
            </a:r>
            <a:r>
              <a:rPr lang="en-US" sz="1400" dirty="0" err="1" smtClean="0"/>
              <a:t>ashtu</a:t>
            </a:r>
            <a:r>
              <a:rPr lang="en-US" sz="1400" dirty="0" smtClean="0"/>
              <a:t> </a:t>
            </a:r>
            <a:r>
              <a:rPr lang="en-US" sz="1400" dirty="0" err="1"/>
              <a:t>kemi</a:t>
            </a:r>
            <a:r>
              <a:rPr lang="en-US" sz="1400" dirty="0"/>
              <a:t> </a:t>
            </a:r>
            <a:r>
              <a:rPr lang="en-US" sz="1400" dirty="0" err="1"/>
              <a:t>planifikuar</a:t>
            </a:r>
            <a:r>
              <a:rPr lang="en-US" sz="1400" dirty="0"/>
              <a:t> </a:t>
            </a:r>
            <a:r>
              <a:rPr lang="en-US" sz="1400" dirty="0" err="1"/>
              <a:t>që</a:t>
            </a:r>
            <a:r>
              <a:rPr lang="en-US" sz="1400" dirty="0"/>
              <a:t> </a:t>
            </a:r>
            <a:r>
              <a:rPr lang="en-US" sz="1400" dirty="0" err="1"/>
              <a:t>të</a:t>
            </a:r>
            <a:r>
              <a:rPr lang="en-US" sz="1400" dirty="0"/>
              <a:t> </a:t>
            </a:r>
            <a:r>
              <a:rPr lang="en-US" sz="1400" dirty="0" err="1"/>
              <a:t>gjitha</a:t>
            </a:r>
            <a:r>
              <a:rPr lang="en-US" sz="1400" dirty="0"/>
              <a:t> </a:t>
            </a:r>
            <a:r>
              <a:rPr lang="en-US" sz="1400" dirty="0" err="1"/>
              <a:t>klasat</a:t>
            </a:r>
            <a:r>
              <a:rPr lang="en-US" sz="1400" dirty="0"/>
              <a:t> do </a:t>
            </a:r>
            <a:r>
              <a:rPr lang="en-US" sz="1400" dirty="0" err="1"/>
              <a:t>të</a:t>
            </a:r>
            <a:r>
              <a:rPr lang="en-US" sz="1400" dirty="0"/>
              <a:t> </a:t>
            </a:r>
            <a:r>
              <a:rPr lang="en-US" sz="1400" dirty="0" err="1" smtClean="0"/>
              <a:t>pajisen</a:t>
            </a:r>
            <a:r>
              <a:rPr lang="en-US" sz="1400" dirty="0" smtClean="0"/>
              <a:t> </a:t>
            </a:r>
            <a:r>
              <a:rPr lang="en-US" sz="1400" dirty="0"/>
              <a:t>me “Smart Table”, </a:t>
            </a:r>
            <a:r>
              <a:rPr lang="en-US" sz="1400" dirty="0" err="1"/>
              <a:t>mësim</a:t>
            </a:r>
            <a:r>
              <a:rPr lang="en-US" sz="1400" dirty="0"/>
              <a:t> </a:t>
            </a:r>
            <a:r>
              <a:rPr lang="en-US" sz="1400" dirty="0" err="1"/>
              <a:t>kabinetik</a:t>
            </a:r>
            <a:r>
              <a:rPr lang="en-US" sz="1400" dirty="0"/>
              <a:t>, </a:t>
            </a:r>
            <a:r>
              <a:rPr lang="en-US" sz="1400" dirty="0" err="1"/>
              <a:t>gjë</a:t>
            </a:r>
            <a:r>
              <a:rPr lang="en-US" sz="1400" dirty="0"/>
              <a:t> </a:t>
            </a:r>
            <a:r>
              <a:rPr lang="en-US" sz="1400" dirty="0" err="1"/>
              <a:t>që</a:t>
            </a:r>
            <a:r>
              <a:rPr lang="en-US" sz="1400" dirty="0"/>
              <a:t> do ta </a:t>
            </a:r>
            <a:r>
              <a:rPr lang="en-US" sz="1400" dirty="0" err="1"/>
              <a:t>lehtësoj</a:t>
            </a:r>
            <a:r>
              <a:rPr lang="en-US" sz="1400" dirty="0"/>
              <a:t> </a:t>
            </a:r>
            <a:r>
              <a:rPr lang="en-US" sz="1400" dirty="0" err="1"/>
              <a:t>procesin</a:t>
            </a:r>
            <a:r>
              <a:rPr lang="en-US" sz="1400" dirty="0"/>
              <a:t> </a:t>
            </a:r>
            <a:r>
              <a:rPr lang="en-US" sz="1400" dirty="0" err="1"/>
              <a:t>eduaktivo</a:t>
            </a:r>
            <a:r>
              <a:rPr lang="en-US" sz="1400" dirty="0"/>
              <a:t> –</a:t>
            </a:r>
            <a:r>
              <a:rPr lang="en-US" sz="1400" dirty="0" err="1"/>
              <a:t>arsimor</a:t>
            </a:r>
            <a:r>
              <a:rPr lang="en-US" sz="1400" dirty="0"/>
              <a:t>.</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to 3.jpg"/>
          <p:cNvPicPr>
            <a:picLocks noChangeAspect="1"/>
          </p:cNvPicPr>
          <p:nvPr/>
        </p:nvPicPr>
        <p:blipFill>
          <a:blip r:embed="rId2" cstate="print"/>
          <a:stretch>
            <a:fillRect/>
          </a:stretch>
        </p:blipFill>
        <p:spPr>
          <a:xfrm rot="10800000">
            <a:off x="0" y="152400"/>
            <a:ext cx="6858000" cy="9906000"/>
          </a:xfrm>
          <a:prstGeom prst="rect">
            <a:avLst/>
          </a:prstGeom>
        </p:spPr>
      </p:pic>
      <p:sp>
        <p:nvSpPr>
          <p:cNvPr id="5" name="TextBox 4"/>
          <p:cNvSpPr txBox="1"/>
          <p:nvPr/>
        </p:nvSpPr>
        <p:spPr>
          <a:xfrm>
            <a:off x="-16043" y="8136969"/>
            <a:ext cx="6629400" cy="1200329"/>
          </a:xfrm>
          <a:prstGeom prst="rect">
            <a:avLst/>
          </a:prstGeom>
          <a:noFill/>
        </p:spPr>
        <p:txBody>
          <a:bodyPr wrap="square" rtlCol="0">
            <a:spAutoFit/>
          </a:bodyPr>
          <a:lstStyle/>
          <a:p>
            <a:r>
              <a:rPr lang="en-US" sz="1400" dirty="0"/>
              <a:t> </a:t>
            </a:r>
          </a:p>
          <a:p>
            <a:pPr marL="285750" indent="-285750">
              <a:buFont typeface="Wingdings" pitchFamily="2" charset="2"/>
              <a:buChar char="v"/>
            </a:pPr>
            <a:r>
              <a:rPr lang="en-US" sz="1400" b="1" i="1" dirty="0" err="1" smtClean="0"/>
              <a:t>Dicka</a:t>
            </a:r>
            <a:r>
              <a:rPr lang="en-US" sz="1400" b="1" i="1" dirty="0" smtClean="0"/>
              <a:t> </a:t>
            </a:r>
            <a:r>
              <a:rPr lang="en-US" sz="1400" b="1" i="1" dirty="0" err="1" smtClean="0"/>
              <a:t>në</a:t>
            </a:r>
            <a:r>
              <a:rPr lang="en-US" sz="1400" b="1" i="1" dirty="0" smtClean="0"/>
              <a:t> fund </a:t>
            </a:r>
            <a:r>
              <a:rPr lang="en-US" sz="1400" b="1" i="1" dirty="0" err="1" smtClean="0"/>
              <a:t>për</a:t>
            </a:r>
            <a:r>
              <a:rPr lang="en-US" sz="1400" b="1" i="1" dirty="0" smtClean="0"/>
              <a:t> </a:t>
            </a:r>
            <a:r>
              <a:rPr lang="en-US" sz="1400" b="1" i="1" dirty="0" err="1"/>
              <a:t>revist</a:t>
            </a:r>
            <a:r>
              <a:rPr lang="az-Cyrl-AZ" sz="1400" b="1" i="1" dirty="0"/>
              <a:t>ӫ</a:t>
            </a:r>
            <a:r>
              <a:rPr lang="en-US" sz="1400" b="1" i="1" dirty="0" smtClean="0"/>
              <a:t>n?</a:t>
            </a:r>
            <a:endParaRPr lang="en-US" sz="1400" i="1" dirty="0"/>
          </a:p>
          <a:p>
            <a:r>
              <a:rPr lang="en-US" sz="1400" dirty="0" err="1"/>
              <a:t>Uroj</a:t>
            </a:r>
            <a:r>
              <a:rPr lang="en-US" sz="1400" dirty="0"/>
              <a:t> t</a:t>
            </a:r>
            <a:r>
              <a:rPr lang="az-Cyrl-AZ" sz="1400" dirty="0"/>
              <a:t>ӫ </a:t>
            </a:r>
            <a:r>
              <a:rPr lang="en-US" sz="1400" dirty="0"/>
              <a:t>jet</a:t>
            </a:r>
            <a:r>
              <a:rPr lang="az-Cyrl-AZ" sz="1400" dirty="0"/>
              <a:t>ӫ </a:t>
            </a:r>
            <a:r>
              <a:rPr lang="en-US" sz="1400" dirty="0" err="1"/>
              <a:t>nj</a:t>
            </a:r>
            <a:r>
              <a:rPr lang="az-Cyrl-AZ" sz="1400" dirty="0"/>
              <a:t>ӫ </a:t>
            </a:r>
            <a:r>
              <a:rPr lang="en-US" sz="1400" dirty="0"/>
              <a:t>z</a:t>
            </a:r>
            <a:r>
              <a:rPr lang="az-Cyrl-AZ" sz="1400" dirty="0"/>
              <a:t>ӫ </a:t>
            </a:r>
            <a:r>
              <a:rPr lang="en-US" sz="1400" dirty="0" err="1"/>
              <a:t>i</a:t>
            </a:r>
            <a:r>
              <a:rPr lang="en-US" sz="1400" dirty="0"/>
              <a:t> v</a:t>
            </a:r>
            <a:r>
              <a:rPr lang="az-Cyrl-AZ" sz="1400" dirty="0"/>
              <a:t>ӫ</a:t>
            </a:r>
            <a:r>
              <a:rPr lang="en-US" sz="1400" dirty="0" err="1"/>
              <a:t>rtet</a:t>
            </a:r>
            <a:r>
              <a:rPr lang="az-Cyrl-AZ" sz="1400" dirty="0"/>
              <a:t>ӫ </a:t>
            </a:r>
            <a:r>
              <a:rPr lang="en-US" sz="1400" dirty="0" err="1"/>
              <a:t>i</a:t>
            </a:r>
            <a:r>
              <a:rPr lang="en-US" sz="1400" dirty="0"/>
              <a:t> s</a:t>
            </a:r>
            <a:r>
              <a:rPr lang="az-Cyrl-AZ" sz="1400" dirty="0"/>
              <a:t>ӫ </a:t>
            </a:r>
            <a:r>
              <a:rPr lang="en-US" sz="1400" dirty="0" err="1"/>
              <a:t>ardhmes</a:t>
            </a:r>
            <a:r>
              <a:rPr lang="en-US" sz="1400" dirty="0"/>
              <a:t> </a:t>
            </a:r>
            <a:r>
              <a:rPr lang="en-US" sz="1400" dirty="0" smtClean="0"/>
              <a:t> p</a:t>
            </a:r>
            <a:r>
              <a:rPr lang="az-Cyrl-AZ" sz="1400" dirty="0"/>
              <a:t>ӫ</a:t>
            </a:r>
            <a:r>
              <a:rPr lang="en-US" sz="1400" dirty="0"/>
              <a:t>r t</a:t>
            </a:r>
            <a:r>
              <a:rPr lang="az-Cyrl-AZ" sz="1400" dirty="0"/>
              <a:t>ӫ </a:t>
            </a:r>
            <a:r>
              <a:rPr lang="en-US" sz="1400" dirty="0" err="1"/>
              <a:t>gjith</a:t>
            </a:r>
            <a:r>
              <a:rPr lang="az-Cyrl-AZ" sz="1400" dirty="0"/>
              <a:t>ӫ </a:t>
            </a:r>
            <a:r>
              <a:rPr lang="en-US" sz="1400" dirty="0" err="1"/>
              <a:t>nx</a:t>
            </a:r>
            <a:r>
              <a:rPr lang="az-Cyrl-AZ" sz="1400" dirty="0"/>
              <a:t>ӫ</a:t>
            </a:r>
            <a:r>
              <a:rPr lang="en-US" sz="1400" dirty="0"/>
              <a:t>n</a:t>
            </a:r>
            <a:r>
              <a:rPr lang="az-Cyrl-AZ" sz="1400" dirty="0"/>
              <a:t>ӫ</a:t>
            </a:r>
            <a:r>
              <a:rPr lang="en-US" sz="1400" dirty="0" smtClean="0"/>
              <a:t>sit </a:t>
            </a:r>
            <a:r>
              <a:rPr lang="en-US" sz="1400" dirty="0" err="1" smtClean="0"/>
              <a:t>dhe</a:t>
            </a:r>
            <a:r>
              <a:rPr lang="en-US" sz="1400" dirty="0" smtClean="0"/>
              <a:t> </a:t>
            </a:r>
            <a:r>
              <a:rPr lang="en-US" sz="1400" dirty="0"/>
              <a:t>m</a:t>
            </a:r>
            <a:r>
              <a:rPr lang="az-Cyrl-AZ" sz="1400" dirty="0"/>
              <a:t>ӫ</a:t>
            </a:r>
            <a:r>
              <a:rPr lang="en-US" sz="1400" dirty="0" err="1" smtClean="0"/>
              <a:t>suesit</a:t>
            </a:r>
            <a:r>
              <a:rPr lang="en-US" sz="1400" dirty="0" smtClean="0"/>
              <a:t>, </a:t>
            </a:r>
            <a:r>
              <a:rPr lang="en-US" sz="1400" dirty="0"/>
              <a:t>t</a:t>
            </a:r>
            <a:r>
              <a:rPr lang="az-Cyrl-AZ" sz="1400" dirty="0"/>
              <a:t>ӫ </a:t>
            </a:r>
            <a:r>
              <a:rPr lang="en-US" sz="1400" dirty="0" err="1"/>
              <a:t>cil</a:t>
            </a:r>
            <a:r>
              <a:rPr lang="az-Cyrl-AZ" sz="1400" dirty="0"/>
              <a:t>ӫ</a:t>
            </a:r>
            <a:r>
              <a:rPr lang="en-US" sz="1400" dirty="0" err="1"/>
              <a:t>ve</a:t>
            </a:r>
            <a:r>
              <a:rPr lang="en-US" sz="1400" dirty="0"/>
              <a:t> </a:t>
            </a:r>
            <a:r>
              <a:rPr lang="en-US" sz="1400" dirty="0" err="1"/>
              <a:t>ajo</a:t>
            </a:r>
            <a:r>
              <a:rPr lang="en-US" sz="1400" dirty="0"/>
              <a:t> u </a:t>
            </a:r>
            <a:r>
              <a:rPr lang="en-US" sz="1400" dirty="0" err="1"/>
              <a:t>sh</a:t>
            </a:r>
            <a:r>
              <a:rPr lang="az-Cyrl-AZ" sz="1400" dirty="0"/>
              <a:t>ӫ</a:t>
            </a:r>
            <a:r>
              <a:rPr lang="en-US" sz="1400" dirty="0" err="1"/>
              <a:t>rben</a:t>
            </a:r>
            <a:r>
              <a:rPr lang="en-US" sz="1400" dirty="0" smtClean="0"/>
              <a:t>.</a:t>
            </a:r>
          </a:p>
          <a:p>
            <a:pPr algn="r"/>
            <a:r>
              <a:rPr lang="en-US" sz="1600" b="1" dirty="0" smtClean="0"/>
              <a:t>                                                         </a:t>
            </a:r>
            <a:r>
              <a:rPr lang="en-US" sz="1200" b="1" dirty="0" err="1" smtClean="0"/>
              <a:t>Intervistoi</a:t>
            </a:r>
            <a:r>
              <a:rPr lang="en-US" sz="1200" b="1" dirty="0" smtClean="0"/>
              <a:t>: </a:t>
            </a:r>
            <a:r>
              <a:rPr lang="en-US" sz="1200" b="1" dirty="0" err="1" smtClean="0"/>
              <a:t>Valide</a:t>
            </a:r>
            <a:r>
              <a:rPr lang="en-US" sz="1200" b="1" dirty="0" smtClean="0"/>
              <a:t> </a:t>
            </a:r>
            <a:r>
              <a:rPr lang="en-US" sz="1200" b="1" dirty="0" err="1" smtClean="0"/>
              <a:t>Dauti</a:t>
            </a:r>
            <a:r>
              <a:rPr lang="en-US" sz="1200" b="1" dirty="0" smtClean="0"/>
              <a:t> IV-2,Fitore </a:t>
            </a:r>
            <a:r>
              <a:rPr lang="en-US" sz="1200" b="1" dirty="0" err="1" smtClean="0"/>
              <a:t>Aliji</a:t>
            </a:r>
            <a:r>
              <a:rPr lang="en-US" sz="1200" b="1" dirty="0" smtClean="0"/>
              <a:t> IV -1</a:t>
            </a:r>
            <a:endParaRPr lang="en-US" sz="1200" b="1" dirty="0"/>
          </a:p>
        </p:txBody>
      </p:sp>
      <p:sp>
        <p:nvSpPr>
          <p:cNvPr id="6" name="Slide Number Placeholder 5"/>
          <p:cNvSpPr>
            <a:spLocks noGrp="1"/>
          </p:cNvSpPr>
          <p:nvPr>
            <p:ph type="sldNum" sz="quarter" idx="12"/>
          </p:nvPr>
        </p:nvSpPr>
        <p:spPr/>
        <p:txBody>
          <a:bodyPr/>
          <a:lstStyle/>
          <a:p>
            <a:fld id="{3C123EA3-3DE9-45C6-B1A0-8E436F7EB65A}" type="slidenum">
              <a:rPr lang="en-US" sz="1500" b="1" smtClean="0">
                <a:solidFill>
                  <a:schemeClr val="tx1"/>
                </a:solidFill>
              </a:rPr>
              <a:pPr/>
              <a:t>6</a:t>
            </a:fld>
            <a:endParaRPr lang="en-US" sz="1500" b="1" dirty="0">
              <a:solidFill>
                <a:schemeClr val="tx1"/>
              </a:solidFill>
            </a:endParaRPr>
          </a:p>
        </p:txBody>
      </p:sp>
      <p:sp>
        <p:nvSpPr>
          <p:cNvPr id="2" name="TextBox 1"/>
          <p:cNvSpPr txBox="1"/>
          <p:nvPr/>
        </p:nvSpPr>
        <p:spPr>
          <a:xfrm>
            <a:off x="114299" y="381000"/>
            <a:ext cx="6629400" cy="8340745"/>
          </a:xfrm>
          <a:prstGeom prst="rect">
            <a:avLst/>
          </a:prstGeom>
          <a:noFill/>
        </p:spPr>
        <p:txBody>
          <a:bodyPr wrap="square" rtlCol="0">
            <a:spAutoFit/>
          </a:bodyPr>
          <a:lstStyle/>
          <a:p>
            <a:pPr marL="285750" indent="-285750">
              <a:buFont typeface="Wingdings" pitchFamily="2" charset="2"/>
              <a:buChar char="v"/>
            </a:pPr>
            <a:r>
              <a:rPr lang="en-US" sz="1400" b="1" dirty="0" smtClean="0"/>
              <a:t>Sa </a:t>
            </a:r>
            <a:r>
              <a:rPr lang="en-US" sz="1400" b="1" dirty="0" err="1"/>
              <a:t>është</a:t>
            </a:r>
            <a:r>
              <a:rPr lang="en-US" sz="1400" b="1" dirty="0"/>
              <a:t> </a:t>
            </a:r>
            <a:r>
              <a:rPr lang="en-US" sz="1400" b="1" dirty="0" err="1"/>
              <a:t>interesimi</a:t>
            </a:r>
            <a:r>
              <a:rPr lang="en-US" sz="1400" b="1" dirty="0"/>
              <a:t> i </a:t>
            </a:r>
            <a:r>
              <a:rPr lang="en-US" sz="1400" b="1" dirty="0" err="1"/>
              <a:t>prindërve</a:t>
            </a:r>
            <a:r>
              <a:rPr lang="en-US" sz="1400" b="1" dirty="0"/>
              <a:t> </a:t>
            </a:r>
            <a:r>
              <a:rPr lang="en-US" sz="1400" b="1" dirty="0" err="1"/>
              <a:t>për</a:t>
            </a:r>
            <a:r>
              <a:rPr lang="en-US" sz="1400" b="1" dirty="0"/>
              <a:t> </a:t>
            </a:r>
            <a:r>
              <a:rPr lang="en-US" sz="1400" b="1" dirty="0" err="1"/>
              <a:t>të</a:t>
            </a:r>
            <a:r>
              <a:rPr lang="en-US" sz="1400" b="1" dirty="0"/>
              <a:t> </a:t>
            </a:r>
            <a:r>
              <a:rPr lang="en-US" sz="1400" b="1" dirty="0" err="1"/>
              <a:t>punuar</a:t>
            </a:r>
            <a:r>
              <a:rPr lang="en-US" sz="1400" b="1" dirty="0"/>
              <a:t> me </a:t>
            </a:r>
            <a:r>
              <a:rPr lang="en-US" sz="1400" b="1" dirty="0" err="1"/>
              <a:t>ju</a:t>
            </a:r>
            <a:r>
              <a:rPr lang="en-US" sz="1400" b="1" dirty="0" smtClean="0"/>
              <a:t>?</a:t>
            </a:r>
          </a:p>
          <a:p>
            <a:endParaRPr lang="en-US" sz="1400" dirty="0"/>
          </a:p>
          <a:p>
            <a:r>
              <a:rPr lang="en-US" sz="1400" dirty="0"/>
              <a:t>Sa i </a:t>
            </a:r>
            <a:r>
              <a:rPr lang="en-US" sz="1400" dirty="0" err="1"/>
              <a:t>përket</a:t>
            </a:r>
            <a:r>
              <a:rPr lang="en-US" sz="1400" dirty="0"/>
              <a:t> </a:t>
            </a:r>
            <a:r>
              <a:rPr lang="en-US" sz="1400" dirty="0" err="1"/>
              <a:t>interesit</a:t>
            </a:r>
            <a:r>
              <a:rPr lang="en-US" sz="1400" dirty="0"/>
              <a:t> </a:t>
            </a:r>
            <a:r>
              <a:rPr lang="en-US" sz="1400" dirty="0" err="1"/>
              <a:t>të</a:t>
            </a:r>
            <a:r>
              <a:rPr lang="en-US" sz="1400" dirty="0"/>
              <a:t> </a:t>
            </a:r>
            <a:r>
              <a:rPr lang="en-US" sz="1400" dirty="0" err="1"/>
              <a:t>prindërve</a:t>
            </a:r>
            <a:r>
              <a:rPr lang="en-US" sz="1400" dirty="0"/>
              <a:t> </a:t>
            </a:r>
            <a:r>
              <a:rPr lang="en-US" sz="1400" dirty="0" err="1"/>
              <a:t>për</a:t>
            </a:r>
            <a:r>
              <a:rPr lang="en-US" sz="1400" dirty="0"/>
              <a:t> </a:t>
            </a:r>
            <a:r>
              <a:rPr lang="en-US" sz="1400" dirty="0" err="1"/>
              <a:t>të</a:t>
            </a:r>
            <a:r>
              <a:rPr lang="en-US" sz="1400" dirty="0"/>
              <a:t> </a:t>
            </a:r>
            <a:r>
              <a:rPr lang="en-US" sz="1400" dirty="0" err="1" smtClean="0"/>
              <a:t>bashkëpunuar</a:t>
            </a:r>
            <a:r>
              <a:rPr lang="en-US" sz="1400" dirty="0" smtClean="0"/>
              <a:t> </a:t>
            </a:r>
            <a:r>
              <a:rPr lang="en-US" sz="1400" dirty="0"/>
              <a:t>me </a:t>
            </a:r>
            <a:r>
              <a:rPr lang="en-US" sz="1400" dirty="0" err="1" smtClean="0"/>
              <a:t>udhëheqësinë</a:t>
            </a:r>
            <a:r>
              <a:rPr lang="en-US" sz="1400" dirty="0" smtClean="0"/>
              <a:t> </a:t>
            </a:r>
            <a:r>
              <a:rPr lang="en-US" sz="1400" dirty="0"/>
              <a:t>e </a:t>
            </a:r>
            <a:r>
              <a:rPr lang="en-US" sz="1400" dirty="0" err="1"/>
              <a:t>shkollës</a:t>
            </a:r>
            <a:r>
              <a:rPr lang="en-US" sz="1400" dirty="0"/>
              <a:t> </a:t>
            </a:r>
            <a:r>
              <a:rPr lang="en-US" sz="1400" dirty="0" smtClean="0"/>
              <a:t> do </a:t>
            </a:r>
            <a:r>
              <a:rPr lang="en-US" sz="1400" dirty="0" err="1"/>
              <a:t>të</a:t>
            </a:r>
            <a:r>
              <a:rPr lang="en-US" sz="1400" dirty="0"/>
              <a:t> </a:t>
            </a:r>
            <a:r>
              <a:rPr lang="en-US" sz="1400" dirty="0" err="1"/>
              <a:t>thoja</a:t>
            </a:r>
            <a:r>
              <a:rPr lang="en-US" sz="1400" dirty="0"/>
              <a:t> se </a:t>
            </a:r>
            <a:r>
              <a:rPr lang="en-US" sz="1400" dirty="0" err="1"/>
              <a:t>këtu</a:t>
            </a:r>
            <a:r>
              <a:rPr lang="en-US" sz="1400" dirty="0"/>
              <a:t> </a:t>
            </a:r>
            <a:r>
              <a:rPr lang="en-US" sz="1400" dirty="0" err="1"/>
              <a:t>duhet</a:t>
            </a:r>
            <a:r>
              <a:rPr lang="en-US" sz="1400" dirty="0"/>
              <a:t> </a:t>
            </a:r>
            <a:r>
              <a:rPr lang="en-US" sz="1400" dirty="0" err="1"/>
              <a:t>kemi</a:t>
            </a:r>
            <a:r>
              <a:rPr lang="en-US" sz="1400" dirty="0"/>
              <a:t> </a:t>
            </a:r>
            <a:r>
              <a:rPr lang="en-US" sz="1400" dirty="0" err="1"/>
              <a:t>parasysh</a:t>
            </a:r>
            <a:r>
              <a:rPr lang="en-US" sz="1400" dirty="0"/>
              <a:t> </a:t>
            </a:r>
            <a:r>
              <a:rPr lang="en-US" sz="1400" dirty="0" smtClean="0"/>
              <a:t>tri </a:t>
            </a:r>
            <a:r>
              <a:rPr lang="en-US" sz="1400" dirty="0" err="1"/>
              <a:t>parime</a:t>
            </a:r>
            <a:r>
              <a:rPr lang="en-US" sz="1400" dirty="0"/>
              <a:t> </a:t>
            </a:r>
            <a:r>
              <a:rPr lang="en-US" sz="1400" dirty="0" err="1"/>
              <a:t>bazë</a:t>
            </a:r>
            <a:r>
              <a:rPr lang="en-US" sz="1400" dirty="0" smtClean="0"/>
              <a:t>:</a:t>
            </a:r>
            <a:endParaRPr lang="en-US" sz="1400" dirty="0"/>
          </a:p>
          <a:p>
            <a:pPr marL="285750" indent="-285750">
              <a:buFont typeface="Wingdings" pitchFamily="2" charset="2"/>
              <a:buChar char="§"/>
            </a:pPr>
            <a:r>
              <a:rPr lang="en-US" sz="1400" dirty="0" err="1" smtClean="0"/>
              <a:t>Prindërit</a:t>
            </a:r>
            <a:r>
              <a:rPr lang="en-US" sz="1400" dirty="0" smtClean="0"/>
              <a:t> </a:t>
            </a:r>
            <a:r>
              <a:rPr lang="en-US" sz="1400" dirty="0" err="1"/>
              <a:t>nuk</a:t>
            </a:r>
            <a:r>
              <a:rPr lang="en-US" sz="1400" dirty="0"/>
              <a:t> </a:t>
            </a:r>
            <a:r>
              <a:rPr lang="en-US" sz="1400" dirty="0" err="1"/>
              <a:t>duhet</a:t>
            </a:r>
            <a:r>
              <a:rPr lang="en-US" sz="1400" dirty="0"/>
              <a:t> </a:t>
            </a:r>
            <a:r>
              <a:rPr lang="en-US" sz="1400" dirty="0" err="1" smtClean="0"/>
              <a:t>injoruar</a:t>
            </a:r>
            <a:r>
              <a:rPr lang="en-US" sz="1400" dirty="0" smtClean="0"/>
              <a:t>, </a:t>
            </a:r>
            <a:r>
              <a:rPr lang="en-US" sz="1400" dirty="0" err="1" smtClean="0"/>
              <a:t>por</a:t>
            </a:r>
            <a:r>
              <a:rPr lang="en-US" sz="1400" dirty="0" smtClean="0"/>
              <a:t> </a:t>
            </a:r>
            <a:r>
              <a:rPr lang="en-US" sz="1400" dirty="0" err="1"/>
              <a:t>duhet</a:t>
            </a:r>
            <a:r>
              <a:rPr lang="en-US" sz="1400" dirty="0"/>
              <a:t> </a:t>
            </a:r>
            <a:r>
              <a:rPr lang="en-US" sz="1400" dirty="0" err="1" smtClean="0"/>
              <a:t>ftuar</a:t>
            </a:r>
            <a:endParaRPr lang="en-US" sz="1400" dirty="0"/>
          </a:p>
          <a:p>
            <a:pPr marL="285750" indent="-285750">
              <a:buFont typeface="Wingdings" pitchFamily="2" charset="2"/>
              <a:buChar char="§"/>
            </a:pPr>
            <a:r>
              <a:rPr lang="en-US" sz="1400" dirty="0" err="1" smtClean="0"/>
              <a:t>Prindërit</a:t>
            </a:r>
            <a:r>
              <a:rPr lang="en-US" sz="1400" dirty="0" smtClean="0"/>
              <a:t> </a:t>
            </a:r>
            <a:r>
              <a:rPr lang="en-US" sz="1400" dirty="0" err="1"/>
              <a:t>nuk</a:t>
            </a:r>
            <a:r>
              <a:rPr lang="en-US" sz="1400" dirty="0"/>
              <a:t> </a:t>
            </a:r>
            <a:r>
              <a:rPr lang="en-US" sz="1400" dirty="0" err="1"/>
              <a:t>duhen</a:t>
            </a:r>
            <a:r>
              <a:rPr lang="en-US" sz="1400" dirty="0"/>
              <a:t> </a:t>
            </a:r>
            <a:r>
              <a:rPr lang="en-US" sz="1400" dirty="0" err="1"/>
              <a:t>anashkaluar</a:t>
            </a:r>
            <a:r>
              <a:rPr lang="en-US" sz="1400" dirty="0"/>
              <a:t>, </a:t>
            </a:r>
            <a:r>
              <a:rPr lang="en-US" sz="1400" dirty="0" err="1"/>
              <a:t>por</a:t>
            </a:r>
            <a:r>
              <a:rPr lang="en-US" sz="1400" dirty="0"/>
              <a:t> </a:t>
            </a:r>
            <a:r>
              <a:rPr lang="en-US" sz="1400" dirty="0" err="1"/>
              <a:t>duhen</a:t>
            </a:r>
            <a:r>
              <a:rPr lang="en-US" sz="1400" dirty="0"/>
              <a:t> </a:t>
            </a:r>
            <a:r>
              <a:rPr lang="en-US" sz="1400" dirty="0" err="1" smtClean="0"/>
              <a:t>konsultuar</a:t>
            </a:r>
            <a:endParaRPr lang="en-US" sz="1400" dirty="0"/>
          </a:p>
          <a:p>
            <a:pPr marL="285750" indent="-285750">
              <a:buFont typeface="Wingdings" pitchFamily="2" charset="2"/>
              <a:buChar char="§"/>
            </a:pPr>
            <a:r>
              <a:rPr lang="en-US" sz="1400" dirty="0" err="1" smtClean="0"/>
              <a:t>Prindërit</a:t>
            </a:r>
            <a:r>
              <a:rPr lang="en-US" sz="1400" dirty="0" smtClean="0"/>
              <a:t> </a:t>
            </a:r>
            <a:r>
              <a:rPr lang="en-US" sz="1400" dirty="0" err="1"/>
              <a:t>nuk</a:t>
            </a:r>
            <a:r>
              <a:rPr lang="en-US" sz="1400" dirty="0"/>
              <a:t> </a:t>
            </a:r>
            <a:r>
              <a:rPr lang="en-US" sz="1400" dirty="0" err="1"/>
              <a:t>duhet</a:t>
            </a:r>
            <a:r>
              <a:rPr lang="en-US" sz="1400" dirty="0"/>
              <a:t> </a:t>
            </a:r>
            <a:r>
              <a:rPr lang="en-US" sz="1400" dirty="0" err="1"/>
              <a:t>dekurajuar</a:t>
            </a:r>
            <a:r>
              <a:rPr lang="en-US" sz="1400" dirty="0"/>
              <a:t>, </a:t>
            </a:r>
            <a:r>
              <a:rPr lang="en-US" sz="1400" dirty="0" err="1"/>
              <a:t>por</a:t>
            </a:r>
            <a:r>
              <a:rPr lang="en-US" sz="1400" dirty="0"/>
              <a:t> </a:t>
            </a:r>
            <a:r>
              <a:rPr lang="en-US" sz="1400" dirty="0" err="1" smtClean="0"/>
              <a:t>duhet</a:t>
            </a:r>
            <a:r>
              <a:rPr lang="en-US" sz="1400" dirty="0" smtClean="0"/>
              <a:t> </a:t>
            </a:r>
            <a:r>
              <a:rPr lang="en-US" sz="1400" dirty="0" err="1" smtClean="0"/>
              <a:t>inkurajuar</a:t>
            </a:r>
            <a:r>
              <a:rPr lang="en-US" sz="1400" dirty="0" smtClean="0"/>
              <a:t>.</a:t>
            </a:r>
            <a:endParaRPr lang="en-US" sz="1400" dirty="0"/>
          </a:p>
          <a:p>
            <a:r>
              <a:rPr lang="en-US" sz="1400" dirty="0"/>
              <a:t> </a:t>
            </a:r>
            <a:endParaRPr lang="en-US" sz="1400" dirty="0" smtClean="0"/>
          </a:p>
          <a:p>
            <a:pPr marL="285750" indent="-285750">
              <a:buFont typeface="Wingdings" pitchFamily="2" charset="2"/>
              <a:buChar char="v"/>
            </a:pPr>
            <a:r>
              <a:rPr lang="en-US" sz="1400" b="1" dirty="0" err="1" smtClean="0"/>
              <a:t>Ҫfarë</a:t>
            </a:r>
            <a:r>
              <a:rPr lang="en-US" sz="1400" b="1" dirty="0" smtClean="0"/>
              <a:t> </a:t>
            </a:r>
            <a:r>
              <a:rPr lang="en-US" sz="1400" b="1" dirty="0" err="1"/>
              <a:t>aktivitetesh</a:t>
            </a:r>
            <a:r>
              <a:rPr lang="en-US" sz="1400" b="1" dirty="0"/>
              <a:t> </a:t>
            </a:r>
            <a:r>
              <a:rPr lang="en-US" sz="1400" b="1" dirty="0" err="1"/>
              <a:t>organizon</a:t>
            </a:r>
            <a:r>
              <a:rPr lang="en-US" sz="1400" b="1" dirty="0"/>
              <a:t> </a:t>
            </a:r>
            <a:r>
              <a:rPr lang="en-US" sz="1400" b="1" dirty="0" err="1"/>
              <a:t>shkolla</a:t>
            </a:r>
            <a:r>
              <a:rPr lang="en-US" sz="1400" b="1" dirty="0"/>
              <a:t> </a:t>
            </a:r>
            <a:r>
              <a:rPr lang="en-US" sz="1400" b="1" dirty="0" err="1"/>
              <a:t>juaj</a:t>
            </a:r>
            <a:r>
              <a:rPr lang="en-US" sz="1400" b="1" dirty="0" smtClean="0"/>
              <a:t>?</a:t>
            </a:r>
          </a:p>
          <a:p>
            <a:endParaRPr lang="en-US" sz="1400" dirty="0"/>
          </a:p>
          <a:p>
            <a:r>
              <a:rPr lang="en-US" sz="1400" dirty="0" err="1"/>
              <a:t>Shkolla</a:t>
            </a:r>
            <a:r>
              <a:rPr lang="en-US" sz="1400" dirty="0"/>
              <a:t> </a:t>
            </a:r>
            <a:r>
              <a:rPr lang="en-US" sz="1400" dirty="0" err="1"/>
              <a:t>jonë</a:t>
            </a:r>
            <a:r>
              <a:rPr lang="en-US" sz="1400" dirty="0"/>
              <a:t> </a:t>
            </a:r>
            <a:r>
              <a:rPr lang="en-US" sz="1400" dirty="0" err="1" smtClean="0"/>
              <a:t>çdo</a:t>
            </a:r>
            <a:r>
              <a:rPr lang="en-US" sz="1400" dirty="0" smtClean="0"/>
              <a:t> </a:t>
            </a:r>
            <a:r>
              <a:rPr lang="en-US" sz="1400" dirty="0" err="1" smtClean="0"/>
              <a:t>herë</a:t>
            </a:r>
            <a:r>
              <a:rPr lang="en-US" sz="1400" dirty="0" smtClean="0"/>
              <a:t> </a:t>
            </a:r>
            <a:r>
              <a:rPr lang="en-US" sz="1400" dirty="0" err="1"/>
              <a:t>ka</a:t>
            </a:r>
            <a:r>
              <a:rPr lang="en-US" sz="1400" dirty="0"/>
              <a:t> </a:t>
            </a:r>
            <a:r>
              <a:rPr lang="en-US" sz="1400" dirty="0" err="1"/>
              <a:t>organizuar</a:t>
            </a:r>
            <a:r>
              <a:rPr lang="en-US" sz="1400" dirty="0"/>
              <a:t> </a:t>
            </a:r>
            <a:r>
              <a:rPr lang="en-US" sz="1400" dirty="0" err="1"/>
              <a:t>dhe</a:t>
            </a:r>
            <a:r>
              <a:rPr lang="en-US" sz="1400" dirty="0"/>
              <a:t> </a:t>
            </a:r>
            <a:r>
              <a:rPr lang="en-US" sz="1400" dirty="0" err="1"/>
              <a:t>organzion</a:t>
            </a:r>
            <a:r>
              <a:rPr lang="en-US" sz="1400" dirty="0"/>
              <a:t> </a:t>
            </a:r>
            <a:r>
              <a:rPr lang="en-US" sz="1400" dirty="0" err="1"/>
              <a:t>aktivitete</a:t>
            </a:r>
            <a:r>
              <a:rPr lang="en-US" sz="1400" dirty="0"/>
              <a:t> </a:t>
            </a:r>
            <a:r>
              <a:rPr lang="en-US" sz="1400" dirty="0" err="1"/>
              <a:t>të</a:t>
            </a:r>
            <a:r>
              <a:rPr lang="en-US" sz="1400" dirty="0"/>
              <a:t> </a:t>
            </a:r>
            <a:r>
              <a:rPr lang="en-US" sz="1400" dirty="0" err="1"/>
              <a:t>rëndësishme</a:t>
            </a:r>
            <a:r>
              <a:rPr lang="en-US" sz="1400" dirty="0"/>
              <a:t>, </a:t>
            </a:r>
            <a:r>
              <a:rPr lang="en-US" sz="1400" dirty="0" err="1"/>
              <a:t>ku</a:t>
            </a:r>
            <a:r>
              <a:rPr lang="en-US" sz="1400" dirty="0"/>
              <a:t> </a:t>
            </a:r>
            <a:r>
              <a:rPr lang="en-US" sz="1400" dirty="0" err="1"/>
              <a:t>për</a:t>
            </a:r>
            <a:r>
              <a:rPr lang="en-US" sz="1400" dirty="0"/>
              <a:t> </a:t>
            </a:r>
            <a:r>
              <a:rPr lang="en-US" sz="1400" dirty="0" err="1"/>
              <a:t>ç</a:t>
            </a:r>
            <a:r>
              <a:rPr lang="en-US" sz="1400" dirty="0" err="1" smtClean="0"/>
              <a:t>do</a:t>
            </a:r>
            <a:r>
              <a:rPr lang="en-US" sz="1400" dirty="0" smtClean="0"/>
              <a:t> </a:t>
            </a:r>
            <a:r>
              <a:rPr lang="en-US" sz="1400" dirty="0" err="1"/>
              <a:t>festë</a:t>
            </a:r>
            <a:r>
              <a:rPr lang="en-US" sz="1400" dirty="0"/>
              <a:t> </a:t>
            </a:r>
            <a:r>
              <a:rPr lang="en-US" sz="1400" dirty="0" err="1"/>
              <a:t>kombëtare</a:t>
            </a:r>
            <a:r>
              <a:rPr lang="en-US" sz="1400" dirty="0"/>
              <a:t> </a:t>
            </a:r>
            <a:r>
              <a:rPr lang="en-US" sz="1400" dirty="0" err="1"/>
              <a:t>apo</a:t>
            </a:r>
            <a:r>
              <a:rPr lang="en-US" sz="1400" dirty="0"/>
              <a:t> </a:t>
            </a:r>
            <a:r>
              <a:rPr lang="en-US" sz="1400" dirty="0" err="1" smtClean="0"/>
              <a:t>datë</a:t>
            </a:r>
            <a:r>
              <a:rPr lang="en-US" sz="1400" dirty="0" smtClean="0"/>
              <a:t> </a:t>
            </a:r>
            <a:r>
              <a:rPr lang="en-US" sz="1400" dirty="0" err="1"/>
              <a:t>tjetër</a:t>
            </a:r>
            <a:r>
              <a:rPr lang="en-US" sz="1400" dirty="0"/>
              <a:t> me </a:t>
            </a:r>
            <a:r>
              <a:rPr lang="en-US" sz="1400" dirty="0" err="1"/>
              <a:t>rëndësi</a:t>
            </a:r>
            <a:r>
              <a:rPr lang="en-US" sz="1400" dirty="0"/>
              <a:t> </a:t>
            </a:r>
            <a:r>
              <a:rPr lang="en-US" sz="1400" dirty="0" err="1"/>
              <a:t>mësimdhënësit</a:t>
            </a:r>
            <a:r>
              <a:rPr lang="en-US" sz="1400" dirty="0"/>
              <a:t> </a:t>
            </a:r>
            <a:r>
              <a:rPr lang="en-US" sz="1400" dirty="0" err="1"/>
              <a:t>dhe</a:t>
            </a:r>
            <a:r>
              <a:rPr lang="en-US" sz="1400" dirty="0"/>
              <a:t> </a:t>
            </a:r>
            <a:r>
              <a:rPr lang="en-US" sz="1400" dirty="0" err="1"/>
              <a:t>nxënësit</a:t>
            </a:r>
            <a:r>
              <a:rPr lang="en-US" sz="1400" dirty="0"/>
              <a:t> </a:t>
            </a:r>
            <a:r>
              <a:rPr lang="en-US" sz="1400" dirty="0" err="1"/>
              <a:t>tanë</a:t>
            </a:r>
            <a:r>
              <a:rPr lang="en-US" sz="1400" dirty="0"/>
              <a:t> </a:t>
            </a:r>
            <a:r>
              <a:rPr lang="en-US" sz="1400" dirty="0" err="1"/>
              <a:t>përgatisin</a:t>
            </a:r>
            <a:r>
              <a:rPr lang="en-US" sz="1400" dirty="0"/>
              <a:t> </a:t>
            </a:r>
            <a:r>
              <a:rPr lang="en-US" sz="1400" dirty="0" err="1"/>
              <a:t>programe</a:t>
            </a:r>
            <a:r>
              <a:rPr lang="en-US" sz="1400" dirty="0"/>
              <a:t> </a:t>
            </a:r>
            <a:r>
              <a:rPr lang="en-US" sz="1400" dirty="0" err="1"/>
              <a:t>kulturore-artistike</a:t>
            </a:r>
            <a:r>
              <a:rPr lang="en-US" sz="1400" dirty="0"/>
              <a:t>.</a:t>
            </a:r>
          </a:p>
          <a:p>
            <a:r>
              <a:rPr lang="en-US" sz="1400" dirty="0" smtClean="0"/>
              <a:t>Do </a:t>
            </a:r>
            <a:r>
              <a:rPr lang="en-US" sz="1400" dirty="0" err="1"/>
              <a:t>të</a:t>
            </a:r>
            <a:r>
              <a:rPr lang="en-US" sz="1400" dirty="0"/>
              <a:t> </a:t>
            </a:r>
            <a:r>
              <a:rPr lang="en-US" sz="1400" dirty="0" err="1" smtClean="0"/>
              <a:t>potencoja</a:t>
            </a:r>
            <a:r>
              <a:rPr lang="en-US" sz="1400" dirty="0" smtClean="0"/>
              <a:t>: </a:t>
            </a:r>
            <a:r>
              <a:rPr lang="en-US" sz="1400" dirty="0" err="1"/>
              <a:t>aktivitete</a:t>
            </a:r>
            <a:r>
              <a:rPr lang="en-US" sz="1400" dirty="0"/>
              <a:t> </a:t>
            </a:r>
            <a:r>
              <a:rPr lang="en-US" sz="1400" dirty="0" err="1"/>
              <a:t>për</a:t>
            </a:r>
            <a:r>
              <a:rPr lang="en-US" sz="1400" dirty="0"/>
              <a:t> </a:t>
            </a:r>
            <a:r>
              <a:rPr lang="en-US" sz="1400" dirty="0" err="1"/>
              <a:t>nderë</a:t>
            </a:r>
            <a:r>
              <a:rPr lang="en-US" sz="1400" dirty="0"/>
              <a:t> </a:t>
            </a:r>
            <a:r>
              <a:rPr lang="en-US" sz="1400" dirty="0" err="1"/>
              <a:t>të</a:t>
            </a:r>
            <a:r>
              <a:rPr lang="en-US" sz="1400" dirty="0"/>
              <a:t> </a:t>
            </a:r>
            <a:r>
              <a:rPr lang="en-US" sz="1400" dirty="0" err="1"/>
              <a:t>D</a:t>
            </a:r>
            <a:r>
              <a:rPr lang="en-US" sz="1400" dirty="0" err="1" smtClean="0"/>
              <a:t>itës</a:t>
            </a:r>
            <a:r>
              <a:rPr lang="en-US" sz="1400" dirty="0" smtClean="0"/>
              <a:t> </a:t>
            </a:r>
            <a:r>
              <a:rPr lang="en-US" sz="1400" dirty="0" err="1"/>
              <a:t>së</a:t>
            </a:r>
            <a:r>
              <a:rPr lang="en-US" sz="1400" dirty="0"/>
              <a:t> </a:t>
            </a:r>
            <a:r>
              <a:rPr lang="en-US" sz="1400" dirty="0" err="1" smtClean="0"/>
              <a:t>Shkollës</a:t>
            </a:r>
            <a:r>
              <a:rPr lang="en-US" sz="1400" dirty="0" smtClean="0"/>
              <a:t>,  </a:t>
            </a:r>
            <a:r>
              <a:rPr lang="en-US" sz="1400" dirty="0" err="1" smtClean="0"/>
              <a:t>aktivitete</a:t>
            </a:r>
            <a:r>
              <a:rPr lang="en-US" sz="1400" dirty="0" smtClean="0"/>
              <a:t> </a:t>
            </a:r>
            <a:r>
              <a:rPr lang="en-US" sz="1400" dirty="0" err="1" smtClean="0"/>
              <a:t>për</a:t>
            </a:r>
            <a:r>
              <a:rPr lang="en-US" sz="1400" dirty="0" smtClean="0"/>
              <a:t>                       </a:t>
            </a:r>
            <a:r>
              <a:rPr lang="en-US" sz="1400" dirty="0" err="1"/>
              <a:t>D</a:t>
            </a:r>
            <a:r>
              <a:rPr lang="en-US" sz="1400" dirty="0" err="1" smtClean="0"/>
              <a:t>itën</a:t>
            </a:r>
            <a:r>
              <a:rPr lang="en-US" sz="1400" dirty="0" smtClean="0"/>
              <a:t> </a:t>
            </a:r>
            <a:r>
              <a:rPr lang="en-US" sz="1400" dirty="0"/>
              <a:t>e </a:t>
            </a:r>
            <a:r>
              <a:rPr lang="en-US" sz="1400" dirty="0" err="1"/>
              <a:t>Mësuesit</a:t>
            </a:r>
            <a:r>
              <a:rPr lang="en-US" sz="1400" dirty="0"/>
              <a:t>, </a:t>
            </a:r>
            <a:r>
              <a:rPr lang="en-US" sz="1400" dirty="0" err="1" smtClean="0"/>
              <a:t>aktivitete</a:t>
            </a:r>
            <a:r>
              <a:rPr lang="en-US" sz="1400" dirty="0" smtClean="0"/>
              <a:t> </a:t>
            </a:r>
            <a:r>
              <a:rPr lang="en-US" sz="1400" dirty="0" err="1"/>
              <a:t>për</a:t>
            </a:r>
            <a:r>
              <a:rPr lang="en-US" sz="1400" dirty="0"/>
              <a:t> </a:t>
            </a:r>
            <a:r>
              <a:rPr lang="en-US" sz="1400" dirty="0" smtClean="0"/>
              <a:t>28 </a:t>
            </a:r>
            <a:r>
              <a:rPr lang="en-US" sz="1400" dirty="0" err="1" smtClean="0"/>
              <a:t>Nëntorin</a:t>
            </a:r>
            <a:r>
              <a:rPr lang="en-US" sz="1400" dirty="0" smtClean="0"/>
              <a:t>, </a:t>
            </a:r>
            <a:r>
              <a:rPr lang="en-US" sz="1400" dirty="0" err="1" smtClean="0"/>
              <a:t>gara</a:t>
            </a:r>
            <a:r>
              <a:rPr lang="en-US" sz="1400" dirty="0" smtClean="0"/>
              <a:t> sportive, </a:t>
            </a:r>
            <a:r>
              <a:rPr lang="en-US" sz="1400" dirty="0" err="1" smtClean="0"/>
              <a:t>kuize</a:t>
            </a:r>
            <a:r>
              <a:rPr lang="en-US" sz="1400" dirty="0" smtClean="0"/>
              <a:t> </a:t>
            </a:r>
            <a:r>
              <a:rPr lang="en-US" sz="1400" dirty="0" err="1"/>
              <a:t>të</a:t>
            </a:r>
            <a:r>
              <a:rPr lang="en-US" sz="1400" dirty="0"/>
              <a:t> </a:t>
            </a:r>
            <a:r>
              <a:rPr lang="en-US" sz="1400" dirty="0" err="1"/>
              <a:t>diturisë</a:t>
            </a:r>
            <a:r>
              <a:rPr lang="en-US" sz="1400" dirty="0"/>
              <a:t>, </a:t>
            </a:r>
            <a:r>
              <a:rPr lang="en-US" sz="1400" dirty="0" err="1" smtClean="0"/>
              <a:t>aktivitet</a:t>
            </a:r>
            <a:r>
              <a:rPr lang="en-US" sz="1400" dirty="0" smtClean="0"/>
              <a:t> </a:t>
            </a:r>
            <a:r>
              <a:rPr lang="en-US" sz="1400" dirty="0" err="1"/>
              <a:t>për</a:t>
            </a:r>
            <a:r>
              <a:rPr lang="en-US" sz="1400" dirty="0"/>
              <a:t> </a:t>
            </a:r>
            <a:r>
              <a:rPr lang="en-US" sz="1400" dirty="0" err="1"/>
              <a:t>nderë</a:t>
            </a:r>
            <a:r>
              <a:rPr lang="en-US" sz="1400" dirty="0"/>
              <a:t> </a:t>
            </a:r>
            <a:r>
              <a:rPr lang="en-US" sz="1400" dirty="0" err="1"/>
              <a:t>të</a:t>
            </a:r>
            <a:r>
              <a:rPr lang="en-US" sz="1400" dirty="0"/>
              <a:t> </a:t>
            </a:r>
            <a:r>
              <a:rPr lang="en-US" sz="1400" dirty="0" err="1"/>
              <a:t>muajit</a:t>
            </a:r>
            <a:r>
              <a:rPr lang="en-US" sz="1400" dirty="0"/>
              <a:t> </a:t>
            </a:r>
            <a:r>
              <a:rPr lang="en-US" sz="1400" dirty="0" err="1"/>
              <a:t>të</a:t>
            </a:r>
            <a:r>
              <a:rPr lang="en-US" sz="1400" dirty="0"/>
              <a:t> </a:t>
            </a:r>
            <a:r>
              <a:rPr lang="en-US" sz="1400" dirty="0" err="1" smtClean="0"/>
              <a:t>librit</a:t>
            </a:r>
            <a:r>
              <a:rPr lang="en-US" sz="1400" dirty="0" smtClean="0"/>
              <a:t>, </a:t>
            </a:r>
            <a:r>
              <a:rPr lang="en-US" sz="1400" dirty="0" err="1" smtClean="0"/>
              <a:t>aktivitete</a:t>
            </a:r>
            <a:r>
              <a:rPr lang="en-US" sz="1400" dirty="0" smtClean="0"/>
              <a:t> </a:t>
            </a:r>
            <a:r>
              <a:rPr lang="en-US" sz="1400" dirty="0" err="1"/>
              <a:t>të</a:t>
            </a:r>
            <a:r>
              <a:rPr lang="en-US" sz="1400" dirty="0"/>
              <a:t> </a:t>
            </a:r>
            <a:r>
              <a:rPr lang="en-US" sz="1400" dirty="0" err="1"/>
              <a:t>ndryshme</a:t>
            </a:r>
            <a:r>
              <a:rPr lang="en-US" sz="1400" dirty="0"/>
              <a:t> duke </a:t>
            </a:r>
            <a:r>
              <a:rPr lang="en-US" sz="1400" dirty="0" err="1"/>
              <a:t>prezantuar</a:t>
            </a:r>
            <a:r>
              <a:rPr lang="en-US" sz="1400" dirty="0"/>
              <a:t> </a:t>
            </a:r>
            <a:r>
              <a:rPr lang="en-US" sz="1400" dirty="0" err="1"/>
              <a:t>traditën</a:t>
            </a:r>
            <a:r>
              <a:rPr lang="en-US" sz="1400" dirty="0"/>
              <a:t>, </a:t>
            </a:r>
            <a:r>
              <a:rPr lang="en-US" sz="1400" dirty="0" err="1"/>
              <a:t>kulturën</a:t>
            </a:r>
            <a:r>
              <a:rPr lang="en-US" sz="1400" dirty="0"/>
              <a:t> </a:t>
            </a:r>
            <a:r>
              <a:rPr lang="en-US" sz="1400" dirty="0" err="1"/>
              <a:t>etj</a:t>
            </a:r>
            <a:r>
              <a:rPr lang="en-US" sz="1400" dirty="0"/>
              <a:t>;</a:t>
            </a:r>
          </a:p>
          <a:p>
            <a:r>
              <a:rPr lang="en-US" sz="1400" dirty="0" err="1"/>
              <a:t>Në</a:t>
            </a:r>
            <a:r>
              <a:rPr lang="en-US" sz="1400" dirty="0"/>
              <a:t> </a:t>
            </a:r>
            <a:r>
              <a:rPr lang="en-US" sz="1400" dirty="0" err="1"/>
              <a:t>kuadër</a:t>
            </a:r>
            <a:r>
              <a:rPr lang="en-US" sz="1400" dirty="0"/>
              <a:t> </a:t>
            </a:r>
            <a:r>
              <a:rPr lang="en-US" sz="1400" dirty="0" err="1"/>
              <a:t>të</a:t>
            </a:r>
            <a:r>
              <a:rPr lang="en-US" sz="1400" dirty="0"/>
              <a:t> </a:t>
            </a:r>
            <a:r>
              <a:rPr lang="en-US" sz="1400" dirty="0" err="1"/>
              <a:t>shkollës</a:t>
            </a:r>
            <a:r>
              <a:rPr lang="en-US" sz="1400" dirty="0"/>
              <a:t> </a:t>
            </a:r>
            <a:r>
              <a:rPr lang="en-US" sz="1400" dirty="0" smtClean="0"/>
              <a:t> </a:t>
            </a:r>
            <a:r>
              <a:rPr lang="en-US" sz="1400" dirty="0" err="1" smtClean="0"/>
              <a:t>tonë</a:t>
            </a:r>
            <a:r>
              <a:rPr lang="en-US" sz="1400" dirty="0" smtClean="0"/>
              <a:t> </a:t>
            </a:r>
            <a:r>
              <a:rPr lang="en-US" sz="1400" dirty="0" err="1" smtClean="0"/>
              <a:t>funksionojnë</a:t>
            </a:r>
            <a:r>
              <a:rPr lang="en-US" sz="1400" dirty="0" smtClean="0"/>
              <a:t> </a:t>
            </a:r>
            <a:r>
              <a:rPr lang="en-US" sz="1400" dirty="0" err="1"/>
              <a:t>edhe</a:t>
            </a:r>
            <a:r>
              <a:rPr lang="en-US" sz="1400" dirty="0"/>
              <a:t> </a:t>
            </a:r>
            <a:r>
              <a:rPr lang="en-US" sz="1400" dirty="0" err="1"/>
              <a:t>grupet</a:t>
            </a:r>
            <a:r>
              <a:rPr lang="en-US" sz="1400" dirty="0"/>
              <a:t> </a:t>
            </a:r>
            <a:r>
              <a:rPr lang="en-US" sz="1400" dirty="0" err="1" smtClean="0"/>
              <a:t>siç</a:t>
            </a:r>
            <a:r>
              <a:rPr lang="en-US" sz="1400" dirty="0" smtClean="0"/>
              <a:t> </a:t>
            </a:r>
            <a:r>
              <a:rPr lang="en-US" sz="1400" dirty="0" err="1"/>
              <a:t>janë</a:t>
            </a:r>
            <a:r>
              <a:rPr lang="en-US" sz="1400" dirty="0"/>
              <a:t>:</a:t>
            </a:r>
          </a:p>
          <a:p>
            <a:r>
              <a:rPr lang="en-US" sz="1400" dirty="0"/>
              <a:t>1</a:t>
            </a:r>
            <a:r>
              <a:rPr lang="en-US" sz="1400" dirty="0" smtClean="0"/>
              <a:t>. </a:t>
            </a:r>
            <a:r>
              <a:rPr lang="en-US" sz="1400" dirty="0" err="1" smtClean="0"/>
              <a:t>Grupi</a:t>
            </a:r>
            <a:r>
              <a:rPr lang="en-US" sz="1400" dirty="0" smtClean="0"/>
              <a:t> </a:t>
            </a:r>
            <a:r>
              <a:rPr lang="en-US" sz="1400" dirty="0" err="1" smtClean="0"/>
              <a:t>letrar</a:t>
            </a:r>
            <a:endParaRPr lang="en-US" sz="1400" dirty="0"/>
          </a:p>
          <a:p>
            <a:r>
              <a:rPr lang="en-US" sz="1400" dirty="0"/>
              <a:t>2</a:t>
            </a:r>
            <a:r>
              <a:rPr lang="en-US" sz="1400" dirty="0" smtClean="0"/>
              <a:t>. </a:t>
            </a:r>
            <a:r>
              <a:rPr lang="en-US" sz="1400" dirty="0" err="1" smtClean="0"/>
              <a:t>Grupi</a:t>
            </a:r>
            <a:r>
              <a:rPr lang="en-US" sz="1400" dirty="0" smtClean="0"/>
              <a:t> </a:t>
            </a:r>
            <a:r>
              <a:rPr lang="en-US" sz="1400" dirty="0"/>
              <a:t>i </a:t>
            </a:r>
            <a:r>
              <a:rPr lang="en-US" sz="1400" dirty="0" err="1" smtClean="0"/>
              <a:t>matematikantëve</a:t>
            </a:r>
            <a:endParaRPr lang="en-US" sz="1400" dirty="0"/>
          </a:p>
          <a:p>
            <a:r>
              <a:rPr lang="en-US" sz="1400" dirty="0"/>
              <a:t>3</a:t>
            </a:r>
            <a:r>
              <a:rPr lang="en-US" sz="1400" dirty="0" smtClean="0"/>
              <a:t>. </a:t>
            </a:r>
            <a:r>
              <a:rPr lang="en-US" sz="1400" dirty="0" err="1" smtClean="0"/>
              <a:t>Grupi</a:t>
            </a:r>
            <a:r>
              <a:rPr lang="en-US" sz="1400" dirty="0" smtClean="0"/>
              <a:t> </a:t>
            </a:r>
            <a:r>
              <a:rPr lang="en-US" sz="1400" dirty="0"/>
              <a:t>i </a:t>
            </a:r>
            <a:r>
              <a:rPr lang="en-US" sz="1400" dirty="0" err="1" smtClean="0"/>
              <a:t>fizikantëve</a:t>
            </a:r>
            <a:endParaRPr lang="en-US" sz="1400" dirty="0"/>
          </a:p>
          <a:p>
            <a:r>
              <a:rPr lang="en-US" sz="1400" dirty="0"/>
              <a:t>4</a:t>
            </a:r>
            <a:r>
              <a:rPr lang="en-US" sz="1400" dirty="0" smtClean="0"/>
              <a:t>. </a:t>
            </a:r>
            <a:r>
              <a:rPr lang="en-US" sz="1400" dirty="0" err="1" smtClean="0"/>
              <a:t>Grupi</a:t>
            </a:r>
            <a:r>
              <a:rPr lang="en-US" sz="1400" dirty="0" smtClean="0"/>
              <a:t> </a:t>
            </a:r>
            <a:r>
              <a:rPr lang="en-US" sz="1400" dirty="0" err="1" smtClean="0"/>
              <a:t>dramatik</a:t>
            </a:r>
            <a:endParaRPr lang="en-US" sz="1400" dirty="0"/>
          </a:p>
          <a:p>
            <a:r>
              <a:rPr lang="en-US" sz="1400" dirty="0"/>
              <a:t>5</a:t>
            </a:r>
            <a:r>
              <a:rPr lang="en-US" sz="1400" dirty="0" smtClean="0"/>
              <a:t>. </a:t>
            </a:r>
            <a:r>
              <a:rPr lang="en-US" sz="1400" dirty="0" err="1" smtClean="0"/>
              <a:t>Kori</a:t>
            </a:r>
            <a:r>
              <a:rPr lang="en-US" sz="1400" dirty="0" smtClean="0"/>
              <a:t> </a:t>
            </a:r>
            <a:r>
              <a:rPr lang="en-US" sz="1400" dirty="0"/>
              <a:t>i </a:t>
            </a:r>
            <a:r>
              <a:rPr lang="en-US" sz="1400" dirty="0" err="1" smtClean="0"/>
              <a:t>shkollës</a:t>
            </a:r>
            <a:endParaRPr lang="en-US" sz="1400" dirty="0"/>
          </a:p>
          <a:p>
            <a:r>
              <a:rPr lang="en-US" sz="1400" dirty="0" smtClean="0"/>
              <a:t>6. </a:t>
            </a:r>
            <a:r>
              <a:rPr lang="en-US" sz="1400" dirty="0" err="1" smtClean="0"/>
              <a:t>Aktivitetet</a:t>
            </a:r>
            <a:r>
              <a:rPr lang="en-US" sz="1400" dirty="0" smtClean="0"/>
              <a:t> </a:t>
            </a:r>
            <a:r>
              <a:rPr lang="en-US" sz="1400" dirty="0" err="1" smtClean="0"/>
              <a:t>jashtë</a:t>
            </a:r>
            <a:r>
              <a:rPr lang="en-US" sz="1400" dirty="0" smtClean="0"/>
              <a:t> </a:t>
            </a:r>
            <a:r>
              <a:rPr lang="en-US" sz="1400" dirty="0" err="1" smtClean="0"/>
              <a:t>shkollore</a:t>
            </a:r>
            <a:r>
              <a:rPr lang="en-US" sz="1400" dirty="0"/>
              <a:t> </a:t>
            </a:r>
            <a:r>
              <a:rPr lang="en-US" sz="1400" dirty="0" smtClean="0"/>
              <a:t>e </a:t>
            </a:r>
            <a:r>
              <a:rPr lang="en-US" sz="1400" dirty="0" err="1" smtClean="0"/>
              <a:t>të</a:t>
            </a:r>
            <a:r>
              <a:rPr lang="en-US" sz="1400" dirty="0" smtClean="0"/>
              <a:t> </a:t>
            </a:r>
            <a:r>
              <a:rPr lang="en-US" sz="1400" dirty="0" err="1" smtClean="0"/>
              <a:t>tjera</a:t>
            </a:r>
            <a:r>
              <a:rPr lang="en-US" sz="1400" dirty="0" smtClean="0"/>
              <a:t>…</a:t>
            </a:r>
          </a:p>
          <a:p>
            <a:endParaRPr lang="en-US" sz="1400" dirty="0" smtClean="0"/>
          </a:p>
          <a:p>
            <a:pPr marL="285750" indent="-285750">
              <a:buFont typeface="Wingdings" pitchFamily="2" charset="2"/>
              <a:buChar char="v"/>
            </a:pPr>
            <a:r>
              <a:rPr lang="en-US" sz="1400" b="1" dirty="0" err="1" smtClean="0"/>
              <a:t>Ҫfarë</a:t>
            </a:r>
            <a:r>
              <a:rPr lang="en-US" sz="1400" b="1" dirty="0" smtClean="0"/>
              <a:t> </a:t>
            </a:r>
            <a:r>
              <a:rPr lang="en-US" sz="1400" b="1" dirty="0" err="1" smtClean="0"/>
              <a:t>metodash</a:t>
            </a:r>
            <a:r>
              <a:rPr lang="en-US" sz="1400" b="1" dirty="0" smtClean="0"/>
              <a:t> </a:t>
            </a:r>
            <a:r>
              <a:rPr lang="en-US" sz="1400" b="1" dirty="0" err="1" smtClean="0"/>
              <a:t>përdorni</a:t>
            </a:r>
            <a:r>
              <a:rPr lang="en-US" sz="1400" b="1" dirty="0" smtClean="0"/>
              <a:t> </a:t>
            </a:r>
            <a:r>
              <a:rPr lang="en-US" sz="1400" b="1" dirty="0" err="1" smtClean="0"/>
              <a:t>për</a:t>
            </a:r>
            <a:r>
              <a:rPr lang="en-US" sz="1400" b="1" dirty="0" smtClean="0"/>
              <a:t> </a:t>
            </a:r>
            <a:r>
              <a:rPr lang="en-US" sz="1400" b="1" dirty="0" err="1" smtClean="0"/>
              <a:t>t’i</a:t>
            </a:r>
            <a:r>
              <a:rPr lang="en-US" sz="1400" b="1" dirty="0" smtClean="0"/>
              <a:t> </a:t>
            </a:r>
            <a:r>
              <a:rPr lang="en-US" sz="1400" b="1" dirty="0" err="1" smtClean="0"/>
              <a:t>motivuar</a:t>
            </a:r>
            <a:r>
              <a:rPr lang="en-US" sz="1400" b="1" dirty="0" smtClean="0"/>
              <a:t> </a:t>
            </a:r>
            <a:r>
              <a:rPr lang="en-US" sz="1400" b="1" dirty="0" err="1" smtClean="0"/>
              <a:t>nxënësit</a:t>
            </a:r>
            <a:r>
              <a:rPr lang="en-US" sz="1400" b="1" dirty="0" smtClean="0"/>
              <a:t>?</a:t>
            </a:r>
          </a:p>
          <a:p>
            <a:endParaRPr lang="en-US" sz="1400" b="1" dirty="0" smtClean="0"/>
          </a:p>
          <a:p>
            <a:r>
              <a:rPr lang="en-US" sz="1400" dirty="0" err="1" smtClean="0"/>
              <a:t>Metoda</a:t>
            </a:r>
            <a:r>
              <a:rPr lang="en-US" sz="1400" dirty="0" smtClean="0"/>
              <a:t> </a:t>
            </a:r>
            <a:r>
              <a:rPr lang="en-US" sz="1400" dirty="0" err="1" smtClean="0"/>
              <a:t>për</a:t>
            </a:r>
            <a:r>
              <a:rPr lang="en-US" sz="1400" dirty="0" smtClean="0"/>
              <a:t> </a:t>
            </a:r>
            <a:r>
              <a:rPr lang="en-US" sz="1400" dirty="0" err="1" smtClean="0"/>
              <a:t>motivimin</a:t>
            </a:r>
            <a:r>
              <a:rPr lang="en-US" sz="1400" dirty="0" smtClean="0"/>
              <a:t> e </a:t>
            </a:r>
            <a:r>
              <a:rPr lang="en-US" sz="1400" dirty="0" err="1" smtClean="0"/>
              <a:t>nxënësve</a:t>
            </a:r>
            <a:r>
              <a:rPr lang="en-US" sz="1400" dirty="0" smtClean="0"/>
              <a:t>  </a:t>
            </a:r>
            <a:r>
              <a:rPr lang="en-US" sz="1400" dirty="0" err="1" smtClean="0"/>
              <a:t>ka</a:t>
            </a:r>
            <a:r>
              <a:rPr lang="en-US" sz="1400" dirty="0" smtClean="0"/>
              <a:t> </a:t>
            </a:r>
            <a:r>
              <a:rPr lang="en-US" sz="1400" dirty="0" err="1" smtClean="0"/>
              <a:t>që</a:t>
            </a:r>
            <a:r>
              <a:rPr lang="en-US" sz="1400" dirty="0" smtClean="0"/>
              <a:t> </a:t>
            </a:r>
            <a:r>
              <a:rPr lang="en-US" sz="1400" dirty="0" err="1" smtClean="0"/>
              <a:t>vijnë</a:t>
            </a:r>
            <a:r>
              <a:rPr lang="en-US" sz="1400" dirty="0" smtClean="0"/>
              <a:t> </a:t>
            </a:r>
            <a:r>
              <a:rPr lang="en-US" sz="1400" dirty="0" err="1" smtClean="0"/>
              <a:t>nga</a:t>
            </a:r>
            <a:r>
              <a:rPr lang="en-US" sz="1400" dirty="0" smtClean="0"/>
              <a:t> </a:t>
            </a:r>
            <a:r>
              <a:rPr lang="en-US" sz="1400" dirty="0" err="1" smtClean="0"/>
              <a:t>mësimdhënësit</a:t>
            </a:r>
            <a:r>
              <a:rPr lang="en-US" sz="1400" dirty="0" smtClean="0"/>
              <a:t>, </a:t>
            </a:r>
            <a:r>
              <a:rPr lang="en-US" sz="1400" dirty="0" err="1" smtClean="0"/>
              <a:t>por</a:t>
            </a:r>
            <a:r>
              <a:rPr lang="en-US" sz="1400" dirty="0" smtClean="0"/>
              <a:t> </a:t>
            </a:r>
            <a:r>
              <a:rPr lang="en-US" sz="1400" dirty="0" err="1" smtClean="0"/>
              <a:t>gjithashtu</a:t>
            </a:r>
            <a:r>
              <a:rPr lang="en-US" sz="1400" dirty="0" smtClean="0"/>
              <a:t> </a:t>
            </a:r>
            <a:r>
              <a:rPr lang="en-US" sz="1400" dirty="0" err="1" smtClean="0"/>
              <a:t>edhe</a:t>
            </a:r>
            <a:r>
              <a:rPr lang="en-US" sz="1400" dirty="0" smtClean="0"/>
              <a:t> </a:t>
            </a:r>
            <a:r>
              <a:rPr lang="en-US" sz="1400" dirty="0" err="1" smtClean="0"/>
              <a:t>nga</a:t>
            </a:r>
            <a:r>
              <a:rPr lang="en-US" sz="1400" dirty="0" smtClean="0"/>
              <a:t> </a:t>
            </a:r>
            <a:r>
              <a:rPr lang="en-US" sz="1400" dirty="0" err="1" smtClean="0"/>
              <a:t>anan</a:t>
            </a:r>
            <a:r>
              <a:rPr lang="en-US" sz="1400" dirty="0" smtClean="0"/>
              <a:t> </a:t>
            </a:r>
            <a:r>
              <a:rPr lang="en-US" sz="1400" dirty="0" err="1" smtClean="0"/>
              <a:t>ime</a:t>
            </a:r>
            <a:r>
              <a:rPr lang="en-US" sz="1400" dirty="0" smtClean="0"/>
              <a:t> </a:t>
            </a:r>
            <a:r>
              <a:rPr lang="en-US" sz="1400" dirty="0" err="1" smtClean="0"/>
              <a:t>janë</a:t>
            </a:r>
            <a:r>
              <a:rPr lang="en-US" sz="1400" dirty="0" smtClean="0"/>
              <a:t> </a:t>
            </a:r>
            <a:r>
              <a:rPr lang="en-US" sz="1400" dirty="0" err="1" smtClean="0"/>
              <a:t>disa</a:t>
            </a:r>
            <a:r>
              <a:rPr lang="en-US" sz="1400" dirty="0" smtClean="0"/>
              <a:t>: </a:t>
            </a:r>
            <a:r>
              <a:rPr lang="en-US" sz="1400" dirty="0" err="1" smtClean="0"/>
              <a:t>shpërblimi</a:t>
            </a:r>
            <a:r>
              <a:rPr lang="en-US" sz="1400" dirty="0" smtClean="0"/>
              <a:t> i </a:t>
            </a:r>
            <a:r>
              <a:rPr lang="en-US" sz="1400" dirty="0" err="1" smtClean="0"/>
              <a:t>suksesit</a:t>
            </a:r>
            <a:r>
              <a:rPr lang="en-US" sz="1400" dirty="0" smtClean="0"/>
              <a:t> me </a:t>
            </a:r>
            <a:r>
              <a:rPr lang="en-US" sz="1400" dirty="0" err="1" smtClean="0"/>
              <a:t>mirënjohje</a:t>
            </a:r>
            <a:r>
              <a:rPr lang="en-US" sz="1400" dirty="0" smtClean="0"/>
              <a:t>, </a:t>
            </a:r>
            <a:r>
              <a:rPr lang="en-US" sz="1400" dirty="0" err="1" smtClean="0"/>
              <a:t>angazhimi</a:t>
            </a:r>
            <a:r>
              <a:rPr lang="en-US" sz="1400" dirty="0" smtClean="0"/>
              <a:t> </a:t>
            </a:r>
            <a:r>
              <a:rPr lang="en-US" sz="1400" dirty="0" err="1" smtClean="0"/>
              <a:t>në</a:t>
            </a:r>
            <a:r>
              <a:rPr lang="en-US" sz="1400" dirty="0" smtClean="0"/>
              <a:t> </a:t>
            </a:r>
            <a:r>
              <a:rPr lang="en-US" sz="1400" dirty="0" err="1" smtClean="0"/>
              <a:t>projekte,vizita</a:t>
            </a:r>
            <a:r>
              <a:rPr lang="en-US" sz="1400" dirty="0" smtClean="0"/>
              <a:t> </a:t>
            </a:r>
            <a:r>
              <a:rPr lang="en-US" sz="1400" dirty="0" err="1" smtClean="0"/>
              <a:t>në</a:t>
            </a:r>
            <a:r>
              <a:rPr lang="en-US" sz="1400" dirty="0" smtClean="0"/>
              <a:t> </a:t>
            </a:r>
            <a:r>
              <a:rPr lang="en-US" sz="1400" dirty="0" err="1" smtClean="0"/>
              <a:t>vende</a:t>
            </a:r>
            <a:r>
              <a:rPr lang="en-US" sz="1400" dirty="0" smtClean="0"/>
              <a:t> </a:t>
            </a:r>
            <a:r>
              <a:rPr lang="en-US" sz="1400" dirty="0" err="1" smtClean="0"/>
              <a:t>turistike</a:t>
            </a:r>
            <a:r>
              <a:rPr lang="en-US" sz="1400" dirty="0" smtClean="0"/>
              <a:t>, </a:t>
            </a:r>
            <a:r>
              <a:rPr lang="en-US" sz="1400" dirty="0" err="1" smtClean="0"/>
              <a:t>angazhimi</a:t>
            </a:r>
            <a:r>
              <a:rPr lang="en-US" sz="1400" dirty="0" smtClean="0"/>
              <a:t> me </a:t>
            </a:r>
            <a:r>
              <a:rPr lang="en-US" sz="1400" dirty="0" err="1" smtClean="0"/>
              <a:t>trajnime</a:t>
            </a:r>
            <a:r>
              <a:rPr lang="en-US" sz="1400" dirty="0" smtClean="0"/>
              <a:t>, </a:t>
            </a:r>
            <a:r>
              <a:rPr lang="en-US" sz="1400" dirty="0" err="1" smtClean="0"/>
              <a:t>biseda</a:t>
            </a:r>
            <a:r>
              <a:rPr lang="en-US" sz="1400" dirty="0" smtClean="0"/>
              <a:t> </a:t>
            </a:r>
            <a:r>
              <a:rPr lang="en-US" sz="1400" dirty="0" err="1" smtClean="0"/>
              <a:t>dhe</a:t>
            </a:r>
            <a:r>
              <a:rPr lang="en-US" sz="1400" dirty="0" smtClean="0"/>
              <a:t> </a:t>
            </a:r>
            <a:r>
              <a:rPr lang="en-US" sz="1400" dirty="0" err="1" smtClean="0"/>
              <a:t>diskutime</a:t>
            </a:r>
            <a:r>
              <a:rPr lang="en-US" sz="1400" dirty="0" smtClean="0"/>
              <a:t> </a:t>
            </a:r>
            <a:r>
              <a:rPr lang="en-US" sz="1400" dirty="0" err="1" smtClean="0"/>
              <a:t>të</a:t>
            </a:r>
            <a:r>
              <a:rPr lang="en-US" sz="1400" dirty="0" smtClean="0"/>
              <a:t> </a:t>
            </a:r>
            <a:r>
              <a:rPr lang="en-US" sz="1400" dirty="0" err="1" smtClean="0"/>
              <a:t>ndërsjella</a:t>
            </a:r>
            <a:r>
              <a:rPr lang="en-US" sz="1400" dirty="0" smtClean="0"/>
              <a:t> </a:t>
            </a:r>
            <a:r>
              <a:rPr lang="en-US" sz="1400" dirty="0" err="1" smtClean="0"/>
              <a:t>që</a:t>
            </a:r>
            <a:r>
              <a:rPr lang="en-US" sz="1400" dirty="0" smtClean="0"/>
              <a:t> </a:t>
            </a:r>
            <a:r>
              <a:rPr lang="en-US" sz="1400" dirty="0" err="1" smtClean="0"/>
              <a:t>sjellin</a:t>
            </a:r>
            <a:r>
              <a:rPr lang="en-US" sz="1400" dirty="0" smtClean="0"/>
              <a:t> </a:t>
            </a:r>
            <a:r>
              <a:rPr lang="en-US" sz="1400" dirty="0" err="1" smtClean="0"/>
              <a:t>besueshmëri</a:t>
            </a:r>
            <a:r>
              <a:rPr lang="en-US" sz="1400" dirty="0" smtClean="0"/>
              <a:t> </a:t>
            </a:r>
            <a:r>
              <a:rPr lang="en-US" sz="1400" dirty="0" err="1" smtClean="0"/>
              <a:t>dhe</a:t>
            </a:r>
            <a:r>
              <a:rPr lang="en-US" sz="1400" dirty="0" smtClean="0"/>
              <a:t> </a:t>
            </a:r>
            <a:r>
              <a:rPr lang="en-US" sz="1400" dirty="0" err="1" smtClean="0"/>
              <a:t>që</a:t>
            </a:r>
            <a:r>
              <a:rPr lang="en-US" sz="1400" dirty="0" smtClean="0"/>
              <a:t> i </a:t>
            </a:r>
            <a:r>
              <a:rPr lang="en-US" sz="1400" dirty="0" err="1" smtClean="0"/>
              <a:t>kontribon</a:t>
            </a:r>
            <a:r>
              <a:rPr lang="en-US" sz="1400" dirty="0" smtClean="0"/>
              <a:t> </a:t>
            </a:r>
            <a:r>
              <a:rPr lang="en-US" sz="1400" dirty="0" err="1" smtClean="0"/>
              <a:t>synimit</a:t>
            </a:r>
            <a:r>
              <a:rPr lang="en-US" sz="1400" dirty="0" smtClean="0"/>
              <a:t> </a:t>
            </a:r>
            <a:r>
              <a:rPr lang="en-US" sz="1400" dirty="0" err="1" smtClean="0"/>
              <a:t>tonë</a:t>
            </a:r>
            <a:r>
              <a:rPr lang="en-US" sz="1400" dirty="0" smtClean="0"/>
              <a:t>. </a:t>
            </a:r>
            <a:r>
              <a:rPr lang="en-US" sz="1400" dirty="0" err="1" smtClean="0"/>
              <a:t>Përfundimisht</a:t>
            </a:r>
            <a:r>
              <a:rPr lang="en-US" sz="1400" dirty="0" smtClean="0"/>
              <a:t> jam i </a:t>
            </a:r>
            <a:r>
              <a:rPr lang="en-US" sz="1400" dirty="0" err="1" smtClean="0"/>
              <a:t>lumtur</a:t>
            </a:r>
            <a:r>
              <a:rPr lang="en-US" sz="1400" dirty="0" smtClean="0"/>
              <a:t> </a:t>
            </a:r>
            <a:r>
              <a:rPr lang="en-US" sz="1400" dirty="0" err="1" smtClean="0"/>
              <a:t>dhe</a:t>
            </a:r>
            <a:r>
              <a:rPr lang="en-US" sz="1400" dirty="0" smtClean="0"/>
              <a:t> </a:t>
            </a:r>
            <a:r>
              <a:rPr lang="en-US" sz="1400" dirty="0" err="1" smtClean="0"/>
              <a:t>krenar</a:t>
            </a:r>
            <a:r>
              <a:rPr lang="en-US" sz="1400" dirty="0" smtClean="0"/>
              <a:t> me </a:t>
            </a:r>
            <a:r>
              <a:rPr lang="en-US" sz="1400" dirty="0" err="1" smtClean="0"/>
              <a:t>nxënësit</a:t>
            </a:r>
            <a:r>
              <a:rPr lang="en-US" sz="1400" dirty="0" smtClean="0"/>
              <a:t> </a:t>
            </a:r>
            <a:r>
              <a:rPr lang="en-US" sz="1400" dirty="0" err="1" smtClean="0"/>
              <a:t>dhe</a:t>
            </a:r>
            <a:r>
              <a:rPr lang="en-US" sz="1400" dirty="0" smtClean="0"/>
              <a:t> </a:t>
            </a:r>
            <a:r>
              <a:rPr lang="en-US" sz="1400" dirty="0" err="1" smtClean="0"/>
              <a:t>mësimdhënësit</a:t>
            </a:r>
            <a:r>
              <a:rPr lang="en-US" sz="1400" dirty="0" smtClean="0"/>
              <a:t> e </a:t>
            </a:r>
            <a:r>
              <a:rPr lang="en-US" sz="1400" dirty="0" err="1" smtClean="0"/>
              <a:t>shkollës</a:t>
            </a:r>
            <a:r>
              <a:rPr lang="en-US" sz="1400" dirty="0" smtClean="0"/>
              <a:t> </a:t>
            </a:r>
            <a:r>
              <a:rPr lang="en-US" sz="1400" dirty="0" err="1" smtClean="0"/>
              <a:t>tonë</a:t>
            </a:r>
            <a:r>
              <a:rPr lang="en-US" sz="1400" dirty="0" smtClean="0"/>
              <a:t>!</a:t>
            </a:r>
          </a:p>
          <a:p>
            <a:endParaRPr lang="en-US" sz="1400" dirty="0" smtClean="0"/>
          </a:p>
          <a:p>
            <a:endParaRPr lang="en-US" sz="1400" dirty="0" smtClean="0"/>
          </a:p>
          <a:p>
            <a:endParaRPr lang="en-US" sz="1400" b="1" dirty="0"/>
          </a:p>
          <a:p>
            <a:endParaRPr lang="en-US" sz="1400" b="1" dirty="0"/>
          </a:p>
          <a:p>
            <a:endParaRPr lang="en-US" sz="1400" dirty="0"/>
          </a:p>
          <a:p>
            <a:r>
              <a:rPr lang="en-US" sz="1400" dirty="0"/>
              <a:t> </a:t>
            </a:r>
          </a:p>
          <a:p>
            <a:endParaRPr lang="en-US" dirty="0"/>
          </a:p>
        </p:txBody>
      </p:sp>
      <p:sp>
        <p:nvSpPr>
          <p:cNvPr id="3" name="TextBox 2"/>
          <p:cNvSpPr txBox="1"/>
          <p:nvPr/>
        </p:nvSpPr>
        <p:spPr>
          <a:xfrm>
            <a:off x="29308" y="7086600"/>
            <a:ext cx="6667501" cy="1231106"/>
          </a:xfrm>
          <a:prstGeom prst="rect">
            <a:avLst/>
          </a:prstGeom>
          <a:noFill/>
        </p:spPr>
        <p:txBody>
          <a:bodyPr wrap="square" rtlCol="0">
            <a:spAutoFit/>
          </a:bodyPr>
          <a:lstStyle/>
          <a:p>
            <a:pPr marL="285750" indent="-285750">
              <a:buFont typeface="Wingdings" pitchFamily="2" charset="2"/>
              <a:buChar char="v"/>
            </a:pPr>
            <a:r>
              <a:rPr lang="en-US" sz="1400" b="1" dirty="0" smtClean="0"/>
              <a:t> </a:t>
            </a:r>
            <a:r>
              <a:rPr lang="en-US" sz="1400" b="1" dirty="0" err="1" smtClean="0"/>
              <a:t>Cila</a:t>
            </a:r>
            <a:r>
              <a:rPr lang="en-US" sz="1400" b="1" dirty="0" smtClean="0"/>
              <a:t> </a:t>
            </a:r>
            <a:r>
              <a:rPr lang="en-US" sz="1400" b="1" dirty="0" err="1" smtClean="0"/>
              <a:t>është</a:t>
            </a:r>
            <a:r>
              <a:rPr lang="en-US" sz="1400" b="1" dirty="0" smtClean="0"/>
              <a:t> </a:t>
            </a:r>
            <a:r>
              <a:rPr lang="en-US" sz="1400" b="1" dirty="0" err="1" smtClean="0"/>
              <a:t>motoja</a:t>
            </a:r>
            <a:r>
              <a:rPr lang="en-US" sz="1400" b="1" dirty="0" smtClean="0"/>
              <a:t> e </a:t>
            </a:r>
            <a:r>
              <a:rPr lang="en-US" sz="1400" b="1" dirty="0" err="1" smtClean="0"/>
              <a:t>shkollës</a:t>
            </a:r>
            <a:r>
              <a:rPr lang="en-US" sz="1400" b="1" dirty="0" smtClean="0"/>
              <a:t>?</a:t>
            </a:r>
          </a:p>
          <a:p>
            <a:endParaRPr lang="en-US" sz="1400" dirty="0" smtClean="0"/>
          </a:p>
          <a:p>
            <a:r>
              <a:rPr lang="en-US" sz="1400" dirty="0" err="1" smtClean="0"/>
              <a:t>Motoja</a:t>
            </a:r>
            <a:r>
              <a:rPr lang="en-US" sz="1400" dirty="0" smtClean="0"/>
              <a:t> </a:t>
            </a:r>
            <a:r>
              <a:rPr lang="en-US" sz="1400" dirty="0" err="1" smtClean="0"/>
              <a:t>është</a:t>
            </a:r>
            <a:r>
              <a:rPr lang="en-US" sz="1400" dirty="0" smtClean="0"/>
              <a:t>:  “Sot </a:t>
            </a:r>
            <a:r>
              <a:rPr lang="en-US" sz="1400" dirty="0" err="1" smtClean="0"/>
              <a:t>janë</a:t>
            </a:r>
            <a:r>
              <a:rPr lang="en-US" sz="1400" dirty="0" smtClean="0"/>
              <a:t> </a:t>
            </a:r>
            <a:r>
              <a:rPr lang="en-US" sz="1400" dirty="0" err="1" smtClean="0"/>
              <a:t>nxënësit</a:t>
            </a:r>
            <a:r>
              <a:rPr lang="en-US" sz="1400" dirty="0" smtClean="0"/>
              <a:t> </a:t>
            </a:r>
            <a:r>
              <a:rPr lang="en-US" sz="1400" dirty="0" err="1" smtClean="0"/>
              <a:t>krenar</a:t>
            </a:r>
            <a:r>
              <a:rPr lang="en-US" sz="1400" dirty="0" smtClean="0"/>
              <a:t> </a:t>
            </a:r>
            <a:r>
              <a:rPr lang="en-US" sz="1400" dirty="0" err="1" smtClean="0"/>
              <a:t>për</a:t>
            </a:r>
            <a:r>
              <a:rPr lang="en-US" sz="1400" dirty="0" smtClean="0"/>
              <a:t> </a:t>
            </a:r>
            <a:r>
              <a:rPr lang="en-US" sz="1400" dirty="0" err="1" smtClean="0"/>
              <a:t>shkollën</a:t>
            </a:r>
            <a:r>
              <a:rPr lang="en-US" sz="1400" dirty="0" smtClean="0"/>
              <a:t>, </a:t>
            </a:r>
            <a:r>
              <a:rPr lang="en-US" sz="1400" dirty="0" err="1" smtClean="0"/>
              <a:t>nesër</a:t>
            </a:r>
            <a:r>
              <a:rPr lang="en-US" sz="1400" dirty="0" smtClean="0"/>
              <a:t> do </a:t>
            </a:r>
            <a:r>
              <a:rPr lang="en-US" sz="1400" dirty="0" err="1" smtClean="0"/>
              <a:t>të</a:t>
            </a:r>
            <a:r>
              <a:rPr lang="en-US" sz="1400" dirty="0" smtClean="0"/>
              <a:t> </a:t>
            </a:r>
            <a:r>
              <a:rPr lang="en-US" sz="1400" dirty="0" err="1" smtClean="0"/>
              <a:t>jetë</a:t>
            </a:r>
            <a:r>
              <a:rPr lang="en-US" sz="1400" dirty="0" smtClean="0"/>
              <a:t> </a:t>
            </a:r>
            <a:r>
              <a:rPr lang="en-US" sz="1400" dirty="0" err="1" smtClean="0"/>
              <a:t>shkolla</a:t>
            </a:r>
            <a:r>
              <a:rPr lang="en-US" sz="1400" dirty="0" smtClean="0"/>
              <a:t> </a:t>
            </a:r>
            <a:r>
              <a:rPr lang="en-US" sz="1400" dirty="0" err="1" smtClean="0"/>
              <a:t>krenar</a:t>
            </a:r>
            <a:r>
              <a:rPr lang="en-US" sz="1400" dirty="0" smtClean="0"/>
              <a:t> </a:t>
            </a:r>
            <a:r>
              <a:rPr lang="en-US" sz="1400" dirty="0" err="1" smtClean="0"/>
              <a:t>për</a:t>
            </a:r>
            <a:r>
              <a:rPr lang="en-US" sz="1400" dirty="0" smtClean="0"/>
              <a:t> </a:t>
            </a:r>
            <a:r>
              <a:rPr lang="en-US" sz="1400" dirty="0" err="1" smtClean="0"/>
              <a:t>nxënësit</a:t>
            </a:r>
            <a:r>
              <a:rPr lang="en-US" sz="1400" dirty="0" smtClean="0"/>
              <a:t> e </a:t>
            </a:r>
            <a:r>
              <a:rPr lang="en-US" sz="1400" dirty="0" err="1" smtClean="0"/>
              <a:t>saj</a:t>
            </a:r>
            <a:r>
              <a:rPr lang="en-US" sz="1400" dirty="0" smtClean="0"/>
              <a:t>!”</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4000"/>
          </a:schemeClr>
        </a:solidFill>
        <a:effectLst/>
      </p:bgPr>
    </p:bg>
    <p:spTree>
      <p:nvGrpSpPr>
        <p:cNvPr id="1" name=""/>
        <p:cNvGrpSpPr/>
        <p:nvPr/>
      </p:nvGrpSpPr>
      <p:grpSpPr>
        <a:xfrm>
          <a:off x="0" y="0"/>
          <a:ext cx="0" cy="0"/>
          <a:chOff x="0" y="0"/>
          <a:chExt cx="0" cy="0"/>
        </a:xfrm>
      </p:grpSpPr>
      <p:sp>
        <p:nvSpPr>
          <p:cNvPr id="4" name="TextBox 3"/>
          <p:cNvSpPr txBox="1"/>
          <p:nvPr/>
        </p:nvSpPr>
        <p:spPr>
          <a:xfrm>
            <a:off x="0" y="304799"/>
            <a:ext cx="6858000" cy="461665"/>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b="1" dirty="0" err="1">
                <a:solidFill>
                  <a:schemeClr val="bg2">
                    <a:lumMod val="10000"/>
                  </a:schemeClr>
                </a:solidFill>
                <a:latin typeface="Cooper Black" pitchFamily="18" charset="0"/>
              </a:rPr>
              <a:t>Ismet</a:t>
            </a:r>
            <a:r>
              <a:rPr lang="en-US" sz="2400" b="1" dirty="0">
                <a:solidFill>
                  <a:schemeClr val="bg2">
                    <a:lumMod val="10000"/>
                  </a:schemeClr>
                </a:solidFill>
                <a:latin typeface="Cooper Black" pitchFamily="18" charset="0"/>
              </a:rPr>
              <a:t> </a:t>
            </a:r>
            <a:r>
              <a:rPr lang="en-US" sz="2400" b="1" dirty="0" err="1">
                <a:solidFill>
                  <a:schemeClr val="bg2">
                    <a:lumMod val="10000"/>
                  </a:schemeClr>
                </a:solidFill>
                <a:latin typeface="Cooper Black" pitchFamily="18" charset="0"/>
              </a:rPr>
              <a:t>Jashari</a:t>
            </a:r>
            <a:r>
              <a:rPr lang="en-US" sz="2400" b="1" dirty="0">
                <a:solidFill>
                  <a:schemeClr val="bg2">
                    <a:lumMod val="10000"/>
                  </a:schemeClr>
                </a:solidFill>
                <a:latin typeface="Cooper Black" pitchFamily="18" charset="0"/>
              </a:rPr>
              <a:t> - </a:t>
            </a:r>
            <a:r>
              <a:rPr lang="en-US" sz="2400" b="1" dirty="0" err="1">
                <a:solidFill>
                  <a:schemeClr val="bg2">
                    <a:lumMod val="10000"/>
                  </a:schemeClr>
                </a:solidFill>
                <a:latin typeface="Cooper Black" pitchFamily="18" charset="0"/>
              </a:rPr>
              <a:t>Komandant</a:t>
            </a:r>
            <a:r>
              <a:rPr lang="en-US" sz="2400" b="1" dirty="0">
                <a:solidFill>
                  <a:schemeClr val="bg2">
                    <a:lumMod val="10000"/>
                  </a:schemeClr>
                </a:solidFill>
                <a:latin typeface="Cooper Black" pitchFamily="18" charset="0"/>
              </a:rPr>
              <a:t> </a:t>
            </a:r>
            <a:r>
              <a:rPr lang="en-US" sz="2400" b="1" dirty="0" err="1" smtClean="0">
                <a:solidFill>
                  <a:schemeClr val="bg2">
                    <a:lumMod val="10000"/>
                  </a:schemeClr>
                </a:solidFill>
                <a:latin typeface="Cooper Black" pitchFamily="18" charset="0"/>
              </a:rPr>
              <a:t>Kumanova</a:t>
            </a:r>
            <a:endParaRPr lang="en-US" sz="2400" i="1" dirty="0">
              <a:solidFill>
                <a:schemeClr val="bg2">
                  <a:lumMod val="10000"/>
                </a:schemeClr>
              </a:solidFill>
              <a:latin typeface="Cooper Black" pitchFamily="18" charset="0"/>
            </a:endParaRPr>
          </a:p>
        </p:txBody>
      </p:sp>
      <p:pic>
        <p:nvPicPr>
          <p:cNvPr id="4098" name="Picture 2" descr="images (1)"/>
          <p:cNvPicPr>
            <a:picLocks noChangeAspect="1" noChangeArrowheads="1"/>
          </p:cNvPicPr>
          <p:nvPr/>
        </p:nvPicPr>
        <p:blipFill>
          <a:blip r:embed="rId2"/>
          <a:srcRect/>
          <a:stretch>
            <a:fillRect/>
          </a:stretch>
        </p:blipFill>
        <p:spPr bwMode="auto">
          <a:xfrm>
            <a:off x="929311" y="1155167"/>
            <a:ext cx="2250068" cy="2697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Slide Number Placeholder 7"/>
          <p:cNvSpPr>
            <a:spLocks noGrp="1"/>
          </p:cNvSpPr>
          <p:nvPr>
            <p:ph type="sldNum" sz="quarter" idx="12"/>
          </p:nvPr>
        </p:nvSpPr>
        <p:spPr>
          <a:xfrm>
            <a:off x="4953000" y="9378597"/>
            <a:ext cx="1600200" cy="527403"/>
          </a:xfrm>
        </p:spPr>
        <p:txBody>
          <a:bodyPr/>
          <a:lstStyle/>
          <a:p>
            <a:fld id="{3C123EA3-3DE9-45C6-B1A0-8E436F7EB65A}" type="slidenum">
              <a:rPr lang="en-US" sz="1500" b="1" smtClean="0">
                <a:solidFill>
                  <a:schemeClr val="tx1"/>
                </a:solidFill>
              </a:rPr>
              <a:pPr/>
              <a:t>7</a:t>
            </a:fld>
            <a:endParaRPr lang="en-US" sz="1500" b="1" dirty="0">
              <a:solidFill>
                <a:schemeClr val="tx1"/>
              </a:solidFill>
            </a:endParaRPr>
          </a:p>
        </p:txBody>
      </p:sp>
      <p:sp>
        <p:nvSpPr>
          <p:cNvPr id="2" name="TextBox 1"/>
          <p:cNvSpPr txBox="1"/>
          <p:nvPr/>
        </p:nvSpPr>
        <p:spPr>
          <a:xfrm>
            <a:off x="158181" y="4060106"/>
            <a:ext cx="3291840" cy="5632311"/>
          </a:xfrm>
          <a:prstGeom prst="rect">
            <a:avLst/>
          </a:prstGeom>
          <a:noFill/>
        </p:spPr>
        <p:txBody>
          <a:bodyPr wrap="square" rtlCol="0">
            <a:spAutoFit/>
          </a:bodyPr>
          <a:lstStyle/>
          <a:p>
            <a:pPr algn="just"/>
            <a:r>
              <a:rPr lang="en-US" sz="1200" dirty="0" smtClean="0"/>
              <a:t>  </a:t>
            </a:r>
            <a:r>
              <a:rPr lang="en-US" sz="1200" dirty="0" err="1" smtClean="0"/>
              <a:t>Bota</a:t>
            </a:r>
            <a:r>
              <a:rPr lang="en-US" sz="1200" dirty="0" smtClean="0"/>
              <a:t> </a:t>
            </a:r>
            <a:r>
              <a:rPr lang="en-US" sz="1200" dirty="0" err="1"/>
              <a:t>dhe</a:t>
            </a:r>
            <a:r>
              <a:rPr lang="en-US" sz="1200" dirty="0"/>
              <a:t> </a:t>
            </a:r>
            <a:r>
              <a:rPr lang="en-US" sz="1200" dirty="0" err="1"/>
              <a:t>historia</a:t>
            </a:r>
            <a:r>
              <a:rPr lang="en-US" sz="1200" dirty="0"/>
              <a:t> e </a:t>
            </a:r>
            <a:r>
              <a:rPr lang="en-US" sz="1200" dirty="0" err="1"/>
              <a:t>njerëzimit</a:t>
            </a:r>
            <a:r>
              <a:rPr lang="en-US" sz="1200" dirty="0"/>
              <a:t> </a:t>
            </a:r>
            <a:r>
              <a:rPr lang="en-US" sz="1200" dirty="0" err="1"/>
              <a:t>njeh</a:t>
            </a:r>
            <a:r>
              <a:rPr lang="en-US" sz="1200" dirty="0"/>
              <a:t> </a:t>
            </a:r>
            <a:r>
              <a:rPr lang="en-US" sz="1200" dirty="0" err="1"/>
              <a:t>shumë</a:t>
            </a:r>
            <a:r>
              <a:rPr lang="en-US" sz="1200" dirty="0"/>
              <a:t> </a:t>
            </a:r>
            <a:r>
              <a:rPr lang="en-US" sz="1200" dirty="0" err="1"/>
              <a:t>lufta</a:t>
            </a:r>
            <a:r>
              <a:rPr lang="en-US" sz="1200" dirty="0"/>
              <a:t> </a:t>
            </a:r>
            <a:r>
              <a:rPr lang="en-US" sz="1200" dirty="0" err="1"/>
              <a:t>dhe</a:t>
            </a:r>
            <a:r>
              <a:rPr lang="en-US" sz="1200" dirty="0"/>
              <a:t> </a:t>
            </a:r>
            <a:r>
              <a:rPr lang="en-US" sz="1200" dirty="0" err="1"/>
              <a:t>kryengritje</a:t>
            </a:r>
            <a:r>
              <a:rPr lang="en-US" sz="1200" dirty="0"/>
              <a:t> t</a:t>
            </a:r>
            <a:r>
              <a:rPr lang="az-Cyrl-AZ" sz="1200" dirty="0"/>
              <a:t>ӫ </a:t>
            </a:r>
            <a:r>
              <a:rPr lang="en-US" sz="1200" dirty="0"/>
              <a:t>p</a:t>
            </a:r>
            <a:r>
              <a:rPr lang="az-Cyrl-AZ" sz="1200" dirty="0"/>
              <a:t>ӫ</a:t>
            </a:r>
            <a:r>
              <a:rPr lang="en-US" sz="1200" dirty="0" err="1"/>
              <a:t>rmasave</a:t>
            </a:r>
            <a:r>
              <a:rPr lang="en-US" sz="1200" dirty="0"/>
              <a:t> </a:t>
            </a:r>
            <a:r>
              <a:rPr lang="en-US" sz="1200" dirty="0" err="1"/>
              <a:t>nga</a:t>
            </a:r>
            <a:r>
              <a:rPr lang="en-US" sz="1200" dirty="0"/>
              <a:t> m</a:t>
            </a:r>
            <a:r>
              <a:rPr lang="az-Cyrl-AZ" sz="1200" dirty="0"/>
              <a:t>ӫ </a:t>
            </a:r>
            <a:r>
              <a:rPr lang="en-US" sz="1200" dirty="0"/>
              <a:t>t</a:t>
            </a:r>
            <a:r>
              <a:rPr lang="az-Cyrl-AZ" sz="1200" dirty="0"/>
              <a:t>ӫ </a:t>
            </a:r>
            <a:r>
              <a:rPr lang="en-US" sz="1200" dirty="0" err="1"/>
              <a:t>ndryshmet</a:t>
            </a:r>
            <a:r>
              <a:rPr lang="en-US" sz="1200" dirty="0"/>
              <a:t>. </a:t>
            </a:r>
            <a:r>
              <a:rPr lang="en-US" sz="1200" dirty="0" err="1"/>
              <a:t>Por</a:t>
            </a:r>
            <a:r>
              <a:rPr lang="en-US" sz="1200" dirty="0"/>
              <a:t> </a:t>
            </a:r>
            <a:r>
              <a:rPr lang="en-US" sz="1200" dirty="0" err="1"/>
              <a:t>lufta</a:t>
            </a:r>
            <a:r>
              <a:rPr lang="en-US" sz="1200" dirty="0"/>
              <a:t> </a:t>
            </a:r>
            <a:r>
              <a:rPr lang="az-Cyrl-AZ" sz="1200" dirty="0"/>
              <a:t>ҫ</a:t>
            </a:r>
            <a:r>
              <a:rPr lang="en-US" sz="1200" dirty="0" err="1"/>
              <a:t>lirimtare</a:t>
            </a:r>
            <a:r>
              <a:rPr lang="en-US" sz="1200" dirty="0"/>
              <a:t> e </a:t>
            </a:r>
            <a:r>
              <a:rPr lang="en-US" sz="1200" dirty="0" err="1"/>
              <a:t>shqiptar</a:t>
            </a:r>
            <a:r>
              <a:rPr lang="az-Cyrl-AZ" sz="1200" dirty="0"/>
              <a:t>ӫ</a:t>
            </a:r>
            <a:r>
              <a:rPr lang="en-US" sz="1200" dirty="0" err="1"/>
              <a:t>ve</a:t>
            </a:r>
            <a:r>
              <a:rPr lang="en-US" sz="1200" dirty="0"/>
              <a:t> </a:t>
            </a:r>
            <a:r>
              <a:rPr lang="az-Cyrl-AZ" sz="1200" dirty="0"/>
              <a:t>ӫ</a:t>
            </a:r>
            <a:r>
              <a:rPr lang="en-US" sz="1200" dirty="0" err="1"/>
              <a:t>sht</a:t>
            </a:r>
            <a:r>
              <a:rPr lang="az-Cyrl-AZ" sz="1200" dirty="0"/>
              <a:t>ӫ </a:t>
            </a:r>
            <a:r>
              <a:rPr lang="en-US" sz="1200" dirty="0"/>
              <a:t>m</a:t>
            </a:r>
            <a:r>
              <a:rPr lang="az-Cyrl-AZ" sz="1200" dirty="0"/>
              <a:t>ӫ </a:t>
            </a:r>
            <a:r>
              <a:rPr lang="en-US" sz="1200" dirty="0" err="1"/>
              <a:t>unike</a:t>
            </a:r>
            <a:r>
              <a:rPr lang="en-US" sz="1200" dirty="0"/>
              <a:t> n</a:t>
            </a:r>
            <a:r>
              <a:rPr lang="az-Cyrl-AZ" sz="1200" dirty="0"/>
              <a:t>ӫ </a:t>
            </a:r>
            <a:r>
              <a:rPr lang="en-US" sz="1200" dirty="0" err="1"/>
              <a:t>gjith</a:t>
            </a:r>
            <a:r>
              <a:rPr lang="az-Cyrl-AZ" sz="1200" dirty="0"/>
              <a:t>ӫ </a:t>
            </a:r>
            <a:r>
              <a:rPr lang="en-US" sz="1200" dirty="0" err="1"/>
              <a:t>historin</a:t>
            </a:r>
            <a:r>
              <a:rPr lang="az-Cyrl-AZ" sz="1200" dirty="0"/>
              <a:t>ӫ </a:t>
            </a:r>
            <a:r>
              <a:rPr lang="en-US" sz="1200" dirty="0"/>
              <a:t>e </a:t>
            </a:r>
            <a:r>
              <a:rPr lang="en-US" sz="1200" dirty="0" err="1"/>
              <a:t>njerëzimit</a:t>
            </a:r>
            <a:r>
              <a:rPr lang="en-US" sz="1200" dirty="0"/>
              <a:t>.</a:t>
            </a:r>
          </a:p>
          <a:p>
            <a:pPr algn="just"/>
            <a:r>
              <a:rPr lang="en-US" sz="1200" dirty="0"/>
              <a:t>N</a:t>
            </a:r>
            <a:r>
              <a:rPr lang="az-Cyrl-AZ" sz="1200" dirty="0"/>
              <a:t>ӫ </a:t>
            </a:r>
            <a:r>
              <a:rPr lang="en-US" sz="1200" dirty="0" err="1"/>
              <a:t>koh</a:t>
            </a:r>
            <a:r>
              <a:rPr lang="az-Cyrl-AZ" sz="1200" dirty="0"/>
              <a:t>ӫ</a:t>
            </a:r>
            <a:r>
              <a:rPr lang="en-US" sz="1200" dirty="0"/>
              <a:t>n e </a:t>
            </a:r>
            <a:r>
              <a:rPr lang="en-US" sz="1200" dirty="0" err="1"/>
              <a:t>regjimit</a:t>
            </a:r>
            <a:r>
              <a:rPr lang="en-US" sz="1200" dirty="0"/>
              <a:t> </a:t>
            </a:r>
            <a:r>
              <a:rPr lang="en-US" sz="1200" dirty="0" err="1"/>
              <a:t>komunist</a:t>
            </a:r>
            <a:r>
              <a:rPr lang="en-US" sz="1200" dirty="0"/>
              <a:t> </a:t>
            </a:r>
            <a:r>
              <a:rPr lang="en-US" sz="1200" dirty="0" err="1"/>
              <a:t>shum</a:t>
            </a:r>
            <a:r>
              <a:rPr lang="az-Cyrl-AZ" sz="1200" dirty="0"/>
              <a:t>ӫ </a:t>
            </a:r>
            <a:r>
              <a:rPr lang="en-US" sz="1200" dirty="0" err="1"/>
              <a:t>shqiptar</a:t>
            </a:r>
            <a:r>
              <a:rPr lang="en-US" sz="1200" dirty="0"/>
              <a:t> </a:t>
            </a:r>
            <a:r>
              <a:rPr lang="en-US" sz="1200" dirty="0" err="1"/>
              <a:t>ishin</a:t>
            </a:r>
            <a:r>
              <a:rPr lang="en-US" sz="1200" dirty="0"/>
              <a:t> t</a:t>
            </a:r>
            <a:r>
              <a:rPr lang="az-Cyrl-AZ" sz="1200" dirty="0"/>
              <a:t>ӫ </a:t>
            </a:r>
            <a:r>
              <a:rPr lang="en-US" sz="1200" dirty="0"/>
              <a:t>p</a:t>
            </a:r>
            <a:r>
              <a:rPr lang="az-Cyrl-AZ" sz="1200" dirty="0"/>
              <a:t>ӫ</a:t>
            </a:r>
            <a:r>
              <a:rPr lang="en-US" sz="1200" dirty="0" err="1"/>
              <a:t>rndjekur</a:t>
            </a:r>
            <a:r>
              <a:rPr lang="en-US" sz="1200" dirty="0"/>
              <a:t>, t</a:t>
            </a:r>
            <a:r>
              <a:rPr lang="az-Cyrl-AZ" sz="1200" dirty="0"/>
              <a:t>ӫ </a:t>
            </a:r>
            <a:r>
              <a:rPr lang="en-US" sz="1200" dirty="0" err="1"/>
              <a:t>burgosur</a:t>
            </a:r>
            <a:r>
              <a:rPr lang="en-US" sz="1200" dirty="0"/>
              <a:t>, t</a:t>
            </a:r>
            <a:r>
              <a:rPr lang="az-Cyrl-AZ" sz="1200" dirty="0"/>
              <a:t>ӫ </a:t>
            </a:r>
            <a:r>
              <a:rPr lang="en-US" sz="1200" dirty="0" err="1"/>
              <a:t>torturuar</a:t>
            </a:r>
            <a:r>
              <a:rPr lang="en-US" sz="1200" dirty="0"/>
              <a:t> </a:t>
            </a:r>
            <a:r>
              <a:rPr lang="en-US" sz="1200" dirty="0" err="1"/>
              <a:t>madje</a:t>
            </a:r>
            <a:r>
              <a:rPr lang="en-US" sz="1200" dirty="0"/>
              <a:t> </a:t>
            </a:r>
            <a:r>
              <a:rPr lang="en-US" sz="1200" dirty="0" err="1"/>
              <a:t>edhe</a:t>
            </a:r>
            <a:r>
              <a:rPr lang="en-US" sz="1200" dirty="0"/>
              <a:t> </a:t>
            </a:r>
            <a:r>
              <a:rPr lang="en-US" sz="1200" dirty="0" err="1"/>
              <a:t>te</a:t>
            </a:r>
            <a:r>
              <a:rPr lang="en-US" sz="1200" dirty="0"/>
              <a:t> </a:t>
            </a:r>
            <a:r>
              <a:rPr lang="en-US" sz="1200" dirty="0" err="1" smtClean="0"/>
              <a:t>likuiduar.Shtypja</a:t>
            </a:r>
            <a:r>
              <a:rPr lang="en-US" sz="1200" dirty="0" smtClean="0"/>
              <a:t>  </a:t>
            </a:r>
            <a:r>
              <a:rPr lang="en-US" sz="1200" dirty="0"/>
              <a:t>e </a:t>
            </a:r>
            <a:r>
              <a:rPr lang="en-US" sz="1200" dirty="0" err="1"/>
              <a:t>vazhdueshme</a:t>
            </a:r>
            <a:r>
              <a:rPr lang="en-US" sz="1200" dirty="0"/>
              <a:t> </a:t>
            </a:r>
            <a:r>
              <a:rPr lang="en-US" sz="1200" dirty="0" err="1"/>
              <a:t>mbi</a:t>
            </a:r>
            <a:r>
              <a:rPr lang="en-US" sz="1200" dirty="0"/>
              <a:t> </a:t>
            </a:r>
            <a:r>
              <a:rPr lang="en-US" sz="1200" dirty="0" err="1"/>
              <a:t>popullin</a:t>
            </a:r>
            <a:r>
              <a:rPr lang="en-US" sz="1200" dirty="0"/>
              <a:t> </a:t>
            </a:r>
            <a:r>
              <a:rPr lang="en-US" sz="1200" dirty="0" err="1"/>
              <a:t>shqiptar</a:t>
            </a:r>
            <a:r>
              <a:rPr lang="az-Cyrl-AZ" sz="1200" dirty="0"/>
              <a:t>ӫ </a:t>
            </a:r>
            <a:r>
              <a:rPr lang="en-US" sz="1200" dirty="0"/>
              <a:t>do t</a:t>
            </a:r>
            <a:r>
              <a:rPr lang="az-Cyrl-AZ" sz="1200" dirty="0"/>
              <a:t>ӫ </a:t>
            </a:r>
            <a:r>
              <a:rPr lang="en-US" sz="1200" dirty="0" err="1"/>
              <a:t>detyronin</a:t>
            </a:r>
            <a:r>
              <a:rPr lang="en-US" sz="1200" dirty="0"/>
              <a:t> </a:t>
            </a:r>
            <a:r>
              <a:rPr lang="en-US" sz="1200" dirty="0" err="1"/>
              <a:t>popullat</a:t>
            </a:r>
            <a:r>
              <a:rPr lang="az-Cyrl-AZ" sz="1200" dirty="0"/>
              <a:t>ӫ</a:t>
            </a:r>
            <a:r>
              <a:rPr lang="en-US" sz="1200" dirty="0"/>
              <a:t>n </a:t>
            </a:r>
            <a:r>
              <a:rPr lang="en-US" sz="1200" dirty="0" err="1"/>
              <a:t>shqiptare</a:t>
            </a:r>
            <a:r>
              <a:rPr lang="en-US" sz="1200" dirty="0"/>
              <a:t> t</a:t>
            </a:r>
            <a:r>
              <a:rPr lang="az-Cyrl-AZ" sz="1200" dirty="0"/>
              <a:t>ӫ </a:t>
            </a:r>
            <a:r>
              <a:rPr lang="en-US" sz="1200" dirty="0" err="1"/>
              <a:t>organizohet</a:t>
            </a:r>
            <a:r>
              <a:rPr lang="en-US" sz="1200" dirty="0"/>
              <a:t> n</a:t>
            </a:r>
            <a:r>
              <a:rPr lang="az-Cyrl-AZ" sz="1200" dirty="0"/>
              <a:t>ӫ </a:t>
            </a:r>
            <a:r>
              <a:rPr lang="en-US" sz="1200" dirty="0" err="1"/>
              <a:t>demonstrat</a:t>
            </a:r>
            <a:r>
              <a:rPr lang="az-Cyrl-AZ" sz="1200" dirty="0"/>
              <a:t>ӫ </a:t>
            </a:r>
            <a:r>
              <a:rPr lang="en-US" sz="1200" dirty="0"/>
              <a:t>e </a:t>
            </a:r>
            <a:r>
              <a:rPr lang="en-US" sz="1200" dirty="0" err="1"/>
              <a:t>pastaj</a:t>
            </a:r>
            <a:r>
              <a:rPr lang="en-US" sz="1200" dirty="0"/>
              <a:t> n</a:t>
            </a:r>
            <a:r>
              <a:rPr lang="az-Cyrl-AZ" sz="1200" dirty="0"/>
              <a:t>ӫ </a:t>
            </a:r>
            <a:r>
              <a:rPr lang="en-US" sz="1200" dirty="0" err="1"/>
              <a:t>luft</a:t>
            </a:r>
            <a:r>
              <a:rPr lang="az-Cyrl-AZ" sz="1200" dirty="0"/>
              <a:t>ӫ </a:t>
            </a:r>
            <a:r>
              <a:rPr lang="en-US" sz="1200" dirty="0"/>
              <a:t>t</a:t>
            </a:r>
            <a:r>
              <a:rPr lang="az-Cyrl-AZ" sz="1200" dirty="0"/>
              <a:t>ӫ </a:t>
            </a:r>
            <a:r>
              <a:rPr lang="en-US" sz="1200" dirty="0" err="1"/>
              <a:t>armatosur</a:t>
            </a:r>
            <a:r>
              <a:rPr lang="en-US" sz="1200" dirty="0"/>
              <a:t> </a:t>
            </a:r>
            <a:r>
              <a:rPr lang="en-US" sz="1200" dirty="0" err="1"/>
              <a:t>kund</a:t>
            </a:r>
            <a:r>
              <a:rPr lang="az-Cyrl-AZ" sz="1200" dirty="0"/>
              <a:t>ӫ</a:t>
            </a:r>
            <a:r>
              <a:rPr lang="en-US" sz="1200" dirty="0"/>
              <a:t>r </a:t>
            </a:r>
            <a:r>
              <a:rPr lang="en-US" sz="1200" dirty="0" err="1"/>
              <a:t>regjimit</a:t>
            </a:r>
            <a:r>
              <a:rPr lang="en-US" sz="1200" dirty="0"/>
              <a:t> </a:t>
            </a:r>
            <a:r>
              <a:rPr lang="en-US" sz="1200" dirty="0" err="1"/>
              <a:t>jugosllav</a:t>
            </a:r>
            <a:r>
              <a:rPr lang="en-US" sz="1200" dirty="0"/>
              <a:t>. </a:t>
            </a:r>
            <a:r>
              <a:rPr lang="en-US" sz="1200" dirty="0" err="1"/>
              <a:t>Dalja</a:t>
            </a:r>
            <a:r>
              <a:rPr lang="en-US" sz="1200" dirty="0"/>
              <a:t> n</a:t>
            </a:r>
            <a:r>
              <a:rPr lang="az-Cyrl-AZ" sz="1200" dirty="0"/>
              <a:t>ӫ </a:t>
            </a:r>
            <a:r>
              <a:rPr lang="en-US" sz="1200" dirty="0" err="1"/>
              <a:t>sken</a:t>
            </a:r>
            <a:r>
              <a:rPr lang="az-Cyrl-AZ" sz="1200" dirty="0"/>
              <a:t>ӫ </a:t>
            </a:r>
            <a:r>
              <a:rPr lang="en-US" sz="1200" dirty="0"/>
              <a:t>e </a:t>
            </a:r>
            <a:r>
              <a:rPr lang="en-US" sz="1200" dirty="0" err="1"/>
              <a:t>Ushtris</a:t>
            </a:r>
            <a:r>
              <a:rPr lang="az-Cyrl-AZ" sz="1200" dirty="0"/>
              <a:t>ӫ Ҫ</a:t>
            </a:r>
            <a:r>
              <a:rPr lang="en-US" sz="1200" dirty="0" err="1"/>
              <a:t>lirimtare</a:t>
            </a:r>
            <a:r>
              <a:rPr lang="en-US" sz="1200" dirty="0"/>
              <a:t> t</a:t>
            </a:r>
            <a:r>
              <a:rPr lang="az-Cyrl-AZ" sz="1200" dirty="0"/>
              <a:t>ӫ </a:t>
            </a:r>
            <a:r>
              <a:rPr lang="en-US" sz="1200" dirty="0" err="1"/>
              <a:t>Kosov</a:t>
            </a:r>
            <a:r>
              <a:rPr lang="az-Cyrl-AZ" sz="1200" dirty="0"/>
              <a:t>ӫ</a:t>
            </a:r>
            <a:r>
              <a:rPr lang="en-US" sz="1200" dirty="0"/>
              <a:t>s, do t</a:t>
            </a:r>
            <a:r>
              <a:rPr lang="az-Cyrl-AZ" sz="1200" dirty="0"/>
              <a:t>ӫ  </a:t>
            </a:r>
            <a:r>
              <a:rPr lang="en-US" sz="1200" dirty="0"/>
              <a:t>b</a:t>
            </a:r>
            <a:r>
              <a:rPr lang="az-Cyrl-AZ" sz="1200" dirty="0"/>
              <a:t>ӫ</a:t>
            </a:r>
            <a:r>
              <a:rPr lang="en-US" sz="1200" dirty="0"/>
              <a:t>j</a:t>
            </a:r>
            <a:r>
              <a:rPr lang="az-Cyrl-AZ" sz="1200" dirty="0"/>
              <a:t> </a:t>
            </a:r>
            <a:r>
              <a:rPr lang="en-US" sz="1200" dirty="0"/>
              <a:t>q</a:t>
            </a:r>
            <a:r>
              <a:rPr lang="az-Cyrl-AZ" sz="1200" dirty="0"/>
              <a:t>ӫ </a:t>
            </a:r>
            <a:r>
              <a:rPr lang="en-US" sz="1200" dirty="0" err="1"/>
              <a:t>shum</a:t>
            </a:r>
            <a:r>
              <a:rPr lang="az-Cyrl-AZ" sz="1200" dirty="0"/>
              <a:t>ӫ </a:t>
            </a:r>
            <a:r>
              <a:rPr lang="en-US" sz="1200" dirty="0" err="1"/>
              <a:t>djem</a:t>
            </a:r>
            <a:r>
              <a:rPr lang="en-US" sz="1200" dirty="0"/>
              <a:t> e </a:t>
            </a:r>
            <a:r>
              <a:rPr lang="en-US" sz="1200" dirty="0" err="1"/>
              <a:t>vajza</a:t>
            </a:r>
            <a:r>
              <a:rPr lang="en-US" sz="1200" dirty="0"/>
              <a:t> t</a:t>
            </a:r>
            <a:r>
              <a:rPr lang="az-Cyrl-AZ" sz="1200" dirty="0"/>
              <a:t>ӫ </a:t>
            </a:r>
            <a:r>
              <a:rPr lang="en-US" sz="1200" dirty="0" err="1"/>
              <a:t>radhiten</a:t>
            </a:r>
            <a:r>
              <a:rPr lang="en-US" sz="1200" dirty="0"/>
              <a:t> n</a:t>
            </a:r>
            <a:r>
              <a:rPr lang="az-Cyrl-AZ" sz="1200" dirty="0"/>
              <a:t>ӫ</a:t>
            </a:r>
            <a:r>
              <a:rPr lang="en-US" sz="1200" dirty="0"/>
              <a:t>n emblem</a:t>
            </a:r>
            <a:r>
              <a:rPr lang="az-Cyrl-AZ" sz="1200" dirty="0"/>
              <a:t>ӫ</a:t>
            </a:r>
            <a:r>
              <a:rPr lang="en-US" sz="1200" dirty="0"/>
              <a:t>n e k</a:t>
            </a:r>
            <a:r>
              <a:rPr lang="az-Cyrl-AZ" sz="1200" dirty="0"/>
              <a:t>ӫ</a:t>
            </a:r>
            <a:r>
              <a:rPr lang="en-US" sz="1200" dirty="0" err="1"/>
              <a:t>saj</a:t>
            </a:r>
            <a:r>
              <a:rPr lang="en-US" sz="1200" dirty="0"/>
              <a:t> </a:t>
            </a:r>
            <a:r>
              <a:rPr lang="en-US" sz="1200" dirty="0" err="1"/>
              <a:t>ushtrie</a:t>
            </a:r>
            <a:r>
              <a:rPr lang="en-US" sz="1200" dirty="0"/>
              <a:t> t</a:t>
            </a:r>
            <a:r>
              <a:rPr lang="az-Cyrl-AZ" sz="1200" dirty="0"/>
              <a:t>ӫ </a:t>
            </a:r>
            <a:r>
              <a:rPr lang="en-US" sz="1200" dirty="0" err="1"/>
              <a:t>lavdishme</a:t>
            </a:r>
            <a:r>
              <a:rPr lang="en-US" sz="1200" dirty="0"/>
              <a:t>.</a:t>
            </a:r>
          </a:p>
          <a:p>
            <a:pPr algn="just"/>
            <a:r>
              <a:rPr lang="en-US" sz="1200" dirty="0" err="1"/>
              <a:t>Nd</a:t>
            </a:r>
            <a:r>
              <a:rPr lang="az-Cyrl-AZ" sz="1200" dirty="0"/>
              <a:t>ӫ</a:t>
            </a:r>
            <a:r>
              <a:rPr lang="en-US" sz="1200" dirty="0"/>
              <a:t>r ta </a:t>
            </a:r>
            <a:r>
              <a:rPr lang="en-US" sz="1200" dirty="0" err="1"/>
              <a:t>ishte</a:t>
            </a:r>
            <a:r>
              <a:rPr lang="en-US" sz="1200" dirty="0"/>
              <a:t> </a:t>
            </a:r>
            <a:r>
              <a:rPr lang="en-US" sz="1200" dirty="0" err="1"/>
              <a:t>Ismet</a:t>
            </a:r>
            <a:r>
              <a:rPr lang="en-US" sz="1200" dirty="0"/>
              <a:t> </a:t>
            </a:r>
            <a:r>
              <a:rPr lang="en-US" sz="1200" dirty="0" err="1"/>
              <a:t>Jashari</a:t>
            </a:r>
            <a:r>
              <a:rPr lang="en-US" sz="1200" dirty="0"/>
              <a:t> q</a:t>
            </a:r>
            <a:r>
              <a:rPr lang="az-Cyrl-AZ" sz="1200" dirty="0"/>
              <a:t>ӫ </a:t>
            </a:r>
            <a:r>
              <a:rPr lang="en-US" sz="1200" dirty="0"/>
              <a:t>me </a:t>
            </a:r>
            <a:r>
              <a:rPr lang="en-US" sz="1200" dirty="0" err="1"/>
              <a:t>vepr</a:t>
            </a:r>
            <a:r>
              <a:rPr lang="az-Cyrl-AZ" sz="1200" dirty="0"/>
              <a:t>ӫ</a:t>
            </a:r>
            <a:r>
              <a:rPr lang="en-US" sz="1200" dirty="0"/>
              <a:t>n e </a:t>
            </a:r>
            <a:r>
              <a:rPr lang="en-US" sz="1200" dirty="0" err="1"/>
              <a:t>tij</a:t>
            </a:r>
            <a:r>
              <a:rPr lang="en-US" sz="1200" dirty="0"/>
              <a:t> </a:t>
            </a:r>
            <a:r>
              <a:rPr lang="en-US" sz="1200" dirty="0" err="1"/>
              <a:t>nderoi</a:t>
            </a:r>
            <a:r>
              <a:rPr lang="en-US" sz="1200" dirty="0"/>
              <a:t>  </a:t>
            </a:r>
            <a:r>
              <a:rPr lang="en-US" sz="1200" dirty="0" err="1"/>
              <a:t>familjen</a:t>
            </a:r>
            <a:r>
              <a:rPr lang="en-US" sz="1200" dirty="0"/>
              <a:t>, </a:t>
            </a:r>
            <a:r>
              <a:rPr lang="en-US" sz="1200" dirty="0" err="1"/>
              <a:t>Orizaren</a:t>
            </a:r>
            <a:r>
              <a:rPr lang="en-US" sz="1200" dirty="0"/>
              <a:t>, </a:t>
            </a:r>
            <a:r>
              <a:rPr lang="en-US" sz="1200" dirty="0" err="1"/>
              <a:t>Kumanov</a:t>
            </a:r>
            <a:r>
              <a:rPr lang="az-Cyrl-AZ" sz="1200" dirty="0"/>
              <a:t>ӫ</a:t>
            </a:r>
            <a:r>
              <a:rPr lang="en-US" sz="1200" dirty="0"/>
              <a:t>n </a:t>
            </a:r>
            <a:r>
              <a:rPr lang="en-US" sz="1200" dirty="0" err="1"/>
              <a:t>dhe</a:t>
            </a:r>
            <a:r>
              <a:rPr lang="en-US" sz="1200" dirty="0"/>
              <a:t> do t</a:t>
            </a:r>
            <a:r>
              <a:rPr lang="az-Cyrl-AZ" sz="1200" dirty="0"/>
              <a:t>ӫ </a:t>
            </a:r>
            <a:r>
              <a:rPr lang="en-US" sz="1200" dirty="0"/>
              <a:t>b</a:t>
            </a:r>
            <a:r>
              <a:rPr lang="az-Cyrl-AZ" sz="1200" dirty="0"/>
              <a:t>ӫ</a:t>
            </a:r>
            <a:r>
              <a:rPr lang="en-US" sz="1200" dirty="0"/>
              <a:t>het </a:t>
            </a:r>
            <a:r>
              <a:rPr lang="en-US" sz="1200" dirty="0" err="1"/>
              <a:t>krenaria</a:t>
            </a:r>
            <a:r>
              <a:rPr lang="en-US" sz="1200" dirty="0"/>
              <a:t> e </a:t>
            </a:r>
            <a:r>
              <a:rPr lang="en-US" sz="1200" dirty="0" err="1"/>
              <a:t>kombit</a:t>
            </a:r>
            <a:r>
              <a:rPr lang="en-US" sz="1200" dirty="0" smtClean="0"/>
              <a:t>.</a:t>
            </a:r>
            <a:r>
              <a:rPr lang="en-US" sz="1200" dirty="0"/>
              <a:t> U </a:t>
            </a:r>
            <a:r>
              <a:rPr lang="en-US" sz="1200" dirty="0" err="1"/>
              <a:t>lind</a:t>
            </a:r>
            <a:r>
              <a:rPr lang="en-US" sz="1200" dirty="0"/>
              <a:t> m</a:t>
            </a:r>
            <a:r>
              <a:rPr lang="az-Cyrl-AZ" sz="1200" dirty="0"/>
              <a:t>ӫ 16 </a:t>
            </a:r>
            <a:r>
              <a:rPr lang="en-US" sz="1200" dirty="0" err="1"/>
              <a:t>Prill</a:t>
            </a:r>
            <a:r>
              <a:rPr lang="en-US" sz="1200" dirty="0"/>
              <a:t>, 1967 n</a:t>
            </a:r>
            <a:r>
              <a:rPr lang="az-Cyrl-AZ" sz="1200" dirty="0"/>
              <a:t>ӫ </a:t>
            </a:r>
            <a:r>
              <a:rPr lang="en-US" sz="1200" dirty="0" err="1"/>
              <a:t>Orizare</a:t>
            </a:r>
            <a:r>
              <a:rPr lang="en-US" sz="1200" dirty="0"/>
              <a:t>. </a:t>
            </a:r>
            <a:r>
              <a:rPr lang="en-US" sz="1200" dirty="0" err="1"/>
              <a:t>Shkoll</a:t>
            </a:r>
            <a:r>
              <a:rPr lang="az-Cyrl-AZ" sz="1200" dirty="0"/>
              <a:t>ӫ</a:t>
            </a:r>
            <a:r>
              <a:rPr lang="en-US" sz="1200" dirty="0"/>
              <a:t>n </a:t>
            </a:r>
            <a:r>
              <a:rPr lang="en-US" sz="1200" dirty="0" err="1"/>
              <a:t>fillore</a:t>
            </a:r>
            <a:r>
              <a:rPr lang="en-US" sz="1200" dirty="0"/>
              <a:t> e </a:t>
            </a:r>
            <a:r>
              <a:rPr lang="en-US" sz="1200" dirty="0" err="1"/>
              <a:t>kreu</a:t>
            </a:r>
            <a:r>
              <a:rPr lang="en-US" sz="1200" dirty="0"/>
              <a:t> n</a:t>
            </a:r>
            <a:r>
              <a:rPr lang="az-Cyrl-AZ" sz="1200" dirty="0"/>
              <a:t>ӫ </a:t>
            </a:r>
            <a:r>
              <a:rPr lang="en-US" sz="1200" dirty="0" err="1"/>
              <a:t>vendlindje</a:t>
            </a:r>
            <a:r>
              <a:rPr lang="en-US" sz="1200" dirty="0"/>
              <a:t> p</a:t>
            </a:r>
            <a:r>
              <a:rPr lang="az-Cyrl-AZ" sz="1200" dirty="0"/>
              <a:t>ӫ</a:t>
            </a:r>
            <a:r>
              <a:rPr lang="en-US" sz="1200" dirty="0"/>
              <a:t>r ta </a:t>
            </a:r>
            <a:r>
              <a:rPr lang="en-US" sz="1200" dirty="0" err="1"/>
              <a:t>vazhduar</a:t>
            </a:r>
            <a:r>
              <a:rPr lang="en-US" sz="1200" dirty="0"/>
              <a:t> </a:t>
            </a:r>
            <a:r>
              <a:rPr lang="en-US" sz="1200" dirty="0" err="1"/>
              <a:t>shkollimin</a:t>
            </a:r>
            <a:r>
              <a:rPr lang="en-US" sz="1200" dirty="0"/>
              <a:t> e </a:t>
            </a:r>
            <a:r>
              <a:rPr lang="en-US" sz="1200" dirty="0" err="1"/>
              <a:t>mes</a:t>
            </a:r>
            <a:r>
              <a:rPr lang="az-Cyrl-AZ" sz="1200" dirty="0"/>
              <a:t>ӫ</a:t>
            </a:r>
            <a:r>
              <a:rPr lang="en-US" sz="1200" dirty="0"/>
              <a:t>m n</a:t>
            </a:r>
            <a:r>
              <a:rPr lang="az-Cyrl-AZ" sz="1200" dirty="0"/>
              <a:t>ӫ </a:t>
            </a:r>
            <a:r>
              <a:rPr lang="en-US" sz="1200" dirty="0" err="1"/>
              <a:t>Kumanov</a:t>
            </a:r>
            <a:r>
              <a:rPr lang="az-Cyrl-AZ" sz="1200" dirty="0" smtClean="0"/>
              <a:t>ӫ.</a:t>
            </a:r>
            <a:r>
              <a:rPr lang="en-US" sz="1200" dirty="0" smtClean="0"/>
              <a:t> Si </a:t>
            </a:r>
            <a:r>
              <a:rPr lang="en-US" sz="1200" dirty="0" err="1" smtClean="0"/>
              <a:t>gjimnazist</a:t>
            </a:r>
            <a:r>
              <a:rPr lang="en-US" sz="1200" dirty="0" smtClean="0"/>
              <a:t> </a:t>
            </a:r>
            <a:r>
              <a:rPr lang="en-US" sz="1200" dirty="0"/>
              <a:t>nisi t</a:t>
            </a:r>
            <a:r>
              <a:rPr lang="az-Cyrl-AZ" sz="1200" dirty="0"/>
              <a:t>ӫ </a:t>
            </a:r>
            <a:r>
              <a:rPr lang="en-US" sz="1200" dirty="0" err="1"/>
              <a:t>merret</a:t>
            </a:r>
            <a:r>
              <a:rPr lang="en-US" sz="1200" dirty="0"/>
              <a:t> me </a:t>
            </a:r>
            <a:r>
              <a:rPr lang="en-US" sz="1200" dirty="0" err="1"/>
              <a:t>aktivitete</a:t>
            </a:r>
            <a:r>
              <a:rPr lang="en-US" sz="1200" dirty="0"/>
              <a:t> </a:t>
            </a:r>
            <a:r>
              <a:rPr lang="en-US" sz="1200" dirty="0" err="1"/>
              <a:t>patriotike</a:t>
            </a:r>
            <a:r>
              <a:rPr lang="en-US" sz="1200" dirty="0"/>
              <a:t> </a:t>
            </a:r>
            <a:r>
              <a:rPr lang="en-US" sz="1200" dirty="0" err="1"/>
              <a:t>dhe</a:t>
            </a:r>
            <a:r>
              <a:rPr lang="en-US" sz="1200" dirty="0"/>
              <a:t> </a:t>
            </a:r>
            <a:r>
              <a:rPr lang="en-US" sz="1200" dirty="0" err="1"/>
              <a:t>shpejt</a:t>
            </a:r>
            <a:r>
              <a:rPr lang="en-US" sz="1200" dirty="0"/>
              <a:t> </a:t>
            </a:r>
            <a:r>
              <a:rPr lang="en-US" sz="1200" dirty="0" err="1"/>
              <a:t>bie</a:t>
            </a:r>
            <a:r>
              <a:rPr lang="en-US" sz="1200" dirty="0"/>
              <a:t> n</a:t>
            </a:r>
            <a:r>
              <a:rPr lang="az-Cyrl-AZ" sz="1200" dirty="0"/>
              <a:t>ӫ </a:t>
            </a:r>
            <a:r>
              <a:rPr lang="en-US" sz="1200" dirty="0" err="1"/>
              <a:t>sy</a:t>
            </a:r>
            <a:r>
              <a:rPr lang="en-US" sz="1200" dirty="0"/>
              <a:t> t</a:t>
            </a:r>
            <a:r>
              <a:rPr lang="az-Cyrl-AZ" sz="1200" dirty="0"/>
              <a:t>ӫ </a:t>
            </a:r>
            <a:r>
              <a:rPr lang="en-US" sz="1200" dirty="0" err="1"/>
              <a:t>pushtetit</a:t>
            </a:r>
            <a:r>
              <a:rPr lang="en-US" sz="1200" dirty="0"/>
              <a:t> t</a:t>
            </a:r>
            <a:r>
              <a:rPr lang="az-Cyrl-AZ" sz="1200" dirty="0"/>
              <a:t>ӫ </a:t>
            </a:r>
            <a:r>
              <a:rPr lang="en-US" sz="1200" dirty="0"/>
              <a:t>at</a:t>
            </a:r>
            <a:r>
              <a:rPr lang="az-Cyrl-AZ" sz="1200" dirty="0"/>
              <a:t>ӫ</a:t>
            </a:r>
            <a:r>
              <a:rPr lang="en-US" sz="1200" dirty="0" err="1"/>
              <a:t>hersh</a:t>
            </a:r>
            <a:r>
              <a:rPr lang="az-Cyrl-AZ" sz="1200" dirty="0"/>
              <a:t>ӫ</a:t>
            </a:r>
            <a:r>
              <a:rPr lang="en-US" sz="1200" dirty="0"/>
              <a:t>m </a:t>
            </a:r>
            <a:r>
              <a:rPr lang="en-US" sz="1200" dirty="0" err="1"/>
              <a:t>dhe</a:t>
            </a:r>
            <a:r>
              <a:rPr lang="en-US" sz="1200" dirty="0"/>
              <a:t> p</a:t>
            </a:r>
            <a:r>
              <a:rPr lang="az-Cyrl-AZ" sz="1200" dirty="0"/>
              <a:t>ӫ</a:t>
            </a:r>
            <a:r>
              <a:rPr lang="en-US" sz="1200" dirty="0" err="1"/>
              <a:t>rjashtohet</a:t>
            </a:r>
            <a:r>
              <a:rPr lang="en-US" sz="1200" dirty="0"/>
              <a:t> </a:t>
            </a:r>
            <a:r>
              <a:rPr lang="en-US" sz="1200" dirty="0" err="1"/>
              <a:t>nga</a:t>
            </a:r>
            <a:r>
              <a:rPr lang="en-US" sz="1200" dirty="0"/>
              <a:t> </a:t>
            </a:r>
            <a:r>
              <a:rPr lang="en-US" sz="1200" dirty="0" err="1"/>
              <a:t>bankat</a:t>
            </a:r>
            <a:r>
              <a:rPr lang="en-US" sz="1200" dirty="0"/>
              <a:t> </a:t>
            </a:r>
            <a:r>
              <a:rPr lang="en-US" sz="1200" dirty="0" err="1"/>
              <a:t>shkollore</a:t>
            </a:r>
            <a:r>
              <a:rPr lang="en-US" sz="1200" dirty="0"/>
              <a:t>.</a:t>
            </a:r>
          </a:p>
          <a:p>
            <a:pPr algn="just"/>
            <a:r>
              <a:rPr lang="en-US" sz="1200" dirty="0"/>
              <a:t>Ai </a:t>
            </a:r>
            <a:r>
              <a:rPr lang="en-US" sz="1200" dirty="0" err="1"/>
              <a:t>ishte</a:t>
            </a:r>
            <a:r>
              <a:rPr lang="en-US" sz="1200" dirty="0"/>
              <a:t> p</a:t>
            </a:r>
            <a:r>
              <a:rPr lang="az-Cyrl-AZ" sz="1200" dirty="0"/>
              <a:t>ӫ</a:t>
            </a:r>
            <a:r>
              <a:rPr lang="en-US" sz="1200" dirty="0" err="1"/>
              <a:t>rkrah</a:t>
            </a:r>
            <a:r>
              <a:rPr lang="az-Cyrl-AZ" sz="1200" dirty="0"/>
              <a:t>ӫ</a:t>
            </a:r>
            <a:r>
              <a:rPr lang="en-US" sz="1200" dirty="0"/>
              <a:t>s i k</a:t>
            </a:r>
            <a:r>
              <a:rPr lang="az-Cyrl-AZ" sz="1200" dirty="0"/>
              <a:t>ӫ</a:t>
            </a:r>
            <a:r>
              <a:rPr lang="en-US" sz="1200" dirty="0" err="1"/>
              <a:t>rkesave</a:t>
            </a:r>
            <a:r>
              <a:rPr lang="en-US" sz="1200" dirty="0"/>
              <a:t> t</a:t>
            </a:r>
            <a:r>
              <a:rPr lang="az-Cyrl-AZ" sz="1200" dirty="0"/>
              <a:t>ӫ </a:t>
            </a:r>
            <a:r>
              <a:rPr lang="en-US" sz="1200" dirty="0" err="1"/>
              <a:t>shqiptar</a:t>
            </a:r>
            <a:r>
              <a:rPr lang="az-Cyrl-AZ" sz="1200" dirty="0"/>
              <a:t>ӫ</a:t>
            </a:r>
            <a:r>
              <a:rPr lang="en-US" sz="1200" dirty="0" err="1"/>
              <a:t>ve</a:t>
            </a:r>
            <a:r>
              <a:rPr lang="en-US" sz="1200" dirty="0"/>
              <a:t>  n</a:t>
            </a:r>
            <a:r>
              <a:rPr lang="az-Cyrl-AZ" sz="1200" dirty="0"/>
              <a:t>ӫ </a:t>
            </a:r>
            <a:r>
              <a:rPr lang="en-US" sz="1200" dirty="0" err="1"/>
              <a:t>Kosov</a:t>
            </a:r>
            <a:r>
              <a:rPr lang="az-Cyrl-AZ" sz="1200" dirty="0"/>
              <a:t>ӫ, </a:t>
            </a:r>
            <a:r>
              <a:rPr lang="en-US" sz="1200" dirty="0"/>
              <a:t>t</a:t>
            </a:r>
            <a:r>
              <a:rPr lang="az-Cyrl-AZ" sz="1200" dirty="0"/>
              <a:t>ӫ </a:t>
            </a:r>
            <a:r>
              <a:rPr lang="en-US" sz="1200" dirty="0" err="1"/>
              <a:t>shprehura</a:t>
            </a:r>
            <a:r>
              <a:rPr lang="en-US" sz="1200" dirty="0"/>
              <a:t> n</a:t>
            </a:r>
            <a:r>
              <a:rPr lang="az-Cyrl-AZ" sz="1200" dirty="0"/>
              <a:t>ӫ </a:t>
            </a:r>
            <a:r>
              <a:rPr lang="en-US" sz="1200" dirty="0" err="1"/>
              <a:t>demostrat</a:t>
            </a:r>
            <a:r>
              <a:rPr lang="az-Cyrl-AZ" sz="1200" dirty="0"/>
              <a:t>ӫ</a:t>
            </a:r>
            <a:r>
              <a:rPr lang="en-US" sz="1200" dirty="0"/>
              <a:t>n e 11 </a:t>
            </a:r>
            <a:r>
              <a:rPr lang="en-US" sz="1200" dirty="0" err="1"/>
              <a:t>Marsit</a:t>
            </a:r>
            <a:r>
              <a:rPr lang="en-US" sz="1200" dirty="0"/>
              <a:t> </a:t>
            </a:r>
            <a:r>
              <a:rPr lang="en-US" sz="1200" dirty="0" err="1"/>
              <a:t>dhe</a:t>
            </a:r>
            <a:r>
              <a:rPr lang="en-US" sz="1200" dirty="0"/>
              <a:t> t</a:t>
            </a:r>
            <a:r>
              <a:rPr lang="az-Cyrl-AZ" sz="1200" dirty="0"/>
              <a:t>ӫ </a:t>
            </a:r>
            <a:r>
              <a:rPr lang="en-US" sz="1200" dirty="0" err="1"/>
              <a:t>Prillit</a:t>
            </a:r>
            <a:r>
              <a:rPr lang="en-US" sz="1200" dirty="0"/>
              <a:t> t</a:t>
            </a:r>
            <a:r>
              <a:rPr lang="az-Cyrl-AZ" sz="1200" dirty="0"/>
              <a:t>ӫ </a:t>
            </a:r>
            <a:r>
              <a:rPr lang="en-US" sz="1200" dirty="0" err="1"/>
              <a:t>vitit</a:t>
            </a:r>
            <a:r>
              <a:rPr lang="en-US" sz="1200" dirty="0"/>
              <a:t> </a:t>
            </a:r>
            <a:r>
              <a:rPr lang="en-US" sz="1200" dirty="0" smtClean="0"/>
              <a:t>1981. P</a:t>
            </a:r>
            <a:r>
              <a:rPr lang="az-Cyrl-AZ" sz="1200" dirty="0"/>
              <a:t>ӫ</a:t>
            </a:r>
            <a:r>
              <a:rPr lang="en-US" sz="1200" dirty="0"/>
              <a:t>r </a:t>
            </a:r>
            <a:r>
              <a:rPr lang="en-US" sz="1200" dirty="0" err="1"/>
              <a:t>shkak</a:t>
            </a:r>
            <a:r>
              <a:rPr lang="en-US" sz="1200" dirty="0"/>
              <a:t> t</a:t>
            </a:r>
            <a:r>
              <a:rPr lang="az-Cyrl-AZ" sz="1200" dirty="0"/>
              <a:t>ӫ </a:t>
            </a:r>
            <a:r>
              <a:rPr lang="en-US" sz="1200" dirty="0"/>
              <a:t>k</a:t>
            </a:r>
            <a:r>
              <a:rPr lang="az-Cyrl-AZ" sz="1200" dirty="0"/>
              <a:t>ӫ</a:t>
            </a:r>
            <a:r>
              <a:rPr lang="en-US" sz="1200" dirty="0" err="1"/>
              <a:t>tyre</a:t>
            </a:r>
            <a:r>
              <a:rPr lang="en-US" sz="1200" dirty="0"/>
              <a:t> q</a:t>
            </a:r>
            <a:r>
              <a:rPr lang="az-Cyrl-AZ" sz="1200" dirty="0"/>
              <a:t>ӫ</a:t>
            </a:r>
            <a:r>
              <a:rPr lang="en-US" sz="1200" dirty="0" err="1"/>
              <a:t>ndrimeve</a:t>
            </a:r>
            <a:r>
              <a:rPr lang="en-US" sz="1200" dirty="0"/>
              <a:t> </a:t>
            </a:r>
            <a:r>
              <a:rPr lang="en-US" sz="1200" dirty="0" err="1"/>
              <a:t>politike</a:t>
            </a:r>
            <a:r>
              <a:rPr lang="en-US" sz="1200" dirty="0"/>
              <a:t>, t</a:t>
            </a:r>
            <a:r>
              <a:rPr lang="az-Cyrl-AZ" sz="1200" dirty="0"/>
              <a:t>ӫ </a:t>
            </a:r>
            <a:r>
              <a:rPr lang="en-US" sz="1200" dirty="0" err="1"/>
              <a:t>cilat</a:t>
            </a:r>
            <a:r>
              <a:rPr lang="en-US" sz="1200" dirty="0"/>
              <a:t> </a:t>
            </a:r>
            <a:r>
              <a:rPr lang="en-US" sz="1200" dirty="0" err="1"/>
              <a:t>ishin</a:t>
            </a:r>
            <a:r>
              <a:rPr lang="en-US" sz="1200" dirty="0"/>
              <a:t> n</a:t>
            </a:r>
            <a:r>
              <a:rPr lang="az-Cyrl-AZ" sz="1200" dirty="0"/>
              <a:t>ӫ </a:t>
            </a:r>
            <a:r>
              <a:rPr lang="en-US" sz="1200" dirty="0" err="1"/>
              <a:t>kund</a:t>
            </a:r>
            <a:r>
              <a:rPr lang="az-Cyrl-AZ" sz="1200" dirty="0"/>
              <a:t>ӫ</a:t>
            </a:r>
            <a:r>
              <a:rPr lang="en-US" sz="1200" dirty="0" err="1"/>
              <a:t>rshtim</a:t>
            </a:r>
            <a:r>
              <a:rPr lang="en-US" sz="1200" dirty="0"/>
              <a:t> me </a:t>
            </a:r>
            <a:r>
              <a:rPr lang="en-US" sz="1200" dirty="0" err="1"/>
              <a:t>politik</a:t>
            </a:r>
            <a:r>
              <a:rPr lang="az-Cyrl-AZ" sz="1200" dirty="0"/>
              <a:t>ӫ</a:t>
            </a:r>
            <a:r>
              <a:rPr lang="en-US" sz="1200" dirty="0"/>
              <a:t>n e </a:t>
            </a:r>
            <a:r>
              <a:rPr lang="en-US" sz="1200" dirty="0" err="1"/>
              <a:t>shtetit</a:t>
            </a:r>
            <a:r>
              <a:rPr lang="en-US" sz="1200" dirty="0"/>
              <a:t> t</a:t>
            </a:r>
            <a:r>
              <a:rPr lang="az-Cyrl-AZ" sz="1200" dirty="0"/>
              <a:t>ӫ </a:t>
            </a:r>
            <a:r>
              <a:rPr lang="en-US" sz="1200" dirty="0" err="1"/>
              <a:t>asaj</a:t>
            </a:r>
            <a:r>
              <a:rPr lang="en-US" sz="1200" dirty="0"/>
              <a:t> </a:t>
            </a:r>
            <a:r>
              <a:rPr lang="en-US" sz="1200" dirty="0" err="1"/>
              <a:t>kohe</a:t>
            </a:r>
            <a:r>
              <a:rPr lang="en-US" sz="1200" dirty="0"/>
              <a:t>, </a:t>
            </a:r>
            <a:r>
              <a:rPr lang="en-US" sz="1200" dirty="0" err="1"/>
              <a:t>drejtoria</a:t>
            </a:r>
            <a:r>
              <a:rPr lang="en-US" sz="1200" dirty="0"/>
              <a:t> e </a:t>
            </a:r>
            <a:r>
              <a:rPr lang="en-US" sz="1200" dirty="0" err="1"/>
              <a:t>shkoll</a:t>
            </a:r>
            <a:r>
              <a:rPr lang="az-Cyrl-AZ" sz="1200" dirty="0"/>
              <a:t>ӫ</a:t>
            </a:r>
            <a:r>
              <a:rPr lang="en-US" sz="1200" dirty="0"/>
              <a:t>s </a:t>
            </a:r>
            <a:r>
              <a:rPr lang="en-US" sz="1200" dirty="0" err="1"/>
              <a:t>s</a:t>
            </a:r>
            <a:r>
              <a:rPr lang="az-Cyrl-AZ" sz="1200" dirty="0"/>
              <a:t>ӫ </a:t>
            </a:r>
            <a:r>
              <a:rPr lang="en-US" sz="1200" dirty="0" err="1"/>
              <a:t>mesme</a:t>
            </a:r>
            <a:r>
              <a:rPr lang="en-US" sz="1200" dirty="0"/>
              <a:t> n</a:t>
            </a:r>
            <a:r>
              <a:rPr lang="az-Cyrl-AZ" sz="1200" dirty="0"/>
              <a:t>ӫ </a:t>
            </a:r>
            <a:r>
              <a:rPr lang="en-US" sz="1200" dirty="0" err="1"/>
              <a:t>Kumanov</a:t>
            </a:r>
            <a:r>
              <a:rPr lang="az-Cyrl-AZ" sz="1200" dirty="0"/>
              <a:t>ӫ </a:t>
            </a:r>
            <a:r>
              <a:rPr lang="en-US" sz="1200" dirty="0" err="1"/>
              <a:t>Ismetin</a:t>
            </a:r>
            <a:r>
              <a:rPr lang="en-US" sz="1200" dirty="0"/>
              <a:t> e </a:t>
            </a:r>
            <a:r>
              <a:rPr lang="en-US" sz="1200" dirty="0" err="1"/>
              <a:t>largoi</a:t>
            </a:r>
            <a:r>
              <a:rPr lang="en-US" sz="1200" dirty="0"/>
              <a:t> </a:t>
            </a:r>
            <a:r>
              <a:rPr lang="en-US" sz="1200" dirty="0" err="1"/>
              <a:t>nga</a:t>
            </a:r>
            <a:r>
              <a:rPr lang="en-US" sz="1200" dirty="0"/>
              <a:t> </a:t>
            </a:r>
            <a:r>
              <a:rPr lang="en-US" sz="1200" dirty="0" err="1"/>
              <a:t>shkolla</a:t>
            </a:r>
            <a:r>
              <a:rPr lang="en-US" sz="1200" dirty="0"/>
              <a:t>, </a:t>
            </a:r>
            <a:r>
              <a:rPr lang="en-US" sz="1200" dirty="0" err="1"/>
              <a:t>por</a:t>
            </a:r>
            <a:r>
              <a:rPr lang="en-US" sz="1200" dirty="0"/>
              <a:t> </a:t>
            </a:r>
            <a:r>
              <a:rPr lang="en-US" sz="1200" dirty="0" err="1"/>
              <a:t>Ismeti</a:t>
            </a:r>
            <a:r>
              <a:rPr lang="en-US" sz="1200" dirty="0"/>
              <a:t> </a:t>
            </a:r>
            <a:r>
              <a:rPr lang="en-US" sz="1200" dirty="0" err="1"/>
              <a:t>shkollimin</a:t>
            </a:r>
            <a:r>
              <a:rPr lang="en-US" sz="1200" dirty="0"/>
              <a:t> do ta </a:t>
            </a:r>
            <a:r>
              <a:rPr lang="en-US" sz="1200" dirty="0" err="1"/>
              <a:t>vazhdoj</a:t>
            </a:r>
            <a:r>
              <a:rPr lang="az-Cyrl-AZ" sz="1200" dirty="0"/>
              <a:t>ӫ </a:t>
            </a:r>
            <a:r>
              <a:rPr lang="en-US" sz="1200" dirty="0"/>
              <a:t>n</a:t>
            </a:r>
            <a:r>
              <a:rPr lang="az-Cyrl-AZ" sz="1200" dirty="0"/>
              <a:t>ӫ </a:t>
            </a:r>
            <a:r>
              <a:rPr lang="en-US" sz="1200" dirty="0" err="1"/>
              <a:t>gjimnazin</a:t>
            </a:r>
            <a:r>
              <a:rPr lang="en-US" sz="1200" dirty="0"/>
              <a:t> “</a:t>
            </a:r>
            <a:r>
              <a:rPr lang="en-US" sz="1200" dirty="0" err="1"/>
              <a:t>Sk</a:t>
            </a:r>
            <a:r>
              <a:rPr lang="az-Cyrl-AZ" sz="1200" dirty="0"/>
              <a:t>ӫ</a:t>
            </a:r>
            <a:r>
              <a:rPr lang="en-US" sz="1200" dirty="0" err="1"/>
              <a:t>nderbeu</a:t>
            </a:r>
            <a:r>
              <a:rPr lang="en-US" sz="1200" dirty="0"/>
              <a:t>’’ n</a:t>
            </a:r>
            <a:r>
              <a:rPr lang="az-Cyrl-AZ" sz="1200" dirty="0"/>
              <a:t>ӫ </a:t>
            </a:r>
            <a:r>
              <a:rPr lang="en-US" sz="1200" dirty="0" err="1"/>
              <a:t>Preshev</a:t>
            </a:r>
            <a:r>
              <a:rPr lang="az-Cyrl-AZ" sz="1200" dirty="0"/>
              <a:t>ӫ. </a:t>
            </a:r>
            <a:endParaRPr lang="en-US" sz="1200" dirty="0"/>
          </a:p>
        </p:txBody>
      </p:sp>
      <p:sp>
        <p:nvSpPr>
          <p:cNvPr id="3" name="TextBox 2"/>
          <p:cNvSpPr txBox="1"/>
          <p:nvPr/>
        </p:nvSpPr>
        <p:spPr>
          <a:xfrm>
            <a:off x="3468940" y="1128890"/>
            <a:ext cx="3291840" cy="6186309"/>
          </a:xfrm>
          <a:prstGeom prst="rect">
            <a:avLst/>
          </a:prstGeom>
          <a:noFill/>
        </p:spPr>
        <p:txBody>
          <a:bodyPr wrap="square" rtlCol="0">
            <a:spAutoFit/>
          </a:bodyPr>
          <a:lstStyle/>
          <a:p>
            <a:pPr algn="just"/>
            <a:r>
              <a:rPr lang="az-Cyrl-AZ" sz="1200" dirty="0" smtClean="0"/>
              <a:t> </a:t>
            </a:r>
            <a:r>
              <a:rPr lang="en-US" sz="1200" dirty="0" err="1"/>
              <a:t>Gjatë</a:t>
            </a:r>
            <a:r>
              <a:rPr lang="en-US" sz="1200" dirty="0"/>
              <a:t> k</a:t>
            </a:r>
            <a:r>
              <a:rPr lang="az-Cyrl-AZ" sz="1200" dirty="0"/>
              <a:t>ӫ</a:t>
            </a:r>
            <a:r>
              <a:rPr lang="en-US" sz="1200" dirty="0" err="1"/>
              <a:t>saj</a:t>
            </a:r>
            <a:r>
              <a:rPr lang="en-US" sz="1200" dirty="0"/>
              <a:t> </a:t>
            </a:r>
            <a:r>
              <a:rPr lang="en-US" sz="1200" dirty="0" err="1"/>
              <a:t>kohe</a:t>
            </a:r>
            <a:r>
              <a:rPr lang="en-US" sz="1200" dirty="0"/>
              <a:t> </a:t>
            </a:r>
            <a:r>
              <a:rPr lang="en-US" sz="1200" dirty="0" err="1"/>
              <a:t>vazhdimisht</a:t>
            </a:r>
            <a:r>
              <a:rPr lang="en-US" sz="1200" dirty="0"/>
              <a:t> p</a:t>
            </a:r>
            <a:r>
              <a:rPr lang="az-Cyrl-AZ" sz="1200" dirty="0"/>
              <a:t>ӫ</a:t>
            </a:r>
            <a:r>
              <a:rPr lang="en-US" sz="1200" dirty="0" err="1"/>
              <a:t>rcillet</a:t>
            </a:r>
            <a:r>
              <a:rPr lang="en-US" sz="1200" dirty="0"/>
              <a:t> </a:t>
            </a:r>
            <a:r>
              <a:rPr lang="en-US" sz="1200" dirty="0" err="1"/>
              <a:t>nga</a:t>
            </a:r>
            <a:r>
              <a:rPr lang="en-US" sz="1200" dirty="0"/>
              <a:t> </a:t>
            </a:r>
            <a:r>
              <a:rPr lang="en-US" sz="1200" dirty="0" err="1"/>
              <a:t>organet</a:t>
            </a:r>
            <a:r>
              <a:rPr lang="en-US" sz="1200" dirty="0"/>
              <a:t> e </a:t>
            </a:r>
            <a:r>
              <a:rPr lang="en-US" sz="1200" dirty="0" err="1"/>
              <a:t>sigurimit</a:t>
            </a:r>
            <a:r>
              <a:rPr lang="en-US" sz="1200" dirty="0"/>
              <a:t> </a:t>
            </a:r>
            <a:r>
              <a:rPr lang="en-US" sz="1200" dirty="0" err="1"/>
              <a:t>shtet</a:t>
            </a:r>
            <a:r>
              <a:rPr lang="az-Cyrl-AZ" sz="1200" dirty="0"/>
              <a:t>ӫ</a:t>
            </a:r>
            <a:r>
              <a:rPr lang="en-US" sz="1200" dirty="0" err="1"/>
              <a:t>ror</a:t>
            </a:r>
            <a:r>
              <a:rPr lang="en-US" sz="1200" dirty="0"/>
              <a:t>, p</a:t>
            </a:r>
            <a:r>
              <a:rPr lang="az-Cyrl-AZ" sz="1200" dirty="0"/>
              <a:t>ӫ</a:t>
            </a:r>
            <a:r>
              <a:rPr lang="en-US" sz="1200" dirty="0"/>
              <a:t>r </a:t>
            </a:r>
            <a:r>
              <a:rPr lang="az-Cyrl-AZ" sz="1200" dirty="0"/>
              <a:t>ҫ</a:t>
            </a:r>
            <a:r>
              <a:rPr lang="en-US" sz="1200" dirty="0" err="1"/>
              <a:t>ka</a:t>
            </a:r>
            <a:r>
              <a:rPr lang="en-US" sz="1200" dirty="0"/>
              <a:t> </a:t>
            </a:r>
            <a:r>
              <a:rPr lang="en-US" sz="1200" dirty="0" err="1"/>
              <a:t>detyrohet</a:t>
            </a:r>
            <a:r>
              <a:rPr lang="en-US" sz="1200" dirty="0"/>
              <a:t> q</a:t>
            </a:r>
            <a:r>
              <a:rPr lang="az-Cyrl-AZ" sz="1200" dirty="0"/>
              <a:t>ӫ </a:t>
            </a:r>
            <a:r>
              <a:rPr lang="en-US" sz="1200" dirty="0"/>
              <a:t>n</a:t>
            </a:r>
            <a:r>
              <a:rPr lang="az-Cyrl-AZ" sz="1200" dirty="0"/>
              <a:t>ӫ </a:t>
            </a:r>
            <a:r>
              <a:rPr lang="en-US" sz="1200" dirty="0" err="1"/>
              <a:t>gusht</a:t>
            </a:r>
            <a:r>
              <a:rPr lang="en-US" sz="1200" dirty="0"/>
              <a:t> t</a:t>
            </a:r>
            <a:r>
              <a:rPr lang="az-Cyrl-AZ" sz="1200" dirty="0"/>
              <a:t>ӫ </a:t>
            </a:r>
            <a:r>
              <a:rPr lang="en-US" sz="1200" dirty="0" err="1"/>
              <a:t>vitit</a:t>
            </a:r>
            <a:r>
              <a:rPr lang="en-US" sz="1200" dirty="0"/>
              <a:t> 1998 t</a:t>
            </a:r>
            <a:r>
              <a:rPr lang="az-Cyrl-AZ" sz="1200" dirty="0"/>
              <a:t>ӫ </a:t>
            </a:r>
            <a:r>
              <a:rPr lang="en-US" sz="1200" dirty="0" err="1"/>
              <a:t>migron</a:t>
            </a:r>
            <a:r>
              <a:rPr lang="en-US" sz="1200" dirty="0"/>
              <a:t> n</a:t>
            </a:r>
            <a:r>
              <a:rPr lang="az-Cyrl-AZ" sz="1200" dirty="0"/>
              <a:t>ӫ </a:t>
            </a:r>
            <a:r>
              <a:rPr lang="en-US" sz="1200" dirty="0" err="1"/>
              <a:t>Zvic</a:t>
            </a:r>
            <a:r>
              <a:rPr lang="az-Cyrl-AZ" sz="1200" dirty="0"/>
              <a:t>ӫ</a:t>
            </a:r>
            <a:r>
              <a:rPr lang="en-US" sz="1200" dirty="0"/>
              <a:t>r, </a:t>
            </a:r>
            <a:r>
              <a:rPr lang="en-US" sz="1200" dirty="0" err="1"/>
              <a:t>ku</a:t>
            </a:r>
            <a:r>
              <a:rPr lang="en-US" sz="1200" dirty="0"/>
              <a:t> </a:t>
            </a:r>
            <a:r>
              <a:rPr lang="en-US" sz="1200" dirty="0" err="1"/>
              <a:t>vazhdon</a:t>
            </a:r>
            <a:r>
              <a:rPr lang="en-US" sz="1200" dirty="0"/>
              <a:t> </a:t>
            </a:r>
            <a:r>
              <a:rPr lang="en-US" sz="1200" dirty="0" err="1"/>
              <a:t>veprimtarin</a:t>
            </a:r>
            <a:r>
              <a:rPr lang="az-Cyrl-AZ" sz="1200" dirty="0"/>
              <a:t>ӫ </a:t>
            </a:r>
            <a:r>
              <a:rPr lang="en-US" sz="1200" dirty="0"/>
              <a:t>e </a:t>
            </a:r>
            <a:r>
              <a:rPr lang="en-US" sz="1200" dirty="0" err="1"/>
              <a:t>tij</a:t>
            </a:r>
            <a:r>
              <a:rPr lang="en-US" sz="1200" dirty="0"/>
              <a:t> </a:t>
            </a:r>
            <a:r>
              <a:rPr lang="en-US" sz="1200" dirty="0" err="1"/>
              <a:t>patriotike</a:t>
            </a:r>
            <a:r>
              <a:rPr lang="en-US" sz="1200" dirty="0"/>
              <a:t> me </a:t>
            </a:r>
            <a:r>
              <a:rPr lang="en-US" sz="1200" dirty="0" err="1"/>
              <a:t>shum</a:t>
            </a:r>
            <a:r>
              <a:rPr lang="az-Cyrl-AZ" sz="1200" dirty="0"/>
              <a:t>ӫ </a:t>
            </a:r>
            <a:r>
              <a:rPr lang="en-US" sz="1200" dirty="0" err="1"/>
              <a:t>shok</a:t>
            </a:r>
            <a:r>
              <a:rPr lang="az-Cyrl-AZ" sz="1200" dirty="0"/>
              <a:t>ӫ </a:t>
            </a:r>
            <a:r>
              <a:rPr lang="en-US" sz="1200" dirty="0"/>
              <a:t>t</a:t>
            </a:r>
            <a:r>
              <a:rPr lang="az-Cyrl-AZ" sz="1200" dirty="0"/>
              <a:t>ӫ </a:t>
            </a:r>
            <a:r>
              <a:rPr lang="en-US" sz="1200" dirty="0" err="1"/>
              <a:t>tjer</a:t>
            </a:r>
            <a:r>
              <a:rPr lang="az-Cyrl-AZ" sz="1200" dirty="0"/>
              <a:t>ӫ </a:t>
            </a:r>
            <a:r>
              <a:rPr lang="en-US" sz="1200" dirty="0"/>
              <a:t>t</a:t>
            </a:r>
            <a:r>
              <a:rPr lang="az-Cyrl-AZ" sz="1200" dirty="0"/>
              <a:t>ӫ </a:t>
            </a:r>
            <a:r>
              <a:rPr lang="en-US" sz="1200" dirty="0" err="1"/>
              <a:t>idealit</a:t>
            </a:r>
            <a:r>
              <a:rPr lang="en-US" sz="1200" dirty="0"/>
              <a:t>.</a:t>
            </a:r>
          </a:p>
          <a:p>
            <a:pPr algn="just"/>
            <a:r>
              <a:rPr lang="en-US" sz="1200" dirty="0" err="1"/>
              <a:t>Ismeti</a:t>
            </a:r>
            <a:r>
              <a:rPr lang="en-US" sz="1200" dirty="0"/>
              <a:t> i </a:t>
            </a:r>
            <a:r>
              <a:rPr lang="en-US" sz="1200" dirty="0" err="1"/>
              <a:t>takon</a:t>
            </a:r>
            <a:r>
              <a:rPr lang="en-US" sz="1200" dirty="0"/>
              <a:t> </a:t>
            </a:r>
            <a:r>
              <a:rPr lang="en-US" sz="1200" dirty="0" err="1"/>
              <a:t>brezit</a:t>
            </a:r>
            <a:r>
              <a:rPr lang="en-US" sz="1200" dirty="0"/>
              <a:t> </a:t>
            </a:r>
            <a:r>
              <a:rPr lang="en-US" sz="1200" dirty="0" err="1"/>
              <a:t>atdhetar</a:t>
            </a:r>
            <a:r>
              <a:rPr lang="en-US" sz="1200" dirty="0"/>
              <a:t>, </a:t>
            </a:r>
            <a:r>
              <a:rPr lang="en-US" sz="1200" dirty="0" err="1"/>
              <a:t>ishte</a:t>
            </a:r>
            <a:r>
              <a:rPr lang="en-US" sz="1200" dirty="0"/>
              <a:t> </a:t>
            </a:r>
            <a:r>
              <a:rPr lang="en-US" sz="1200" dirty="0" err="1"/>
              <a:t>nd</a:t>
            </a:r>
            <a:r>
              <a:rPr lang="az-Cyrl-AZ" sz="1200" dirty="0"/>
              <a:t>ӫ</a:t>
            </a:r>
            <a:r>
              <a:rPr lang="en-US" sz="1200" dirty="0"/>
              <a:t>r t</a:t>
            </a:r>
            <a:r>
              <a:rPr lang="az-Cyrl-AZ" sz="1200" dirty="0"/>
              <a:t>ӫ </a:t>
            </a:r>
            <a:r>
              <a:rPr lang="en-US" sz="1200" dirty="0"/>
              <a:t>par</a:t>
            </a:r>
            <a:r>
              <a:rPr lang="az-Cyrl-AZ" sz="1200" dirty="0"/>
              <a:t>ӫ</a:t>
            </a:r>
            <a:r>
              <a:rPr lang="en-US" sz="1200" dirty="0"/>
              <a:t>t q</a:t>
            </a:r>
            <a:r>
              <a:rPr lang="az-Cyrl-AZ" sz="1200" dirty="0"/>
              <a:t>ӫ</a:t>
            </a:r>
            <a:r>
              <a:rPr lang="en-US" sz="1200" dirty="0"/>
              <a:t> </a:t>
            </a:r>
            <a:r>
              <a:rPr lang="en-US" sz="1200" dirty="0" err="1"/>
              <a:t>mori</a:t>
            </a:r>
            <a:r>
              <a:rPr lang="en-US" sz="1200" dirty="0"/>
              <a:t> </a:t>
            </a:r>
            <a:r>
              <a:rPr lang="en-US" sz="1200" dirty="0" err="1"/>
              <a:t>pjes</a:t>
            </a:r>
            <a:r>
              <a:rPr lang="az-Cyrl-AZ" sz="1200" dirty="0"/>
              <a:t>ӫ </a:t>
            </a:r>
            <a:r>
              <a:rPr lang="en-US" sz="1200" dirty="0"/>
              <a:t>n</a:t>
            </a:r>
            <a:r>
              <a:rPr lang="az-Cyrl-AZ" sz="1200" dirty="0"/>
              <a:t>ӫ </a:t>
            </a:r>
            <a:r>
              <a:rPr lang="en-US" sz="1200" dirty="0" err="1"/>
              <a:t>themelimin</a:t>
            </a:r>
            <a:r>
              <a:rPr lang="en-US" sz="1200" dirty="0"/>
              <a:t> e </a:t>
            </a:r>
            <a:r>
              <a:rPr lang="en-US" sz="1200" dirty="0" err="1"/>
              <a:t>fondit</a:t>
            </a:r>
            <a:r>
              <a:rPr lang="en-US" sz="1200" dirty="0"/>
              <a:t> </a:t>
            </a:r>
          </a:p>
          <a:p>
            <a:pPr algn="just"/>
            <a:r>
              <a:rPr lang="en-US" sz="1200" dirty="0"/>
              <a:t>“ </a:t>
            </a:r>
            <a:r>
              <a:rPr lang="en-US" sz="1200" dirty="0" err="1"/>
              <a:t>Vendlindja</a:t>
            </a:r>
            <a:r>
              <a:rPr lang="en-US" sz="1200" dirty="0"/>
              <a:t> </a:t>
            </a:r>
            <a:r>
              <a:rPr lang="en-US" sz="1200" dirty="0" err="1"/>
              <a:t>th</a:t>
            </a:r>
            <a:r>
              <a:rPr lang="az-Cyrl-AZ" sz="1200" dirty="0"/>
              <a:t>ӫ</a:t>
            </a:r>
            <a:r>
              <a:rPr lang="en-US" sz="1200" dirty="0" err="1"/>
              <a:t>rret</a:t>
            </a:r>
            <a:r>
              <a:rPr lang="en-US" sz="1200" dirty="0"/>
              <a:t>”. </a:t>
            </a:r>
            <a:r>
              <a:rPr lang="en-US" sz="1200" dirty="0" err="1"/>
              <a:t>Ky</a:t>
            </a:r>
            <a:r>
              <a:rPr lang="en-US" sz="1200" dirty="0"/>
              <a:t> fond u b</a:t>
            </a:r>
            <a:r>
              <a:rPr lang="az-Cyrl-AZ" sz="1200" dirty="0"/>
              <a:t>ӫ </a:t>
            </a:r>
            <a:r>
              <a:rPr lang="en-US" sz="1200" dirty="0" err="1"/>
              <a:t>baz</a:t>
            </a:r>
            <a:r>
              <a:rPr lang="az-Cyrl-AZ" sz="1200" dirty="0"/>
              <a:t>ӫ </a:t>
            </a:r>
            <a:r>
              <a:rPr lang="en-US" sz="1200" dirty="0" err="1"/>
              <a:t>kryesore</a:t>
            </a:r>
            <a:r>
              <a:rPr lang="en-US" sz="1200" dirty="0"/>
              <a:t> e </a:t>
            </a:r>
            <a:r>
              <a:rPr lang="en-US" sz="1200" dirty="0" err="1"/>
              <a:t>logjistik</a:t>
            </a:r>
            <a:r>
              <a:rPr lang="az-Cyrl-AZ" sz="1200" dirty="0"/>
              <a:t>ӫ</a:t>
            </a:r>
            <a:r>
              <a:rPr lang="en-US" sz="1200" dirty="0"/>
              <a:t>s </a:t>
            </a:r>
            <a:r>
              <a:rPr lang="en-US" sz="1200" dirty="0" err="1"/>
              <a:t>dhe</a:t>
            </a:r>
            <a:r>
              <a:rPr lang="en-US" sz="1200" dirty="0"/>
              <a:t> </a:t>
            </a:r>
            <a:r>
              <a:rPr lang="en-US" sz="1200" dirty="0" err="1"/>
              <a:t>financimit</a:t>
            </a:r>
            <a:r>
              <a:rPr lang="en-US" sz="1200" dirty="0"/>
              <a:t> t</a:t>
            </a:r>
            <a:r>
              <a:rPr lang="az-Cyrl-AZ" sz="1200" dirty="0"/>
              <a:t>ӫ </a:t>
            </a:r>
            <a:r>
              <a:rPr lang="en-US" sz="1200" dirty="0" err="1"/>
              <a:t>luft</a:t>
            </a:r>
            <a:r>
              <a:rPr lang="az-Cyrl-AZ" sz="1200" dirty="0"/>
              <a:t>ӫ</a:t>
            </a:r>
            <a:r>
              <a:rPr lang="en-US" sz="1200" dirty="0"/>
              <a:t>s </a:t>
            </a:r>
            <a:r>
              <a:rPr lang="en-US" sz="1200" dirty="0" err="1"/>
              <a:t>s</a:t>
            </a:r>
            <a:r>
              <a:rPr lang="az-Cyrl-AZ" sz="1200" dirty="0"/>
              <a:t>ӫ </a:t>
            </a:r>
            <a:r>
              <a:rPr lang="en-US" sz="1200" dirty="0"/>
              <a:t>                              </a:t>
            </a:r>
            <a:r>
              <a:rPr lang="en-US" sz="1200" dirty="0" err="1"/>
              <a:t>Ushtris</a:t>
            </a:r>
            <a:r>
              <a:rPr lang="az-Cyrl-AZ" sz="1200" dirty="0"/>
              <a:t>ӫ Ҫ</a:t>
            </a:r>
            <a:r>
              <a:rPr lang="en-US" sz="1200" dirty="0" err="1"/>
              <a:t>lirimtare</a:t>
            </a:r>
            <a:r>
              <a:rPr lang="en-US" sz="1200" dirty="0"/>
              <a:t> t</a:t>
            </a:r>
            <a:r>
              <a:rPr lang="az-Cyrl-AZ" sz="1200" dirty="0"/>
              <a:t>ӫ </a:t>
            </a:r>
            <a:r>
              <a:rPr lang="en-US" sz="1200" dirty="0" err="1"/>
              <a:t>Kosov</a:t>
            </a:r>
            <a:r>
              <a:rPr lang="az-Cyrl-AZ" sz="1200" dirty="0"/>
              <a:t>ӫ</a:t>
            </a:r>
            <a:r>
              <a:rPr lang="en-US" sz="1200" dirty="0"/>
              <a:t>s. </a:t>
            </a:r>
            <a:r>
              <a:rPr lang="en-US" sz="1200" dirty="0" smtClean="0"/>
              <a:t> </a:t>
            </a:r>
            <a:r>
              <a:rPr lang="en-US" sz="1200" dirty="0" err="1" smtClean="0"/>
              <a:t>Menj</a:t>
            </a:r>
            <a:r>
              <a:rPr lang="az-Cyrl-AZ" sz="1200" dirty="0"/>
              <a:t>ӫ</a:t>
            </a:r>
            <a:r>
              <a:rPr lang="en-US" sz="1200" dirty="0"/>
              <a:t>her</a:t>
            </a:r>
            <a:r>
              <a:rPr lang="az-Cyrl-AZ" sz="1200" dirty="0"/>
              <a:t>ӫ </a:t>
            </a:r>
            <a:r>
              <a:rPr lang="en-US" sz="1200" dirty="0"/>
              <a:t>pas </a:t>
            </a:r>
            <a:r>
              <a:rPr lang="en-US" sz="1200" dirty="0" err="1"/>
              <a:t>Epopes</a:t>
            </a:r>
            <a:r>
              <a:rPr lang="az-Cyrl-AZ" sz="1200" dirty="0"/>
              <a:t>ӫ </a:t>
            </a:r>
            <a:r>
              <a:rPr lang="en-US" sz="1200" dirty="0"/>
              <a:t>s</a:t>
            </a:r>
            <a:r>
              <a:rPr lang="az-Cyrl-AZ" sz="1200" dirty="0"/>
              <a:t>ӫ </a:t>
            </a:r>
            <a:r>
              <a:rPr lang="en-US" sz="1200" dirty="0" err="1"/>
              <a:t>Prekazit</a:t>
            </a:r>
            <a:r>
              <a:rPr lang="en-US" sz="1200" dirty="0"/>
              <a:t> m</a:t>
            </a:r>
            <a:r>
              <a:rPr lang="az-Cyrl-AZ" sz="1200" dirty="0"/>
              <a:t>ӫ 5,6 </a:t>
            </a:r>
            <a:r>
              <a:rPr lang="en-US" sz="1200" dirty="0" err="1"/>
              <a:t>dhe</a:t>
            </a:r>
            <a:r>
              <a:rPr lang="en-US" sz="1200" dirty="0"/>
              <a:t> 7 Mars t</a:t>
            </a:r>
            <a:r>
              <a:rPr lang="az-Cyrl-AZ" sz="1200" dirty="0"/>
              <a:t>ӫ </a:t>
            </a:r>
            <a:r>
              <a:rPr lang="en-US" sz="1200" dirty="0" err="1"/>
              <a:t>vitit</a:t>
            </a:r>
            <a:r>
              <a:rPr lang="en-US" sz="1200" dirty="0"/>
              <a:t> 1998, </a:t>
            </a:r>
            <a:r>
              <a:rPr lang="en-US" sz="1200" dirty="0" err="1"/>
              <a:t>Ismet</a:t>
            </a:r>
            <a:r>
              <a:rPr lang="en-US" sz="1200" dirty="0"/>
              <a:t> </a:t>
            </a:r>
            <a:r>
              <a:rPr lang="en-US" sz="1200" dirty="0" err="1"/>
              <a:t>Jashari</a:t>
            </a:r>
            <a:r>
              <a:rPr lang="en-US" sz="1200" dirty="0"/>
              <a:t> m</a:t>
            </a:r>
            <a:r>
              <a:rPr lang="az-Cyrl-AZ" sz="1200" dirty="0"/>
              <a:t>ӫ 11 </a:t>
            </a:r>
            <a:r>
              <a:rPr lang="en-US" sz="1200" dirty="0"/>
              <a:t>Mars t</a:t>
            </a:r>
            <a:r>
              <a:rPr lang="az-Cyrl-AZ" sz="1200" dirty="0"/>
              <a:t>ӫ </a:t>
            </a:r>
            <a:r>
              <a:rPr lang="en-US" sz="1200" dirty="0" err="1"/>
              <a:t>atij</a:t>
            </a:r>
            <a:r>
              <a:rPr lang="en-US" sz="1200" dirty="0"/>
              <a:t> </a:t>
            </a:r>
            <a:r>
              <a:rPr lang="en-US" sz="1200" dirty="0" err="1"/>
              <a:t>viti</a:t>
            </a:r>
            <a:r>
              <a:rPr lang="en-US" sz="1200" dirty="0"/>
              <a:t>, </a:t>
            </a:r>
            <a:r>
              <a:rPr lang="en-US" sz="1200" dirty="0" err="1"/>
              <a:t>arriti</a:t>
            </a:r>
            <a:r>
              <a:rPr lang="en-US" sz="1200" dirty="0"/>
              <a:t> n</a:t>
            </a:r>
            <a:r>
              <a:rPr lang="az-Cyrl-AZ" sz="1200" dirty="0"/>
              <a:t>ӫ </a:t>
            </a:r>
            <a:r>
              <a:rPr lang="en-US" sz="1200" dirty="0" err="1"/>
              <a:t>Drenic</a:t>
            </a:r>
            <a:r>
              <a:rPr lang="az-Cyrl-AZ" sz="1200" dirty="0"/>
              <a:t>ӫ</a:t>
            </a:r>
            <a:r>
              <a:rPr lang="en-US" sz="1200" dirty="0"/>
              <a:t>n e </a:t>
            </a:r>
            <a:r>
              <a:rPr lang="en-US" sz="1200" dirty="0" err="1"/>
              <a:t>Azem</a:t>
            </a:r>
            <a:r>
              <a:rPr lang="en-US" sz="1200" dirty="0"/>
              <a:t> </a:t>
            </a:r>
            <a:r>
              <a:rPr lang="en-US" sz="1200" dirty="0" err="1"/>
              <a:t>Galic</a:t>
            </a:r>
            <a:r>
              <a:rPr lang="az-Cyrl-AZ" sz="1200" dirty="0"/>
              <a:t>ӫ</a:t>
            </a:r>
            <a:r>
              <a:rPr lang="en-US" sz="1200" dirty="0"/>
              <a:t>s, t</a:t>
            </a:r>
            <a:r>
              <a:rPr lang="az-Cyrl-AZ" sz="1200" dirty="0"/>
              <a:t>ӫ </a:t>
            </a:r>
            <a:r>
              <a:rPr lang="en-US" sz="1200" dirty="0" err="1"/>
              <a:t>Ahmet</a:t>
            </a:r>
            <a:r>
              <a:rPr lang="en-US" sz="1200" dirty="0"/>
              <a:t> Delis</a:t>
            </a:r>
            <a:r>
              <a:rPr lang="az-Cyrl-AZ" sz="1200" dirty="0"/>
              <a:t>ӫ, </a:t>
            </a:r>
            <a:r>
              <a:rPr lang="en-US" sz="1200" dirty="0" err="1"/>
              <a:t>të</a:t>
            </a:r>
            <a:r>
              <a:rPr lang="en-US" sz="1200" dirty="0"/>
              <a:t> </a:t>
            </a:r>
            <a:r>
              <a:rPr lang="en-US" sz="1200" dirty="0" err="1"/>
              <a:t>Hasan</a:t>
            </a:r>
            <a:r>
              <a:rPr lang="en-US" sz="1200" dirty="0"/>
              <a:t> </a:t>
            </a:r>
            <a:r>
              <a:rPr lang="en-US" sz="1200" dirty="0" err="1"/>
              <a:t>Prishtin</a:t>
            </a:r>
            <a:r>
              <a:rPr lang="az-Cyrl-AZ" sz="1200" dirty="0"/>
              <a:t>ӫ</a:t>
            </a:r>
            <a:r>
              <a:rPr lang="en-US" sz="1200" dirty="0"/>
              <a:t>s</a:t>
            </a:r>
            <a:r>
              <a:rPr lang="az-Cyrl-AZ" sz="1200" dirty="0"/>
              <a:t>, </a:t>
            </a:r>
            <a:r>
              <a:rPr lang="en-US" sz="1200" dirty="0"/>
              <a:t>t</a:t>
            </a:r>
            <a:r>
              <a:rPr lang="az-Cyrl-AZ" sz="1200" dirty="0"/>
              <a:t>ӫ </a:t>
            </a:r>
            <a:r>
              <a:rPr lang="en-US" sz="1200" dirty="0" err="1"/>
              <a:t>Tahir</a:t>
            </a:r>
            <a:r>
              <a:rPr lang="en-US" sz="1200" dirty="0"/>
              <a:t> Meh</a:t>
            </a:r>
            <a:r>
              <a:rPr lang="az-Cyrl-AZ" sz="1200" dirty="0"/>
              <a:t>ӫ</a:t>
            </a:r>
            <a:r>
              <a:rPr lang="en-US" sz="1200" dirty="0"/>
              <a:t>s, t</a:t>
            </a:r>
            <a:r>
              <a:rPr lang="az-Cyrl-AZ" sz="1200" dirty="0"/>
              <a:t>ӫ </a:t>
            </a:r>
            <a:r>
              <a:rPr lang="en-US" sz="1200" dirty="0" err="1"/>
              <a:t>Adem</a:t>
            </a:r>
            <a:r>
              <a:rPr lang="en-US" sz="1200" dirty="0"/>
              <a:t> </a:t>
            </a:r>
            <a:r>
              <a:rPr lang="en-US" sz="1200" dirty="0" err="1"/>
              <a:t>jasharit</a:t>
            </a:r>
            <a:r>
              <a:rPr lang="en-US" sz="1200" dirty="0"/>
              <a:t> q</a:t>
            </a:r>
            <a:r>
              <a:rPr lang="az-Cyrl-AZ" sz="1200" dirty="0"/>
              <a:t>ӫ </a:t>
            </a:r>
            <a:r>
              <a:rPr lang="en-US" sz="1200" dirty="0"/>
              <a:t>i </a:t>
            </a:r>
            <a:r>
              <a:rPr lang="en-US" sz="1200" dirty="0" err="1"/>
              <a:t>dha</a:t>
            </a:r>
            <a:r>
              <a:rPr lang="en-US" sz="1200" dirty="0"/>
              <a:t> fund </a:t>
            </a:r>
            <a:r>
              <a:rPr lang="en-US" sz="1200" dirty="0" err="1"/>
              <a:t>dhun</a:t>
            </a:r>
            <a:r>
              <a:rPr lang="az-Cyrl-AZ" sz="1200" dirty="0"/>
              <a:t>ӫ</a:t>
            </a:r>
            <a:r>
              <a:rPr lang="en-US" sz="1200" dirty="0"/>
              <a:t>s </a:t>
            </a:r>
            <a:r>
              <a:rPr lang="en-US" sz="1200" dirty="0" err="1"/>
              <a:t>s</a:t>
            </a:r>
            <a:r>
              <a:rPr lang="az-Cyrl-AZ" sz="1200" dirty="0"/>
              <a:t>ӫ </a:t>
            </a:r>
            <a:r>
              <a:rPr lang="en-US" sz="1200" dirty="0" err="1"/>
              <a:t>serbëve</a:t>
            </a:r>
            <a:r>
              <a:rPr lang="en-US" sz="1200" dirty="0"/>
              <a:t> </a:t>
            </a:r>
            <a:r>
              <a:rPr lang="en-US" sz="1200" dirty="0" err="1"/>
              <a:t>ndaj</a:t>
            </a:r>
            <a:r>
              <a:rPr lang="en-US" sz="1200" dirty="0"/>
              <a:t> </a:t>
            </a:r>
            <a:r>
              <a:rPr lang="en-US" sz="1200" dirty="0" err="1"/>
              <a:t>shqiptar</a:t>
            </a:r>
            <a:r>
              <a:rPr lang="az-Cyrl-AZ" sz="1200" dirty="0"/>
              <a:t>ӫ</a:t>
            </a:r>
            <a:r>
              <a:rPr lang="en-US" sz="1200" dirty="0" err="1"/>
              <a:t>ve</a:t>
            </a:r>
            <a:r>
              <a:rPr lang="en-US" sz="1200" dirty="0"/>
              <a:t>.</a:t>
            </a:r>
          </a:p>
          <a:p>
            <a:pPr algn="just"/>
            <a:r>
              <a:rPr lang="en-US" sz="1200" dirty="0"/>
              <a:t>Me 25 </a:t>
            </a:r>
            <a:r>
              <a:rPr lang="en-US" sz="1200" dirty="0" err="1"/>
              <a:t>gusht</a:t>
            </a:r>
            <a:r>
              <a:rPr lang="en-US" sz="1200" dirty="0"/>
              <a:t> n</a:t>
            </a:r>
            <a:r>
              <a:rPr lang="az-Cyrl-AZ" sz="1200" dirty="0"/>
              <a:t>ӫ </a:t>
            </a:r>
            <a:r>
              <a:rPr lang="en-US" sz="1200" dirty="0" err="1"/>
              <a:t>nj</a:t>
            </a:r>
            <a:r>
              <a:rPr lang="az-Cyrl-AZ" sz="1200" dirty="0"/>
              <a:t>ӫ </a:t>
            </a:r>
            <a:r>
              <a:rPr lang="en-US" sz="1200" dirty="0" err="1"/>
              <a:t>aksion</a:t>
            </a:r>
            <a:r>
              <a:rPr lang="en-US" sz="1200" dirty="0"/>
              <a:t> t</a:t>
            </a:r>
            <a:r>
              <a:rPr lang="az-Cyrl-AZ" sz="1200" dirty="0"/>
              <a:t>ӫ </a:t>
            </a:r>
            <a:r>
              <a:rPr lang="en-US" sz="1200" dirty="0" err="1"/>
              <a:t>guximsh</a:t>
            </a:r>
            <a:r>
              <a:rPr lang="az-Cyrl-AZ" sz="1200" dirty="0"/>
              <a:t>ӫ</a:t>
            </a:r>
            <a:r>
              <a:rPr lang="en-US" sz="1200" dirty="0"/>
              <a:t>m duke </a:t>
            </a:r>
            <a:r>
              <a:rPr lang="en-US" sz="1200" dirty="0" err="1"/>
              <a:t>luftuar</a:t>
            </a:r>
            <a:r>
              <a:rPr lang="en-US" sz="1200" dirty="0"/>
              <a:t> ball</a:t>
            </a:r>
            <a:r>
              <a:rPr lang="az-Cyrl-AZ" sz="1200" dirty="0"/>
              <a:t>ӫ </a:t>
            </a:r>
            <a:r>
              <a:rPr lang="en-US" sz="1200" dirty="0"/>
              <a:t>p</a:t>
            </a:r>
            <a:r>
              <a:rPr lang="az-Cyrl-AZ" sz="1200" dirty="0"/>
              <a:t>ӫ</a:t>
            </a:r>
            <a:r>
              <a:rPr lang="en-US" sz="1200" dirty="0"/>
              <a:t>r ball</a:t>
            </a:r>
            <a:r>
              <a:rPr lang="az-Cyrl-AZ" sz="1200" dirty="0"/>
              <a:t>ӫ </a:t>
            </a:r>
            <a:r>
              <a:rPr lang="en-US" sz="1200" dirty="0"/>
              <a:t>me </a:t>
            </a:r>
            <a:r>
              <a:rPr lang="en-US" sz="1200" dirty="0" err="1"/>
              <a:t>kriminel</a:t>
            </a:r>
            <a:r>
              <a:rPr lang="az-Cyrl-AZ" sz="1200" dirty="0"/>
              <a:t>ӫ</a:t>
            </a:r>
            <a:r>
              <a:rPr lang="en-US" sz="1200" dirty="0"/>
              <a:t>t </a:t>
            </a:r>
            <a:r>
              <a:rPr lang="en-US" sz="1200" dirty="0" err="1"/>
              <a:t>serb</a:t>
            </a:r>
            <a:r>
              <a:rPr lang="en-US" sz="1200" dirty="0"/>
              <a:t> n</a:t>
            </a:r>
            <a:r>
              <a:rPr lang="az-Cyrl-AZ" sz="1200" dirty="0"/>
              <a:t>ӫ </a:t>
            </a:r>
            <a:endParaRPr lang="en-US" sz="1200" dirty="0"/>
          </a:p>
          <a:p>
            <a:pPr algn="just"/>
            <a:r>
              <a:rPr lang="en-US" sz="1200" dirty="0" err="1"/>
              <a:t>Luzhinc</a:t>
            </a:r>
            <a:r>
              <a:rPr lang="az-Cyrl-AZ" sz="1200" dirty="0"/>
              <a:t>ӫ </a:t>
            </a:r>
            <a:r>
              <a:rPr lang="en-US" sz="1200" dirty="0" err="1"/>
              <a:t>bie</a:t>
            </a:r>
            <a:r>
              <a:rPr lang="en-US" sz="1200" dirty="0"/>
              <a:t> d</a:t>
            </a:r>
            <a:r>
              <a:rPr lang="az-Cyrl-AZ" sz="1200" dirty="0"/>
              <a:t>ӫ</a:t>
            </a:r>
            <a:r>
              <a:rPr lang="en-US" sz="1200" dirty="0" err="1"/>
              <a:t>shmor</a:t>
            </a:r>
            <a:r>
              <a:rPr lang="en-US" sz="1200" dirty="0"/>
              <a:t> p</a:t>
            </a:r>
            <a:r>
              <a:rPr lang="az-Cyrl-AZ" sz="1200" dirty="0"/>
              <a:t>ӫ</a:t>
            </a:r>
            <a:r>
              <a:rPr lang="en-US" sz="1200" dirty="0"/>
              <a:t>r t</a:t>
            </a:r>
            <a:r>
              <a:rPr lang="az-Cyrl-AZ" sz="1200" dirty="0"/>
              <a:t>ӫ </a:t>
            </a:r>
            <a:r>
              <a:rPr lang="en-US" sz="1200" dirty="0" err="1"/>
              <a:t>mbetur</a:t>
            </a:r>
            <a:r>
              <a:rPr lang="en-US" sz="1200" dirty="0"/>
              <a:t> ‘’ YLL I PA SHUAUR I LIRIS</a:t>
            </a:r>
            <a:r>
              <a:rPr lang="az-Cyrl-AZ" sz="1200" dirty="0"/>
              <a:t>Ё</a:t>
            </a:r>
            <a:r>
              <a:rPr lang="en-US" sz="1200" dirty="0"/>
              <a:t>’’.</a:t>
            </a:r>
            <a:endParaRPr lang="az-Cyrl-AZ" sz="1200" dirty="0"/>
          </a:p>
          <a:p>
            <a:pPr algn="just"/>
            <a:r>
              <a:rPr lang="en-US" sz="1200" dirty="0" err="1"/>
              <a:t>Emri</a:t>
            </a:r>
            <a:r>
              <a:rPr lang="en-US" sz="1200" dirty="0"/>
              <a:t> i </a:t>
            </a:r>
            <a:r>
              <a:rPr lang="en-US" sz="1200" dirty="0" err="1"/>
              <a:t>tij</a:t>
            </a:r>
            <a:r>
              <a:rPr lang="en-US" sz="1200" dirty="0"/>
              <a:t> </a:t>
            </a:r>
            <a:r>
              <a:rPr lang="en-US" sz="1200" dirty="0" err="1"/>
              <a:t>jehoi</a:t>
            </a:r>
            <a:r>
              <a:rPr lang="en-US" sz="1200" dirty="0"/>
              <a:t> n</a:t>
            </a:r>
            <a:r>
              <a:rPr lang="az-Cyrl-AZ" sz="1200" dirty="0"/>
              <a:t>ӫ </a:t>
            </a:r>
            <a:r>
              <a:rPr lang="en-US" sz="1200" dirty="0" err="1"/>
              <a:t>Brigad</a:t>
            </a:r>
            <a:r>
              <a:rPr lang="az-Cyrl-AZ" sz="1200" dirty="0"/>
              <a:t>ӫ</a:t>
            </a:r>
            <a:r>
              <a:rPr lang="en-US" sz="1200" dirty="0"/>
              <a:t>n 121  “</a:t>
            </a:r>
            <a:r>
              <a:rPr lang="en-US" sz="1200" dirty="0" err="1"/>
              <a:t>Ismet</a:t>
            </a:r>
            <a:r>
              <a:rPr lang="en-US" sz="1200" dirty="0"/>
              <a:t> </a:t>
            </a:r>
            <a:r>
              <a:rPr lang="en-US" sz="1200" dirty="0" err="1"/>
              <a:t>jashari</a:t>
            </a:r>
            <a:r>
              <a:rPr lang="en-US" sz="1200" dirty="0"/>
              <a:t> </a:t>
            </a:r>
            <a:r>
              <a:rPr lang="en-US" sz="1200" dirty="0" err="1"/>
              <a:t>Kumanova</a:t>
            </a:r>
            <a:r>
              <a:rPr lang="en-US" sz="1200" dirty="0"/>
              <a:t>”,  me </a:t>
            </a:r>
            <a:r>
              <a:rPr lang="en-US" sz="1200" dirty="0" err="1"/>
              <a:t>vepr</a:t>
            </a:r>
            <a:r>
              <a:rPr lang="az-Cyrl-AZ" sz="1200" dirty="0"/>
              <a:t>ӫ</a:t>
            </a:r>
            <a:r>
              <a:rPr lang="en-US" sz="1200" dirty="0"/>
              <a:t>n e </a:t>
            </a:r>
            <a:r>
              <a:rPr lang="en-US" sz="1200" dirty="0" err="1"/>
              <a:t>tyre</a:t>
            </a:r>
            <a:r>
              <a:rPr lang="en-US" sz="1200" dirty="0"/>
              <a:t> u </a:t>
            </a:r>
            <a:r>
              <a:rPr lang="en-US" sz="1200" dirty="0" err="1"/>
              <a:t>krijua</a:t>
            </a:r>
            <a:r>
              <a:rPr lang="en-US" sz="1200" dirty="0"/>
              <a:t> </a:t>
            </a:r>
            <a:r>
              <a:rPr lang="en-US" sz="1200" dirty="0" err="1"/>
              <a:t>historia</a:t>
            </a:r>
            <a:r>
              <a:rPr lang="en-US" sz="1200" dirty="0"/>
              <a:t>, </a:t>
            </a:r>
            <a:r>
              <a:rPr lang="en-US" sz="1200" dirty="0" err="1"/>
              <a:t>emri</a:t>
            </a:r>
            <a:r>
              <a:rPr lang="en-US" sz="1200" dirty="0"/>
              <a:t> i </a:t>
            </a:r>
            <a:r>
              <a:rPr lang="en-US" sz="1200" dirty="0" err="1"/>
              <a:t>tij</a:t>
            </a:r>
            <a:r>
              <a:rPr lang="en-US" sz="1200" dirty="0"/>
              <a:t> </a:t>
            </a:r>
            <a:r>
              <a:rPr lang="en-US" sz="1200" dirty="0" err="1"/>
              <a:t>gjendet</a:t>
            </a:r>
            <a:r>
              <a:rPr lang="en-US" sz="1200" dirty="0"/>
              <a:t> </a:t>
            </a:r>
            <a:r>
              <a:rPr lang="en-US" sz="1200" dirty="0" err="1"/>
              <a:t>edhe</a:t>
            </a:r>
            <a:r>
              <a:rPr lang="en-US" sz="1200" dirty="0"/>
              <a:t> n</a:t>
            </a:r>
            <a:r>
              <a:rPr lang="az-Cyrl-AZ" sz="1200" dirty="0"/>
              <a:t>ӫ </a:t>
            </a:r>
            <a:r>
              <a:rPr lang="en-US" sz="1200" dirty="0" err="1"/>
              <a:t>Brigad</a:t>
            </a:r>
            <a:r>
              <a:rPr lang="az-Cyrl-AZ" sz="1200" dirty="0"/>
              <a:t>ӫ</a:t>
            </a:r>
            <a:r>
              <a:rPr lang="en-US" sz="1200" dirty="0"/>
              <a:t>n 113.</a:t>
            </a:r>
          </a:p>
          <a:p>
            <a:pPr algn="just"/>
            <a:r>
              <a:rPr lang="en-US" sz="1200" dirty="0"/>
              <a:t>“</a:t>
            </a:r>
            <a:r>
              <a:rPr lang="en-US" sz="1200" dirty="0" err="1"/>
              <a:t>Ismet</a:t>
            </a:r>
            <a:r>
              <a:rPr lang="en-US" sz="1200" dirty="0"/>
              <a:t> </a:t>
            </a:r>
            <a:r>
              <a:rPr lang="en-US" sz="1200" dirty="0" err="1"/>
              <a:t>jashari</a:t>
            </a:r>
            <a:r>
              <a:rPr lang="en-US" sz="1200" dirty="0"/>
              <a:t>” , sot me k</a:t>
            </a:r>
            <a:r>
              <a:rPr lang="az-Cyrl-AZ" sz="1200" dirty="0"/>
              <a:t>ӫ</a:t>
            </a:r>
            <a:r>
              <a:rPr lang="en-US" sz="1200" dirty="0"/>
              <a:t>t</a:t>
            </a:r>
            <a:r>
              <a:rPr lang="az-Cyrl-AZ" sz="1200" dirty="0"/>
              <a:t>ӫ </a:t>
            </a:r>
            <a:r>
              <a:rPr lang="en-US" sz="1200" dirty="0" err="1"/>
              <a:t>em</a:t>
            </a:r>
            <a:r>
              <a:rPr lang="az-Cyrl-AZ" sz="1200" dirty="0"/>
              <a:t>ӫ</a:t>
            </a:r>
            <a:r>
              <a:rPr lang="en-US" sz="1200" dirty="0"/>
              <a:t>r </a:t>
            </a:r>
            <a:r>
              <a:rPr lang="en-US" sz="1200" dirty="0" err="1"/>
              <a:t>kemi</a:t>
            </a:r>
            <a:r>
              <a:rPr lang="en-US" sz="1200" dirty="0"/>
              <a:t> </a:t>
            </a:r>
            <a:r>
              <a:rPr lang="en-US" sz="1200" dirty="0" err="1"/>
              <a:t>shum</a:t>
            </a:r>
            <a:r>
              <a:rPr lang="az-Cyrl-AZ" sz="1200" dirty="0"/>
              <a:t>ӫ </a:t>
            </a:r>
            <a:r>
              <a:rPr lang="en-US" sz="1200" dirty="0" err="1"/>
              <a:t>rrug</a:t>
            </a:r>
            <a:r>
              <a:rPr lang="az-Cyrl-AZ" sz="1200" dirty="0"/>
              <a:t>ӫ </a:t>
            </a:r>
            <a:r>
              <a:rPr lang="en-US" sz="1200" dirty="0"/>
              <a:t>e </a:t>
            </a:r>
            <a:r>
              <a:rPr lang="en-US" sz="1200" dirty="0" err="1"/>
              <a:t>sheshe</a:t>
            </a:r>
            <a:r>
              <a:rPr lang="en-US" sz="1200" dirty="0"/>
              <a:t> </a:t>
            </a:r>
            <a:r>
              <a:rPr lang="en-US" sz="1200" dirty="0" err="1"/>
              <a:t>dhe</a:t>
            </a:r>
            <a:r>
              <a:rPr lang="en-US" sz="1200" dirty="0"/>
              <a:t> </a:t>
            </a:r>
            <a:r>
              <a:rPr lang="en-US" sz="1200" dirty="0" err="1"/>
              <a:t>institucione</a:t>
            </a:r>
            <a:r>
              <a:rPr lang="en-US" sz="1200" dirty="0"/>
              <a:t> </a:t>
            </a:r>
            <a:r>
              <a:rPr lang="en-US" sz="1200" dirty="0" err="1"/>
              <a:t>arsimore</a:t>
            </a:r>
            <a:r>
              <a:rPr lang="en-US" sz="1200" dirty="0"/>
              <a:t> n</a:t>
            </a:r>
            <a:r>
              <a:rPr lang="az-Cyrl-AZ" sz="1200" dirty="0"/>
              <a:t>ӫ </a:t>
            </a:r>
            <a:r>
              <a:rPr lang="en-US" sz="1200" dirty="0" err="1"/>
              <a:t>shum</a:t>
            </a:r>
            <a:r>
              <a:rPr lang="az-Cyrl-AZ" sz="1200" dirty="0"/>
              <a:t>ӫ </a:t>
            </a:r>
            <a:r>
              <a:rPr lang="en-US" sz="1200" dirty="0" err="1"/>
              <a:t>rajone</a:t>
            </a:r>
            <a:r>
              <a:rPr lang="en-US" sz="1200" dirty="0"/>
              <a:t> </a:t>
            </a:r>
            <a:r>
              <a:rPr lang="en-US" sz="1200" dirty="0" err="1"/>
              <a:t>shqiptare</a:t>
            </a:r>
            <a:r>
              <a:rPr lang="en-US" sz="1200" dirty="0"/>
              <a:t>, </a:t>
            </a:r>
            <a:r>
              <a:rPr lang="en-US" sz="1200" dirty="0" err="1"/>
              <a:t>ku</a:t>
            </a:r>
            <a:r>
              <a:rPr lang="en-US" sz="1200" dirty="0"/>
              <a:t> </a:t>
            </a:r>
            <a:r>
              <a:rPr lang="en-US" sz="1200" dirty="0" err="1"/>
              <a:t>shkolla</a:t>
            </a:r>
            <a:r>
              <a:rPr lang="en-US" sz="1200" dirty="0"/>
              <a:t> </a:t>
            </a:r>
            <a:r>
              <a:rPr lang="en-US" sz="1200" dirty="0" err="1"/>
              <a:t>jon</a:t>
            </a:r>
            <a:r>
              <a:rPr lang="az-Cyrl-AZ" sz="1200" dirty="0"/>
              <a:t>ӫ </a:t>
            </a:r>
            <a:r>
              <a:rPr lang="en-US" sz="1200" dirty="0" err="1"/>
              <a:t>mban</a:t>
            </a:r>
            <a:r>
              <a:rPr lang="en-US" sz="1200" dirty="0"/>
              <a:t> </a:t>
            </a:r>
            <a:r>
              <a:rPr lang="en-US" sz="1200" dirty="0" err="1"/>
              <a:t>emrin</a:t>
            </a:r>
            <a:r>
              <a:rPr lang="en-US" sz="1200" dirty="0"/>
              <a:t> e k</a:t>
            </a:r>
            <a:r>
              <a:rPr lang="az-Cyrl-AZ" sz="1200" dirty="0"/>
              <a:t>ӫ</a:t>
            </a:r>
            <a:r>
              <a:rPr lang="en-US" sz="1200" dirty="0" err="1"/>
              <a:t>tij</a:t>
            </a:r>
            <a:r>
              <a:rPr lang="en-US" sz="1200" dirty="0"/>
              <a:t> </a:t>
            </a:r>
            <a:r>
              <a:rPr lang="en-US" sz="1200" dirty="0" err="1"/>
              <a:t>heroi</a:t>
            </a:r>
            <a:r>
              <a:rPr lang="en-US" sz="1200" dirty="0"/>
              <a:t> </a:t>
            </a:r>
            <a:r>
              <a:rPr lang="en-US" sz="1200" dirty="0" err="1"/>
              <a:t>legjendar</a:t>
            </a:r>
            <a:r>
              <a:rPr lang="en-US" sz="1200" dirty="0"/>
              <a:t>.</a:t>
            </a:r>
          </a:p>
          <a:p>
            <a:pPr algn="just"/>
            <a:r>
              <a:rPr lang="en-US" sz="1200" dirty="0"/>
              <a:t>M</a:t>
            </a:r>
            <a:r>
              <a:rPr lang="az-Cyrl-AZ" sz="1200" dirty="0"/>
              <a:t>ӫ 25 </a:t>
            </a:r>
            <a:r>
              <a:rPr lang="en-US" sz="1200" dirty="0" err="1"/>
              <a:t>gusht</a:t>
            </a:r>
            <a:r>
              <a:rPr lang="en-US" sz="1200" dirty="0"/>
              <a:t> t</a:t>
            </a:r>
            <a:r>
              <a:rPr lang="az-Cyrl-AZ" sz="1200" dirty="0"/>
              <a:t>ӫ </a:t>
            </a:r>
            <a:r>
              <a:rPr lang="en-US" sz="1200" dirty="0" err="1"/>
              <a:t>vitit</a:t>
            </a:r>
            <a:r>
              <a:rPr lang="en-US" sz="1200" dirty="0"/>
              <a:t> 2009 </a:t>
            </a:r>
            <a:r>
              <a:rPr lang="en-US" sz="1200" dirty="0" err="1"/>
              <a:t>shpallet</a:t>
            </a:r>
            <a:r>
              <a:rPr lang="en-US" sz="1200" dirty="0"/>
              <a:t>  ‘’HERO KOMB</a:t>
            </a:r>
            <a:r>
              <a:rPr lang="az-Cyrl-AZ" sz="1200" dirty="0"/>
              <a:t>Ё</a:t>
            </a:r>
            <a:r>
              <a:rPr lang="en-US" sz="1200" dirty="0"/>
              <a:t>TAR SHQIPTAR’’.</a:t>
            </a:r>
          </a:p>
          <a:p>
            <a:pPr algn="just"/>
            <a:r>
              <a:rPr lang="en-US" sz="1200" dirty="0"/>
              <a:t>ISMET JASHARI e </a:t>
            </a:r>
            <a:r>
              <a:rPr lang="en-US" sz="1200" dirty="0" err="1"/>
              <a:t>deshti</a:t>
            </a:r>
            <a:r>
              <a:rPr lang="en-US" sz="1200" dirty="0"/>
              <a:t> m</a:t>
            </a:r>
            <a:r>
              <a:rPr lang="az-Cyrl-AZ" sz="1200" dirty="0"/>
              <a:t>ӫ </a:t>
            </a:r>
            <a:r>
              <a:rPr lang="en-US" sz="1200" dirty="0" err="1"/>
              <a:t>shum</a:t>
            </a:r>
            <a:r>
              <a:rPr lang="az-Cyrl-AZ" sz="1200" dirty="0"/>
              <a:t>ӫ </a:t>
            </a:r>
            <a:r>
              <a:rPr lang="en-US" sz="1200" dirty="0" err="1"/>
              <a:t>lirin</a:t>
            </a:r>
            <a:r>
              <a:rPr lang="az-Cyrl-AZ" sz="1200" dirty="0"/>
              <a:t>ӫ </a:t>
            </a:r>
            <a:r>
              <a:rPr lang="en-US" sz="1200" dirty="0"/>
              <a:t>se jet</a:t>
            </a:r>
            <a:r>
              <a:rPr lang="az-Cyrl-AZ" sz="1200" dirty="0"/>
              <a:t>ӫ</a:t>
            </a:r>
            <a:r>
              <a:rPr lang="en-US" sz="1200" dirty="0"/>
              <a:t>n, e </a:t>
            </a:r>
            <a:r>
              <a:rPr lang="en-US" sz="1200" dirty="0" err="1"/>
              <a:t>deshti</a:t>
            </a:r>
            <a:r>
              <a:rPr lang="en-US" sz="1200" dirty="0"/>
              <a:t> m</a:t>
            </a:r>
            <a:r>
              <a:rPr lang="az-Cyrl-AZ" sz="1200" dirty="0"/>
              <a:t>ӫ </a:t>
            </a:r>
            <a:r>
              <a:rPr lang="en-US" sz="1200" dirty="0" err="1"/>
              <a:t>shum</a:t>
            </a:r>
            <a:r>
              <a:rPr lang="az-Cyrl-AZ" sz="1200" dirty="0"/>
              <a:t>ӫ </a:t>
            </a:r>
            <a:r>
              <a:rPr lang="en-US" sz="1200" dirty="0" err="1"/>
              <a:t>atdheun</a:t>
            </a:r>
            <a:r>
              <a:rPr lang="en-US" sz="1200" dirty="0"/>
              <a:t> se </a:t>
            </a:r>
            <a:r>
              <a:rPr lang="en-US" sz="1200" dirty="0" err="1"/>
              <a:t>veten</a:t>
            </a:r>
            <a:r>
              <a:rPr lang="en-US" sz="1200" dirty="0"/>
              <a:t>, </a:t>
            </a:r>
            <a:r>
              <a:rPr lang="en-US" sz="1200" dirty="0" err="1"/>
              <a:t>ai</a:t>
            </a:r>
            <a:r>
              <a:rPr lang="en-US" sz="1200" dirty="0"/>
              <a:t> b</a:t>
            </a:r>
            <a:r>
              <a:rPr lang="az-Cyrl-AZ" sz="1200" dirty="0"/>
              <a:t>ӫ</a:t>
            </a:r>
            <a:r>
              <a:rPr lang="en-US" sz="1200" dirty="0" err="1"/>
              <a:t>ri</a:t>
            </a:r>
            <a:r>
              <a:rPr lang="en-US" sz="1200" dirty="0"/>
              <a:t> m</a:t>
            </a:r>
            <a:r>
              <a:rPr lang="az-Cyrl-AZ" sz="1200" dirty="0"/>
              <a:t>ӫ </a:t>
            </a:r>
            <a:r>
              <a:rPr lang="en-US" sz="1200" dirty="0" err="1"/>
              <a:t>shum</a:t>
            </a:r>
            <a:r>
              <a:rPr lang="az-Cyrl-AZ" sz="1200" dirty="0"/>
              <a:t>ӫ </a:t>
            </a:r>
            <a:r>
              <a:rPr lang="en-US" sz="1200" dirty="0"/>
              <a:t>p</a:t>
            </a:r>
            <a:r>
              <a:rPr lang="az-Cyrl-AZ" sz="1200" dirty="0"/>
              <a:t>ӫ</a:t>
            </a:r>
            <a:r>
              <a:rPr lang="en-US" sz="1200" dirty="0"/>
              <a:t>r t</a:t>
            </a:r>
            <a:r>
              <a:rPr lang="az-Cyrl-AZ" sz="1200" dirty="0"/>
              <a:t>ӫ </a:t>
            </a:r>
            <a:r>
              <a:rPr lang="en-US" sz="1200" dirty="0" err="1"/>
              <a:t>gjith</a:t>
            </a:r>
            <a:r>
              <a:rPr lang="az-Cyrl-AZ" sz="1200" dirty="0"/>
              <a:t>ӫ </a:t>
            </a:r>
            <a:r>
              <a:rPr lang="en-US" sz="1200" dirty="0"/>
              <a:t>ne. Ne </a:t>
            </a:r>
            <a:r>
              <a:rPr lang="en-US" sz="1200" dirty="0" err="1"/>
              <a:t>gjith</a:t>
            </a:r>
            <a:r>
              <a:rPr lang="az-Cyrl-AZ" sz="1200" dirty="0"/>
              <a:t>ӫ</a:t>
            </a:r>
            <a:r>
              <a:rPr lang="en-US" sz="1200" dirty="0" err="1"/>
              <a:t>mon</a:t>
            </a:r>
            <a:r>
              <a:rPr lang="en-US" sz="1200" dirty="0"/>
              <a:t> do ta </a:t>
            </a:r>
            <a:r>
              <a:rPr lang="en-US" sz="1200" dirty="0" err="1"/>
              <a:t>nderjom</a:t>
            </a:r>
            <a:r>
              <a:rPr lang="az-Cyrl-AZ" sz="1200" dirty="0"/>
              <a:t>ӫ </a:t>
            </a:r>
            <a:r>
              <a:rPr lang="en-US" sz="1200" dirty="0"/>
              <a:t>at</a:t>
            </a:r>
            <a:r>
              <a:rPr lang="az-Cyrl-AZ" sz="1200" dirty="0"/>
              <a:t>ӫ.</a:t>
            </a:r>
            <a:endParaRPr lang="en-US" sz="1200" dirty="0"/>
          </a:p>
        </p:txBody>
      </p:sp>
      <p:sp>
        <p:nvSpPr>
          <p:cNvPr id="5" name="TextBox 4"/>
          <p:cNvSpPr txBox="1"/>
          <p:nvPr/>
        </p:nvSpPr>
        <p:spPr>
          <a:xfrm>
            <a:off x="3726180" y="7315200"/>
            <a:ext cx="2971800" cy="1015663"/>
          </a:xfrm>
          <a:prstGeom prst="rect">
            <a:avLst/>
          </a:prstGeom>
          <a:noFill/>
        </p:spPr>
        <p:txBody>
          <a:bodyPr wrap="square" rtlCol="0">
            <a:spAutoFit/>
          </a:bodyPr>
          <a:lstStyle/>
          <a:p>
            <a:r>
              <a:rPr lang="en-US" sz="1200" b="1" i="1" dirty="0" err="1"/>
              <a:t>Ismet</a:t>
            </a:r>
            <a:r>
              <a:rPr lang="en-US" sz="1200" b="1" i="1" dirty="0"/>
              <a:t> </a:t>
            </a:r>
            <a:r>
              <a:rPr lang="en-US" sz="1200" b="1" i="1" dirty="0" err="1"/>
              <a:t>jashari</a:t>
            </a:r>
            <a:r>
              <a:rPr lang="en-US" sz="1200" b="1" i="1" dirty="0"/>
              <a:t> q</a:t>
            </a:r>
            <a:r>
              <a:rPr lang="az-Cyrl-AZ" sz="1200" b="1" i="1" dirty="0"/>
              <a:t>ӫ</a:t>
            </a:r>
            <a:r>
              <a:rPr lang="en-US" sz="1200" b="1" i="1" dirty="0" err="1"/>
              <a:t>ndron</a:t>
            </a:r>
            <a:r>
              <a:rPr lang="en-US" sz="1200" b="1" i="1" dirty="0"/>
              <a:t> n</a:t>
            </a:r>
            <a:r>
              <a:rPr lang="az-Cyrl-AZ" sz="1200" b="1" i="1" dirty="0"/>
              <a:t>ӫ </a:t>
            </a:r>
            <a:r>
              <a:rPr lang="en-US" sz="1200" b="1" i="1" dirty="0" err="1"/>
              <a:t>Orizare</a:t>
            </a:r>
            <a:endParaRPr lang="en-US" sz="1200" b="1" i="1" dirty="0"/>
          </a:p>
          <a:p>
            <a:r>
              <a:rPr lang="en-US" sz="1200" b="1" i="1" dirty="0"/>
              <a:t> Me </a:t>
            </a:r>
            <a:r>
              <a:rPr lang="en-US" sz="1200" b="1" i="1" dirty="0" err="1"/>
              <a:t>nj</a:t>
            </a:r>
            <a:r>
              <a:rPr lang="az-Cyrl-AZ" sz="1200" b="1" i="1" dirty="0"/>
              <a:t>ӫ </a:t>
            </a:r>
            <a:r>
              <a:rPr lang="en-US" sz="1200" b="1" i="1" dirty="0" err="1"/>
              <a:t>amanet</a:t>
            </a:r>
            <a:r>
              <a:rPr lang="en-US" sz="1200" b="1" i="1" dirty="0"/>
              <a:t>, </a:t>
            </a:r>
            <a:r>
              <a:rPr lang="en-US" sz="1200" b="1" i="1" dirty="0" err="1"/>
              <a:t>kujdes</a:t>
            </a:r>
            <a:r>
              <a:rPr lang="en-US" sz="1200" b="1" i="1" dirty="0"/>
              <a:t> </a:t>
            </a:r>
            <a:r>
              <a:rPr lang="en-US" sz="1200" b="1" i="1" dirty="0" err="1"/>
              <a:t>tradh</a:t>
            </a:r>
            <a:r>
              <a:rPr lang="az-Cyrl-AZ" sz="1200" b="1" i="1" dirty="0"/>
              <a:t>ӫ</a:t>
            </a:r>
            <a:r>
              <a:rPr lang="en-US" sz="1200" b="1" i="1" dirty="0"/>
              <a:t>tin</a:t>
            </a:r>
            <a:r>
              <a:rPr lang="az-Cyrl-AZ" sz="1200" b="1" i="1" dirty="0"/>
              <a:t>ӫ</a:t>
            </a:r>
          </a:p>
          <a:p>
            <a:r>
              <a:rPr lang="en-US" sz="1200" b="1" i="1" dirty="0"/>
              <a:t> T</a:t>
            </a:r>
            <a:r>
              <a:rPr lang="az-Cyrl-AZ" sz="1200" b="1" i="1" dirty="0"/>
              <a:t>ӫ </a:t>
            </a:r>
            <a:r>
              <a:rPr lang="en-US" sz="1200" b="1" i="1" dirty="0"/>
              <a:t>b</a:t>
            </a:r>
            <a:r>
              <a:rPr lang="az-Cyrl-AZ" sz="1200" b="1" i="1" dirty="0"/>
              <a:t>ӫ</a:t>
            </a:r>
            <a:r>
              <a:rPr lang="en-US" sz="1200" b="1" i="1" dirty="0" err="1"/>
              <a:t>jm</a:t>
            </a:r>
            <a:r>
              <a:rPr lang="az-Cyrl-AZ" sz="1200" b="1" i="1" dirty="0"/>
              <a:t>ӫ </a:t>
            </a:r>
            <a:r>
              <a:rPr lang="en-US" sz="1200" b="1" i="1" dirty="0" err="1"/>
              <a:t>Dardanin</a:t>
            </a:r>
            <a:r>
              <a:rPr lang="az-Cyrl-AZ" sz="1200" b="1" i="1" dirty="0"/>
              <a:t>ӫ, </a:t>
            </a:r>
            <a:r>
              <a:rPr lang="en-US" sz="1200" b="1" i="1" dirty="0" err="1"/>
              <a:t>si</a:t>
            </a:r>
            <a:r>
              <a:rPr lang="az-Cyrl-AZ" sz="1200" b="1" i="1" dirty="0"/>
              <a:t>ҫ </a:t>
            </a:r>
            <a:r>
              <a:rPr lang="en-US" sz="1200" b="1" i="1" dirty="0" err="1"/>
              <a:t>ka</a:t>
            </a:r>
            <a:r>
              <a:rPr lang="en-US" sz="1200" b="1" i="1" dirty="0"/>
              <a:t> </a:t>
            </a:r>
            <a:r>
              <a:rPr lang="en-US" sz="1200" b="1" i="1" dirty="0" err="1"/>
              <a:t>qen</a:t>
            </a:r>
            <a:r>
              <a:rPr lang="az-Cyrl-AZ" sz="1200" b="1" i="1" dirty="0"/>
              <a:t>ӫ </a:t>
            </a:r>
            <a:r>
              <a:rPr lang="en-US" sz="1200" b="1" i="1" dirty="0"/>
              <a:t>q</a:t>
            </a:r>
            <a:r>
              <a:rPr lang="az-Cyrl-AZ" sz="1200" b="1" i="1" dirty="0"/>
              <a:t>ӫ </a:t>
            </a:r>
            <a:r>
              <a:rPr lang="en-US" sz="1200" b="1" i="1" dirty="0" err="1"/>
              <a:t>moti</a:t>
            </a:r>
            <a:endParaRPr lang="en-US" sz="1200" b="1" i="1" dirty="0"/>
          </a:p>
          <a:p>
            <a:r>
              <a:rPr lang="en-US" sz="1200" b="1" i="1" dirty="0"/>
              <a:t> T</a:t>
            </a:r>
            <a:r>
              <a:rPr lang="az-Cyrl-AZ" sz="1200" b="1" i="1" dirty="0"/>
              <a:t>ӫ </a:t>
            </a:r>
            <a:r>
              <a:rPr lang="en-US" sz="1200" b="1" i="1" dirty="0"/>
              <a:t>b</a:t>
            </a:r>
            <a:r>
              <a:rPr lang="az-Cyrl-AZ" sz="1200" b="1" i="1" dirty="0"/>
              <a:t>ӫ</a:t>
            </a:r>
            <a:r>
              <a:rPr lang="en-US" sz="1200" b="1" i="1" dirty="0" err="1"/>
              <a:t>jm</a:t>
            </a:r>
            <a:r>
              <a:rPr lang="az-Cyrl-AZ" sz="1200" b="1" i="1" dirty="0"/>
              <a:t>ӫ </a:t>
            </a:r>
            <a:r>
              <a:rPr lang="en-US" sz="1200" b="1" i="1" dirty="0" err="1"/>
              <a:t>Shqip</a:t>
            </a:r>
            <a:r>
              <a:rPr lang="az-Cyrl-AZ" sz="1200" b="1" i="1" dirty="0"/>
              <a:t>ӫ</a:t>
            </a:r>
            <a:r>
              <a:rPr lang="en-US" sz="1200" b="1" i="1" dirty="0" err="1"/>
              <a:t>rin</a:t>
            </a:r>
            <a:r>
              <a:rPr lang="az-Cyrl-AZ" sz="1200" b="1" i="1" dirty="0"/>
              <a:t>ӫ </a:t>
            </a:r>
            <a:r>
              <a:rPr lang="en-US" sz="1200" b="1" i="1" dirty="0" err="1"/>
              <a:t>si</a:t>
            </a:r>
            <a:r>
              <a:rPr lang="en-US" sz="1200" b="1" i="1" dirty="0"/>
              <a:t> n</a:t>
            </a:r>
            <a:r>
              <a:rPr lang="az-Cyrl-AZ" sz="1200" b="1" i="1" dirty="0"/>
              <a:t>ӫ </a:t>
            </a:r>
            <a:r>
              <a:rPr lang="en-US" sz="1200" b="1" i="1" dirty="0" err="1"/>
              <a:t>koh</a:t>
            </a:r>
            <a:r>
              <a:rPr lang="az-Cyrl-AZ" sz="1200" b="1" i="1" dirty="0"/>
              <a:t>ӫ </a:t>
            </a:r>
            <a:r>
              <a:rPr lang="en-US" sz="1200" b="1" i="1" dirty="0"/>
              <a:t>t</a:t>
            </a:r>
            <a:r>
              <a:rPr lang="az-Cyrl-AZ" sz="1200" b="1" i="1" dirty="0"/>
              <a:t>ӫ </a:t>
            </a:r>
            <a:r>
              <a:rPr lang="en-US" sz="1200" b="1" i="1" dirty="0" err="1"/>
              <a:t>Kastriotit</a:t>
            </a:r>
            <a:r>
              <a:rPr lang="en-US" sz="1200" b="1" i="1" dirty="0"/>
              <a:t>. </a:t>
            </a:r>
            <a:endParaRPr lang="en-US" sz="1200" dirty="0"/>
          </a:p>
        </p:txBody>
      </p:sp>
      <p:sp>
        <p:nvSpPr>
          <p:cNvPr id="9" name="TextBox 8"/>
          <p:cNvSpPr txBox="1"/>
          <p:nvPr/>
        </p:nvSpPr>
        <p:spPr>
          <a:xfrm>
            <a:off x="4114800" y="8672899"/>
            <a:ext cx="1600200" cy="276999"/>
          </a:xfrm>
          <a:prstGeom prst="rect">
            <a:avLst/>
          </a:prstGeom>
          <a:noFill/>
        </p:spPr>
        <p:txBody>
          <a:bodyPr wrap="square" rtlCol="0">
            <a:spAutoFit/>
          </a:bodyPr>
          <a:lstStyle/>
          <a:p>
            <a:r>
              <a:rPr lang="en-US" sz="1200" b="1" dirty="0" err="1" smtClean="0"/>
              <a:t>Amra</a:t>
            </a:r>
            <a:r>
              <a:rPr lang="en-US" sz="1200" b="1" dirty="0" smtClean="0"/>
              <a:t> </a:t>
            </a:r>
            <a:r>
              <a:rPr lang="en-US" sz="1200" b="1" dirty="0" err="1" smtClean="0"/>
              <a:t>Muarremi</a:t>
            </a:r>
            <a:r>
              <a:rPr lang="en-US" sz="1200" b="1" dirty="0" smtClean="0"/>
              <a:t> II -2</a:t>
            </a:r>
            <a:endParaRPr lang="en-US" sz="12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alpha val="33000"/>
          </a:schemeClr>
        </a:solidFill>
        <a:effectLst/>
      </p:bgPr>
    </p:bg>
    <p:spTree>
      <p:nvGrpSpPr>
        <p:cNvPr id="1" name=""/>
        <p:cNvGrpSpPr/>
        <p:nvPr/>
      </p:nvGrpSpPr>
      <p:grpSpPr>
        <a:xfrm>
          <a:off x="0" y="0"/>
          <a:ext cx="0" cy="0"/>
          <a:chOff x="0" y="0"/>
          <a:chExt cx="0" cy="0"/>
        </a:xfrm>
      </p:grpSpPr>
      <p:pic>
        <p:nvPicPr>
          <p:cNvPr id="4" name="Picture 3" descr="foto 5.jpg"/>
          <p:cNvPicPr>
            <a:picLocks noChangeAspect="1"/>
          </p:cNvPicPr>
          <p:nvPr/>
        </p:nvPicPr>
        <p:blipFill>
          <a:blip r:embed="rId3" cstate="print"/>
          <a:stretch>
            <a:fillRect/>
          </a:stretch>
        </p:blipFill>
        <p:spPr>
          <a:xfrm rot="10800000">
            <a:off x="0" y="0"/>
            <a:ext cx="6858000" cy="9906000"/>
          </a:xfrm>
          <a:prstGeom prst="rect">
            <a:avLst/>
          </a:prstGeom>
        </p:spPr>
        <p:style>
          <a:lnRef idx="3">
            <a:schemeClr val="lt1"/>
          </a:lnRef>
          <a:fillRef idx="1">
            <a:schemeClr val="accent2"/>
          </a:fillRef>
          <a:effectRef idx="1">
            <a:schemeClr val="accent2"/>
          </a:effectRef>
          <a:fontRef idx="minor">
            <a:schemeClr val="lt1"/>
          </a:fontRef>
        </p:style>
      </p:pic>
      <p:sp>
        <p:nvSpPr>
          <p:cNvPr id="5" name="TextBox 4"/>
          <p:cNvSpPr txBox="1"/>
          <p:nvPr/>
        </p:nvSpPr>
        <p:spPr>
          <a:xfrm>
            <a:off x="0" y="232720"/>
            <a:ext cx="6858000" cy="548640"/>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err="1">
                <a:ln w="11430"/>
                <a:solidFill>
                  <a:schemeClr val="tx1"/>
                </a:solidFill>
                <a:effectLst>
                  <a:outerShdw blurRad="50800" dist="39000" dir="5460000" algn="tl">
                    <a:srgbClr val="000000">
                      <a:alpha val="38000"/>
                    </a:srgbClr>
                  </a:outerShdw>
                </a:effectLst>
              </a:rPr>
              <a:t>Fakte</a:t>
            </a:r>
            <a:r>
              <a:rPr lang="en-US" sz="2000" b="1" dirty="0">
                <a:ln w="11430"/>
                <a:solidFill>
                  <a:schemeClr val="tx1"/>
                </a:solidFill>
                <a:effectLst>
                  <a:outerShdw blurRad="50800" dist="39000" dir="5460000" algn="tl">
                    <a:srgbClr val="000000">
                      <a:alpha val="38000"/>
                    </a:srgbClr>
                  </a:outerShdw>
                </a:effectLst>
              </a:rPr>
              <a:t> </a:t>
            </a:r>
            <a:r>
              <a:rPr lang="en-US" sz="2000" b="1" dirty="0" err="1">
                <a:ln w="11430"/>
                <a:solidFill>
                  <a:schemeClr val="tx1"/>
                </a:solidFill>
                <a:effectLst>
                  <a:outerShdw blurRad="50800" dist="39000" dir="5460000" algn="tl">
                    <a:srgbClr val="000000">
                      <a:alpha val="38000"/>
                    </a:srgbClr>
                  </a:outerShdw>
                </a:effectLst>
              </a:rPr>
              <a:t>Interesante</a:t>
            </a:r>
            <a:r>
              <a:rPr lang="en-US" sz="2000" b="1" dirty="0">
                <a:ln w="11430"/>
                <a:solidFill>
                  <a:schemeClr val="tx1"/>
                </a:solidFill>
                <a:effectLst>
                  <a:outerShdw blurRad="50800" dist="39000" dir="5460000" algn="tl">
                    <a:srgbClr val="000000">
                      <a:alpha val="38000"/>
                    </a:srgbClr>
                  </a:outerShdw>
                </a:effectLst>
              </a:rPr>
              <a:t> p</a:t>
            </a:r>
            <a:r>
              <a:rPr lang="az-Cyrl-AZ" sz="2000" b="1" dirty="0">
                <a:ln w="11430"/>
                <a:solidFill>
                  <a:schemeClr val="tx1"/>
                </a:solidFill>
                <a:effectLst>
                  <a:outerShdw blurRad="50800" dist="39000" dir="5460000" algn="tl">
                    <a:srgbClr val="000000">
                      <a:alpha val="38000"/>
                    </a:srgbClr>
                  </a:outerShdw>
                </a:effectLst>
              </a:rPr>
              <a:t>ӫ</a:t>
            </a:r>
            <a:r>
              <a:rPr lang="en-US" sz="2000" b="1" dirty="0">
                <a:ln w="11430"/>
                <a:solidFill>
                  <a:schemeClr val="tx1"/>
                </a:solidFill>
                <a:effectLst>
                  <a:outerShdw blurRad="50800" dist="39000" dir="5460000" algn="tl">
                    <a:srgbClr val="000000">
                      <a:alpha val="38000"/>
                    </a:srgbClr>
                  </a:outerShdw>
                </a:effectLst>
              </a:rPr>
              <a:t>r Ismail </a:t>
            </a:r>
            <a:r>
              <a:rPr lang="en-US" sz="2000" b="1" dirty="0" err="1">
                <a:ln w="11430"/>
                <a:solidFill>
                  <a:schemeClr val="tx1"/>
                </a:solidFill>
                <a:effectLst>
                  <a:outerShdw blurRad="50800" dist="39000" dir="5460000" algn="tl">
                    <a:srgbClr val="000000">
                      <a:alpha val="38000"/>
                    </a:srgbClr>
                  </a:outerShdw>
                </a:effectLst>
              </a:rPr>
              <a:t>Qemalin</a:t>
            </a:r>
            <a:r>
              <a:rPr lang="en-US" sz="2000" b="1" dirty="0">
                <a:ln w="11430"/>
                <a:solidFill>
                  <a:schemeClr val="tx1"/>
                </a:solidFill>
                <a:effectLst>
                  <a:outerShdw blurRad="50800" dist="39000" dir="5460000" algn="tl">
                    <a:srgbClr val="000000">
                      <a:alpha val="38000"/>
                    </a:srgbClr>
                  </a:outerShdw>
                </a:effectLst>
              </a:rPr>
              <a:t> n</a:t>
            </a:r>
            <a:r>
              <a:rPr lang="az-Cyrl-AZ" sz="2000" b="1" dirty="0">
                <a:ln w="11430"/>
                <a:solidFill>
                  <a:schemeClr val="tx1"/>
                </a:solidFill>
                <a:effectLst>
                  <a:outerShdw blurRad="50800" dist="39000" dir="5460000" algn="tl">
                    <a:srgbClr val="000000">
                      <a:alpha val="38000"/>
                    </a:srgbClr>
                  </a:outerShdw>
                </a:effectLst>
              </a:rPr>
              <a:t>ӫ 100 </a:t>
            </a:r>
            <a:r>
              <a:rPr lang="en-US" sz="2000" b="1" dirty="0" err="1">
                <a:ln w="11430"/>
                <a:solidFill>
                  <a:schemeClr val="tx1"/>
                </a:solidFill>
                <a:effectLst>
                  <a:outerShdw blurRad="50800" dist="39000" dir="5460000" algn="tl">
                    <a:srgbClr val="000000">
                      <a:alpha val="38000"/>
                    </a:srgbClr>
                  </a:outerShdw>
                </a:effectLst>
              </a:rPr>
              <a:t>vjetorin</a:t>
            </a:r>
            <a:r>
              <a:rPr lang="en-US" sz="2000" b="1" dirty="0">
                <a:ln w="11430"/>
                <a:solidFill>
                  <a:schemeClr val="tx1"/>
                </a:solidFill>
                <a:effectLst>
                  <a:outerShdw blurRad="50800" dist="39000" dir="5460000" algn="tl">
                    <a:srgbClr val="000000">
                      <a:alpha val="38000"/>
                    </a:srgbClr>
                  </a:outerShdw>
                </a:effectLst>
              </a:rPr>
              <a:t> e </a:t>
            </a:r>
            <a:r>
              <a:rPr lang="en-US" sz="2000" b="1" dirty="0" err="1">
                <a:ln w="11430"/>
                <a:solidFill>
                  <a:schemeClr val="tx1"/>
                </a:solidFill>
                <a:effectLst>
                  <a:outerShdw blurRad="50800" dist="39000" dir="5460000" algn="tl">
                    <a:srgbClr val="000000">
                      <a:alpha val="38000"/>
                    </a:srgbClr>
                  </a:outerShdw>
                </a:effectLst>
              </a:rPr>
              <a:t>vdekjes</a:t>
            </a:r>
            <a:r>
              <a:rPr lang="en-US" sz="2000" b="1" dirty="0">
                <a:ln w="11430"/>
                <a:solidFill>
                  <a:schemeClr val="tx1"/>
                </a:solidFill>
                <a:effectLst>
                  <a:outerShdw blurRad="50800" dist="39000" dir="5460000" algn="tl">
                    <a:srgbClr val="000000">
                      <a:alpha val="38000"/>
                    </a:srgbClr>
                  </a:outerShdw>
                </a:effectLst>
              </a:rPr>
              <a:t> </a:t>
            </a:r>
          </a:p>
          <a:p>
            <a:endParaRPr lang="en-US" sz="2000" b="1" dirty="0">
              <a:ln w="11430"/>
              <a:solidFill>
                <a:schemeClr val="tx1"/>
              </a:solidFill>
              <a:effectLst>
                <a:outerShdw blurRad="50800" dist="39000" dir="5460000" algn="tl">
                  <a:srgbClr val="000000">
                    <a:alpha val="38000"/>
                  </a:srgbClr>
                </a:outerShdw>
              </a:effectLst>
            </a:endParaRPr>
          </a:p>
        </p:txBody>
      </p:sp>
      <p:pic>
        <p:nvPicPr>
          <p:cNvPr id="5122" name="Picture 2" descr="sasa"/>
          <p:cNvPicPr>
            <a:picLocks noChangeAspect="1" noChangeArrowheads="1"/>
          </p:cNvPicPr>
          <p:nvPr/>
        </p:nvPicPr>
        <p:blipFill>
          <a:blip r:embed="rId4"/>
          <a:srcRect/>
          <a:stretch>
            <a:fillRect/>
          </a:stretch>
        </p:blipFill>
        <p:spPr bwMode="auto">
          <a:xfrm>
            <a:off x="607497" y="1155341"/>
            <a:ext cx="2592903" cy="2953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lide Number Placeholder 8"/>
          <p:cNvSpPr>
            <a:spLocks noGrp="1"/>
          </p:cNvSpPr>
          <p:nvPr>
            <p:ph type="sldNum" sz="quarter" idx="12"/>
          </p:nvPr>
        </p:nvSpPr>
        <p:spPr>
          <a:xfrm>
            <a:off x="4953000" y="9378597"/>
            <a:ext cx="1600200" cy="527403"/>
          </a:xfrm>
        </p:spPr>
        <p:txBody>
          <a:bodyPr/>
          <a:lstStyle/>
          <a:p>
            <a:fld id="{3C123EA3-3DE9-45C6-B1A0-8E436F7EB65A}" type="slidenum">
              <a:rPr lang="en-US" sz="1500" b="1" smtClean="0">
                <a:solidFill>
                  <a:schemeClr val="tx1"/>
                </a:solidFill>
              </a:rPr>
              <a:pPr/>
              <a:t>8</a:t>
            </a:fld>
            <a:endParaRPr lang="en-US" sz="1500" b="1" dirty="0">
              <a:solidFill>
                <a:schemeClr val="tx1"/>
              </a:solidFill>
            </a:endParaRPr>
          </a:p>
        </p:txBody>
      </p:sp>
      <p:sp>
        <p:nvSpPr>
          <p:cNvPr id="2" name="TextBox 1"/>
          <p:cNvSpPr txBox="1"/>
          <p:nvPr/>
        </p:nvSpPr>
        <p:spPr>
          <a:xfrm>
            <a:off x="111409" y="4191000"/>
            <a:ext cx="3383280" cy="5632311"/>
          </a:xfrm>
          <a:prstGeom prst="rect">
            <a:avLst/>
          </a:prstGeom>
          <a:noFill/>
        </p:spPr>
        <p:txBody>
          <a:bodyPr wrap="square" rtlCol="0">
            <a:spAutoFit/>
          </a:bodyPr>
          <a:lstStyle/>
          <a:p>
            <a:pPr algn="just"/>
            <a:r>
              <a:rPr lang="en-US" sz="1200" dirty="0" smtClean="0"/>
              <a:t>   Ismail </a:t>
            </a:r>
            <a:r>
              <a:rPr lang="en-US" sz="1200" dirty="0" err="1"/>
              <a:t>Qemali</a:t>
            </a:r>
            <a:r>
              <a:rPr lang="en-US" sz="1200" dirty="0"/>
              <a:t> </a:t>
            </a:r>
            <a:r>
              <a:rPr lang="en-US" sz="1200" dirty="0" err="1"/>
              <a:t>lindi</a:t>
            </a:r>
            <a:r>
              <a:rPr lang="en-US" sz="1200" dirty="0"/>
              <a:t> m</a:t>
            </a:r>
            <a:r>
              <a:rPr lang="az-Cyrl-AZ" sz="1200" dirty="0"/>
              <a:t>ӫ 16 </a:t>
            </a:r>
            <a:r>
              <a:rPr lang="en-US" sz="1200" dirty="0" err="1"/>
              <a:t>Tetor</a:t>
            </a:r>
            <a:r>
              <a:rPr lang="en-US" sz="1200" dirty="0"/>
              <a:t>, 1844 n</a:t>
            </a:r>
            <a:r>
              <a:rPr lang="az-Cyrl-AZ" sz="1200" dirty="0"/>
              <a:t>ӫ </a:t>
            </a:r>
            <a:r>
              <a:rPr lang="en-US" sz="1200" dirty="0" err="1"/>
              <a:t>Kanin</a:t>
            </a:r>
            <a:r>
              <a:rPr lang="az-Cyrl-AZ" sz="1200" dirty="0"/>
              <a:t>ӫ </a:t>
            </a:r>
            <a:r>
              <a:rPr lang="en-US" sz="1200" dirty="0"/>
              <a:t>t</a:t>
            </a:r>
            <a:r>
              <a:rPr lang="az-Cyrl-AZ" sz="1200" dirty="0"/>
              <a:t>ӫ </a:t>
            </a:r>
            <a:r>
              <a:rPr lang="en-US" sz="1200" dirty="0" err="1"/>
              <a:t>Vlor</a:t>
            </a:r>
            <a:r>
              <a:rPr lang="az-Cyrl-AZ" sz="1200" dirty="0"/>
              <a:t>ӫ</a:t>
            </a:r>
            <a:r>
              <a:rPr lang="en-US" sz="1200" dirty="0"/>
              <a:t>s </a:t>
            </a:r>
            <a:r>
              <a:rPr lang="en-US" sz="1200" dirty="0" err="1"/>
              <a:t>dhe</a:t>
            </a:r>
            <a:r>
              <a:rPr lang="en-US" sz="1200" dirty="0"/>
              <a:t> </a:t>
            </a:r>
            <a:r>
              <a:rPr lang="en-US" sz="1200" dirty="0" err="1"/>
              <a:t>vdiq</a:t>
            </a:r>
            <a:r>
              <a:rPr lang="en-US" sz="1200" dirty="0"/>
              <a:t> m</a:t>
            </a:r>
            <a:r>
              <a:rPr lang="az-Cyrl-AZ" sz="1200" dirty="0"/>
              <a:t>ӫ 24 </a:t>
            </a:r>
            <a:r>
              <a:rPr lang="en-US" sz="1200" dirty="0" err="1"/>
              <a:t>Janar</a:t>
            </a:r>
            <a:r>
              <a:rPr lang="en-US" sz="1200" dirty="0"/>
              <a:t> 1919 n</a:t>
            </a:r>
            <a:r>
              <a:rPr lang="az-Cyrl-AZ" sz="1200" dirty="0"/>
              <a:t>ӫ </a:t>
            </a:r>
            <a:r>
              <a:rPr lang="en-US" sz="1200" dirty="0" err="1"/>
              <a:t>Peruxha</a:t>
            </a:r>
            <a:r>
              <a:rPr lang="en-US" sz="1200" dirty="0"/>
              <a:t> t</a:t>
            </a:r>
            <a:r>
              <a:rPr lang="az-Cyrl-AZ" sz="1200" dirty="0"/>
              <a:t>ӫ </a:t>
            </a:r>
            <a:r>
              <a:rPr lang="en-US" sz="1200" dirty="0" err="1"/>
              <a:t>Italis</a:t>
            </a:r>
            <a:r>
              <a:rPr lang="az-Cyrl-AZ" sz="1200" dirty="0" smtClean="0"/>
              <a:t>ӫ.</a:t>
            </a:r>
            <a:r>
              <a:rPr lang="en-US" sz="1200" dirty="0" smtClean="0"/>
              <a:t> Vet</a:t>
            </a:r>
            <a:r>
              <a:rPr lang="az-Cyrl-AZ" sz="1200" dirty="0"/>
              <a:t>ӫ</a:t>
            </a:r>
            <a:r>
              <a:rPr lang="en-US" sz="1200" dirty="0"/>
              <a:t>m pas </a:t>
            </a:r>
            <a:r>
              <a:rPr lang="en-US" sz="1200" dirty="0" err="1"/>
              <a:t>vitit</a:t>
            </a:r>
            <a:r>
              <a:rPr lang="en-US" sz="1200" dirty="0"/>
              <a:t> 1990 </a:t>
            </a:r>
            <a:r>
              <a:rPr lang="az-Cyrl-AZ" sz="1200" dirty="0"/>
              <a:t>ӫ</a:t>
            </a:r>
            <a:r>
              <a:rPr lang="en-US" sz="1200" dirty="0" err="1"/>
              <a:t>sht</a:t>
            </a:r>
            <a:r>
              <a:rPr lang="az-Cyrl-AZ" sz="1200" dirty="0"/>
              <a:t>ӫ </a:t>
            </a:r>
            <a:r>
              <a:rPr lang="en-US" sz="1200" dirty="0"/>
              <a:t>m</a:t>
            </a:r>
            <a:r>
              <a:rPr lang="az-Cyrl-AZ" sz="1200" dirty="0"/>
              <a:t>ӫ</a:t>
            </a:r>
            <a:r>
              <a:rPr lang="en-US" sz="1200" dirty="0" err="1"/>
              <a:t>suar</a:t>
            </a:r>
            <a:r>
              <a:rPr lang="en-US" sz="1200" dirty="0"/>
              <a:t> </a:t>
            </a:r>
            <a:r>
              <a:rPr lang="en-US" sz="1200" dirty="0" err="1"/>
              <a:t>nga</a:t>
            </a:r>
            <a:r>
              <a:rPr lang="en-US" sz="1200" dirty="0"/>
              <a:t> </a:t>
            </a:r>
            <a:r>
              <a:rPr lang="en-US" sz="1200" dirty="0" err="1"/>
              <a:t>historiani</a:t>
            </a:r>
            <a:r>
              <a:rPr lang="en-US" sz="1200" dirty="0"/>
              <a:t> </a:t>
            </a:r>
            <a:r>
              <a:rPr lang="en-US" sz="1200" dirty="0" err="1"/>
              <a:t>turk</a:t>
            </a:r>
            <a:r>
              <a:rPr lang="en-US" sz="1200" dirty="0"/>
              <a:t> me </a:t>
            </a:r>
            <a:r>
              <a:rPr lang="en-US" sz="1200" dirty="0" err="1"/>
              <a:t>origjin</a:t>
            </a:r>
            <a:r>
              <a:rPr lang="az-Cyrl-AZ" sz="1200" dirty="0"/>
              <a:t>ӫ </a:t>
            </a:r>
            <a:r>
              <a:rPr lang="en-US" sz="1200" dirty="0" err="1"/>
              <a:t>shqiptare</a:t>
            </a:r>
            <a:r>
              <a:rPr lang="en-US" sz="1200" dirty="0"/>
              <a:t>, </a:t>
            </a:r>
            <a:r>
              <a:rPr lang="en-US" sz="1200" dirty="0" err="1"/>
              <a:t>Nexhip</a:t>
            </a:r>
            <a:r>
              <a:rPr lang="en-US" sz="1200" dirty="0"/>
              <a:t> </a:t>
            </a:r>
            <a:r>
              <a:rPr lang="en-US" sz="1200" dirty="0" err="1"/>
              <a:t>Alpani</a:t>
            </a:r>
            <a:r>
              <a:rPr lang="en-US" sz="1200" dirty="0"/>
              <a:t> q</a:t>
            </a:r>
            <a:r>
              <a:rPr lang="az-Cyrl-AZ" sz="1200" dirty="0"/>
              <a:t>ӫ </a:t>
            </a:r>
            <a:r>
              <a:rPr lang="en-US" sz="1200" dirty="0" err="1"/>
              <a:t>dit</a:t>
            </a:r>
            <a:r>
              <a:rPr lang="az-Cyrl-AZ" sz="1200" dirty="0"/>
              <a:t>ӫ</a:t>
            </a:r>
            <a:r>
              <a:rPr lang="en-US" sz="1200" dirty="0" err="1"/>
              <a:t>lindja</a:t>
            </a:r>
            <a:r>
              <a:rPr lang="en-US" sz="1200" dirty="0"/>
              <a:t> e Ismail </a:t>
            </a:r>
            <a:r>
              <a:rPr lang="en-US" sz="1200" dirty="0" err="1"/>
              <a:t>Qemalit</a:t>
            </a:r>
            <a:r>
              <a:rPr lang="en-US" sz="1200" dirty="0"/>
              <a:t> </a:t>
            </a:r>
            <a:r>
              <a:rPr lang="en-US" sz="1200" dirty="0" err="1"/>
              <a:t>ishte</a:t>
            </a:r>
            <a:r>
              <a:rPr lang="en-US" sz="1200" dirty="0"/>
              <a:t> n</a:t>
            </a:r>
            <a:r>
              <a:rPr lang="az-Cyrl-AZ" sz="1200" dirty="0"/>
              <a:t>ӫ </a:t>
            </a:r>
            <a:r>
              <a:rPr lang="en-US" sz="1200" dirty="0" err="1"/>
              <a:t>nj</a:t>
            </a:r>
            <a:r>
              <a:rPr lang="az-Cyrl-AZ" sz="1200" dirty="0"/>
              <a:t>ӫ </a:t>
            </a:r>
            <a:r>
              <a:rPr lang="en-US" sz="1200" dirty="0" err="1"/>
              <a:t>dit</a:t>
            </a:r>
            <a:r>
              <a:rPr lang="az-Cyrl-AZ" sz="1200" dirty="0"/>
              <a:t>ӫ </a:t>
            </a:r>
            <a:r>
              <a:rPr lang="en-US" sz="1200" dirty="0"/>
              <a:t>me at</a:t>
            </a:r>
            <a:r>
              <a:rPr lang="az-Cyrl-AZ" sz="1200" dirty="0"/>
              <a:t>ӫ </a:t>
            </a:r>
            <a:r>
              <a:rPr lang="en-US" sz="1200" dirty="0"/>
              <a:t>t</a:t>
            </a:r>
            <a:r>
              <a:rPr lang="az-Cyrl-AZ" sz="1200" dirty="0"/>
              <a:t>ӫ </a:t>
            </a:r>
            <a:r>
              <a:rPr lang="en-US" sz="1200" dirty="0" err="1"/>
              <a:t>Enver</a:t>
            </a:r>
            <a:r>
              <a:rPr lang="en-US" sz="1200" dirty="0"/>
              <a:t> </a:t>
            </a:r>
            <a:r>
              <a:rPr lang="en-US" sz="1200" dirty="0" err="1"/>
              <a:t>Hoxh</a:t>
            </a:r>
            <a:r>
              <a:rPr lang="az-Cyrl-AZ" sz="1200" dirty="0"/>
              <a:t>ӫ</a:t>
            </a:r>
            <a:r>
              <a:rPr lang="en-US" sz="1200" dirty="0"/>
              <a:t>s, </a:t>
            </a:r>
            <a:r>
              <a:rPr lang="en-US" sz="1200" dirty="0" err="1"/>
              <a:t>por</a:t>
            </a:r>
            <a:r>
              <a:rPr lang="en-US" sz="1200" dirty="0"/>
              <a:t> </a:t>
            </a:r>
            <a:r>
              <a:rPr lang="en-US" sz="1200" dirty="0" err="1"/>
              <a:t>ajo</a:t>
            </a:r>
            <a:r>
              <a:rPr lang="en-US" sz="1200" dirty="0"/>
              <a:t> </a:t>
            </a:r>
            <a:r>
              <a:rPr lang="az-Cyrl-AZ" sz="1200" dirty="0"/>
              <a:t>ӫ</a:t>
            </a:r>
            <a:r>
              <a:rPr lang="en-US" sz="1200" dirty="0" err="1"/>
              <a:t>sht</a:t>
            </a:r>
            <a:r>
              <a:rPr lang="az-Cyrl-AZ" sz="1200" dirty="0"/>
              <a:t>ӫ </a:t>
            </a:r>
            <a:r>
              <a:rPr lang="en-US" sz="1200" dirty="0" err="1"/>
              <a:t>mbajtur</a:t>
            </a:r>
            <a:r>
              <a:rPr lang="en-US" sz="1200" dirty="0"/>
              <a:t> e </a:t>
            </a:r>
            <a:r>
              <a:rPr lang="en-US" sz="1200" dirty="0" err="1"/>
              <a:t>fsheht</a:t>
            </a:r>
            <a:r>
              <a:rPr lang="az-Cyrl-AZ" sz="1200" dirty="0" smtClean="0"/>
              <a:t>ӫ.</a:t>
            </a:r>
            <a:r>
              <a:rPr lang="en-US" sz="1200" dirty="0" smtClean="0"/>
              <a:t>Ismail </a:t>
            </a:r>
            <a:r>
              <a:rPr lang="en-US" sz="1200" dirty="0" err="1"/>
              <a:t>Qemali</a:t>
            </a:r>
            <a:r>
              <a:rPr lang="en-US" sz="1200" dirty="0"/>
              <a:t> n</a:t>
            </a:r>
            <a:r>
              <a:rPr lang="az-Cyrl-AZ" sz="1200" dirty="0"/>
              <a:t>ӫ </a:t>
            </a:r>
            <a:r>
              <a:rPr lang="en-US" sz="1200" dirty="0" err="1"/>
              <a:t>fakt</a:t>
            </a:r>
            <a:r>
              <a:rPr lang="en-US" sz="1200" dirty="0"/>
              <a:t> </a:t>
            </a:r>
            <a:r>
              <a:rPr lang="en-US" sz="1200" dirty="0" err="1"/>
              <a:t>quhej</a:t>
            </a:r>
            <a:r>
              <a:rPr lang="en-US" sz="1200" dirty="0"/>
              <a:t> Ismail </a:t>
            </a:r>
            <a:r>
              <a:rPr lang="en-US" sz="1200" dirty="0" err="1"/>
              <a:t>Bej</a:t>
            </a:r>
            <a:r>
              <a:rPr lang="en-US" sz="1200" dirty="0"/>
              <a:t> </a:t>
            </a:r>
            <a:r>
              <a:rPr lang="en-US" sz="1200" dirty="0" err="1" smtClean="0"/>
              <a:t>Vlora</a:t>
            </a:r>
            <a:r>
              <a:rPr lang="en-US" sz="1200" dirty="0" smtClean="0"/>
              <a:t>. </a:t>
            </a:r>
            <a:r>
              <a:rPr lang="en-US" sz="1200" dirty="0" err="1" smtClean="0"/>
              <a:t>Emri</a:t>
            </a:r>
            <a:r>
              <a:rPr lang="en-US" sz="1200" dirty="0" smtClean="0"/>
              <a:t> </a:t>
            </a:r>
            <a:r>
              <a:rPr lang="en-US" sz="1200" dirty="0"/>
              <a:t>i </a:t>
            </a:r>
            <a:r>
              <a:rPr lang="en-US" sz="1200" dirty="0" err="1"/>
              <a:t>tij</a:t>
            </a:r>
            <a:r>
              <a:rPr lang="en-US" sz="1200" dirty="0"/>
              <a:t> u </a:t>
            </a:r>
            <a:r>
              <a:rPr lang="en-US" sz="1200" dirty="0" err="1"/>
              <a:t>ndryshua</a:t>
            </a:r>
            <a:r>
              <a:rPr lang="en-US" sz="1200" dirty="0"/>
              <a:t> </a:t>
            </a:r>
            <a:r>
              <a:rPr lang="en-US" sz="1200" dirty="0" err="1"/>
              <a:t>gjat</a:t>
            </a:r>
            <a:r>
              <a:rPr lang="az-Cyrl-AZ" sz="1200" dirty="0"/>
              <a:t>ӫ </a:t>
            </a:r>
            <a:r>
              <a:rPr lang="en-US" sz="1200" dirty="0" err="1"/>
              <a:t>koh</a:t>
            </a:r>
            <a:r>
              <a:rPr lang="az-Cyrl-AZ" sz="1200" dirty="0"/>
              <a:t>ӫ</a:t>
            </a:r>
            <a:r>
              <a:rPr lang="en-US" sz="1200" dirty="0"/>
              <a:t>s</a:t>
            </a:r>
            <a:r>
              <a:rPr lang="az-Cyrl-AZ" sz="1200" dirty="0"/>
              <a:t> </a:t>
            </a:r>
            <a:r>
              <a:rPr lang="en-US" sz="1200" dirty="0"/>
              <a:t>s</a:t>
            </a:r>
            <a:r>
              <a:rPr lang="az-Cyrl-AZ" sz="1200" dirty="0"/>
              <a:t>ӫ </a:t>
            </a:r>
            <a:r>
              <a:rPr lang="en-US" sz="1200" dirty="0" err="1"/>
              <a:t>regjimit</a:t>
            </a:r>
            <a:r>
              <a:rPr lang="en-US" sz="1200" dirty="0"/>
              <a:t> </a:t>
            </a:r>
            <a:r>
              <a:rPr lang="en-US" sz="1200" dirty="0" err="1"/>
              <a:t>komunist</a:t>
            </a:r>
            <a:r>
              <a:rPr lang="en-US" sz="1200" dirty="0"/>
              <a:t> </a:t>
            </a:r>
            <a:r>
              <a:rPr lang="en-US" sz="1200" dirty="0" err="1"/>
              <a:t>mbi</a:t>
            </a:r>
            <a:r>
              <a:rPr lang="en-US" sz="1200" dirty="0"/>
              <a:t> bot</a:t>
            </a:r>
            <a:r>
              <a:rPr lang="az-Cyrl-AZ" sz="1200" dirty="0"/>
              <a:t>ӫ</a:t>
            </a:r>
            <a:r>
              <a:rPr lang="en-US" sz="1200" dirty="0" err="1"/>
              <a:t>kuptime</a:t>
            </a:r>
            <a:r>
              <a:rPr lang="en-US" sz="1200" dirty="0"/>
              <a:t> </a:t>
            </a:r>
            <a:r>
              <a:rPr lang="en-US" sz="1200" dirty="0" err="1"/>
              <a:t>komuniste</a:t>
            </a:r>
            <a:r>
              <a:rPr lang="en-US" sz="1200" dirty="0"/>
              <a:t> </a:t>
            </a:r>
            <a:r>
              <a:rPr lang="en-US" sz="1200" dirty="0" err="1"/>
              <a:t>ndaj</a:t>
            </a:r>
            <a:r>
              <a:rPr lang="en-US" sz="1200" dirty="0"/>
              <a:t> </a:t>
            </a:r>
            <a:r>
              <a:rPr lang="en-US" sz="1200" dirty="0" err="1"/>
              <a:t>titullit</a:t>
            </a:r>
            <a:r>
              <a:rPr lang="en-US" sz="1200" dirty="0"/>
              <a:t> “</a:t>
            </a:r>
            <a:r>
              <a:rPr lang="en-US" sz="1200" dirty="0" err="1"/>
              <a:t>Bej</a:t>
            </a:r>
            <a:r>
              <a:rPr lang="en-US" sz="1200" dirty="0" smtClean="0"/>
              <a:t>”. Ismail </a:t>
            </a:r>
            <a:r>
              <a:rPr lang="en-US" sz="1200" dirty="0" err="1"/>
              <a:t>Qemali</a:t>
            </a:r>
            <a:r>
              <a:rPr lang="en-US" sz="1200" dirty="0"/>
              <a:t> </a:t>
            </a:r>
            <a:r>
              <a:rPr lang="en-US" sz="1200" dirty="0" err="1"/>
              <a:t>gjat</a:t>
            </a:r>
            <a:r>
              <a:rPr lang="az-Cyrl-AZ" sz="1200" dirty="0"/>
              <a:t>ӫ </a:t>
            </a:r>
            <a:r>
              <a:rPr lang="en-US" sz="1200" dirty="0" err="1"/>
              <a:t>gjith</a:t>
            </a:r>
            <a:r>
              <a:rPr lang="az-Cyrl-AZ" sz="1200" dirty="0"/>
              <a:t>ӫ </a:t>
            </a:r>
            <a:r>
              <a:rPr lang="en-US" sz="1200" dirty="0"/>
              <a:t>jet</a:t>
            </a:r>
            <a:r>
              <a:rPr lang="az-Cyrl-AZ" sz="1200" dirty="0"/>
              <a:t>ӫ</a:t>
            </a:r>
            <a:r>
              <a:rPr lang="en-US" sz="1200" dirty="0"/>
              <a:t>s </a:t>
            </a:r>
            <a:r>
              <a:rPr lang="en-US" sz="1200" dirty="0" err="1"/>
              <a:t>s</a:t>
            </a:r>
            <a:r>
              <a:rPr lang="az-Cyrl-AZ" sz="1200" dirty="0"/>
              <a:t>ӫ </a:t>
            </a:r>
            <a:r>
              <a:rPr lang="en-US" sz="1200" dirty="0" err="1"/>
              <a:t>tij</a:t>
            </a:r>
            <a:r>
              <a:rPr lang="en-US" sz="1200" dirty="0"/>
              <a:t> </a:t>
            </a:r>
            <a:r>
              <a:rPr lang="en-US" sz="1200" dirty="0" err="1"/>
              <a:t>jetoi</a:t>
            </a:r>
            <a:r>
              <a:rPr lang="en-US" sz="1200" dirty="0"/>
              <a:t> n</a:t>
            </a:r>
            <a:r>
              <a:rPr lang="az-Cyrl-AZ" sz="1200" dirty="0"/>
              <a:t>ӫ </a:t>
            </a:r>
            <a:r>
              <a:rPr lang="en-US" sz="1200" dirty="0"/>
              <a:t>k</a:t>
            </a:r>
            <a:r>
              <a:rPr lang="az-Cyrl-AZ" sz="1200" dirty="0"/>
              <a:t>ӫ</a:t>
            </a:r>
            <a:r>
              <a:rPr lang="en-US" sz="1200" dirty="0"/>
              <a:t>to </a:t>
            </a:r>
            <a:r>
              <a:rPr lang="en-US" sz="1200" dirty="0" err="1"/>
              <a:t>shtete</a:t>
            </a:r>
            <a:r>
              <a:rPr lang="en-US" sz="1200" dirty="0"/>
              <a:t>: </a:t>
            </a:r>
            <a:r>
              <a:rPr lang="en-US" sz="1200" dirty="0" err="1"/>
              <a:t>Shqip</a:t>
            </a:r>
            <a:r>
              <a:rPr lang="az-Cyrl-AZ" sz="1200" dirty="0"/>
              <a:t>ӫ</a:t>
            </a:r>
            <a:r>
              <a:rPr lang="en-US" sz="1200" dirty="0" err="1"/>
              <a:t>ri</a:t>
            </a:r>
            <a:r>
              <a:rPr lang="en-US" sz="1200" dirty="0"/>
              <a:t>, </a:t>
            </a:r>
            <a:r>
              <a:rPr lang="en-US" sz="1200" dirty="0" err="1"/>
              <a:t>Greqi</a:t>
            </a:r>
            <a:r>
              <a:rPr lang="en-US" sz="1200" dirty="0"/>
              <a:t>, </a:t>
            </a:r>
            <a:r>
              <a:rPr lang="en-US" sz="1200" dirty="0" err="1"/>
              <a:t>Turqi</a:t>
            </a:r>
            <a:r>
              <a:rPr lang="en-US" sz="1200" dirty="0"/>
              <a:t>, </a:t>
            </a:r>
            <a:r>
              <a:rPr lang="en-US" sz="1200" dirty="0" err="1"/>
              <a:t>Itali</a:t>
            </a:r>
            <a:r>
              <a:rPr lang="en-US" sz="1200" dirty="0"/>
              <a:t>, </a:t>
            </a:r>
            <a:r>
              <a:rPr lang="en-US" sz="1200" dirty="0" err="1"/>
              <a:t>Siri</a:t>
            </a:r>
            <a:r>
              <a:rPr lang="en-US" sz="1200" dirty="0"/>
              <a:t>, </a:t>
            </a:r>
            <a:r>
              <a:rPr lang="en-US" sz="1200" dirty="0" err="1"/>
              <a:t>Bullgari</a:t>
            </a:r>
            <a:r>
              <a:rPr lang="en-US" sz="1200" dirty="0"/>
              <a:t>, </a:t>
            </a:r>
            <a:r>
              <a:rPr lang="en-US" sz="1200" dirty="0" err="1"/>
              <a:t>dhe</a:t>
            </a:r>
            <a:r>
              <a:rPr lang="en-US" sz="1200" dirty="0"/>
              <a:t> p</a:t>
            </a:r>
            <a:r>
              <a:rPr lang="az-Cyrl-AZ" sz="1200" dirty="0"/>
              <a:t>ӫ</a:t>
            </a:r>
            <a:r>
              <a:rPr lang="en-US" sz="1200" dirty="0"/>
              <a:t>r </a:t>
            </a:r>
            <a:r>
              <a:rPr lang="en-US" sz="1200" dirty="0" err="1"/>
              <a:t>pak</a:t>
            </a:r>
            <a:r>
              <a:rPr lang="en-US" sz="1200" dirty="0"/>
              <a:t> </a:t>
            </a:r>
            <a:r>
              <a:rPr lang="en-US" sz="1200" dirty="0" err="1"/>
              <a:t>koh</a:t>
            </a:r>
            <a:r>
              <a:rPr lang="az-Cyrl-AZ" sz="1200" dirty="0"/>
              <a:t>ӫ </a:t>
            </a:r>
            <a:r>
              <a:rPr lang="en-US" sz="1200" dirty="0"/>
              <a:t>n</a:t>
            </a:r>
            <a:r>
              <a:rPr lang="az-Cyrl-AZ" sz="1200" dirty="0"/>
              <a:t>ӫ </a:t>
            </a:r>
            <a:r>
              <a:rPr lang="en-US" sz="1200" dirty="0" err="1"/>
              <a:t>Angli</a:t>
            </a:r>
            <a:r>
              <a:rPr lang="en-US" sz="1200" dirty="0"/>
              <a:t>, Franc</a:t>
            </a:r>
            <a:r>
              <a:rPr lang="az-Cyrl-AZ" sz="1200" dirty="0"/>
              <a:t>ӫ, </a:t>
            </a:r>
            <a:r>
              <a:rPr lang="en-US" sz="1200" dirty="0" err="1"/>
              <a:t>Zvic</a:t>
            </a:r>
            <a:r>
              <a:rPr lang="az-Cyrl-AZ" sz="1200" dirty="0"/>
              <a:t>ӫ</a:t>
            </a:r>
            <a:r>
              <a:rPr lang="en-US" sz="1200" dirty="0"/>
              <a:t>r, </a:t>
            </a:r>
            <a:r>
              <a:rPr lang="en-US" sz="1200" dirty="0" err="1"/>
              <a:t>dhe</a:t>
            </a:r>
            <a:r>
              <a:rPr lang="en-US" sz="1200" dirty="0"/>
              <a:t> </a:t>
            </a:r>
            <a:r>
              <a:rPr lang="en-US" sz="1200" dirty="0" err="1" smtClean="0"/>
              <a:t>Gjermani</a:t>
            </a:r>
            <a:r>
              <a:rPr lang="en-US" sz="1200" dirty="0" smtClean="0"/>
              <a:t>. </a:t>
            </a:r>
          </a:p>
          <a:p>
            <a:pPr algn="just"/>
            <a:r>
              <a:rPr lang="en-US" sz="1200" dirty="0" smtClean="0"/>
              <a:t>Ai </a:t>
            </a:r>
            <a:r>
              <a:rPr lang="en-US" sz="1200" dirty="0"/>
              <a:t>u </a:t>
            </a:r>
            <a:r>
              <a:rPr lang="en-US" sz="1200" dirty="0" err="1"/>
              <a:t>diplomua</a:t>
            </a:r>
            <a:r>
              <a:rPr lang="en-US" sz="1200" dirty="0"/>
              <a:t> n</a:t>
            </a:r>
            <a:r>
              <a:rPr lang="az-Cyrl-AZ" sz="1200" dirty="0"/>
              <a:t>ӫ </a:t>
            </a:r>
            <a:r>
              <a:rPr lang="en-US" sz="1200" dirty="0" err="1"/>
              <a:t>gjimanzin</a:t>
            </a:r>
            <a:r>
              <a:rPr lang="en-US" sz="1200" dirty="0"/>
              <a:t> “</a:t>
            </a:r>
            <a:r>
              <a:rPr lang="en-US" sz="1200" dirty="0" err="1"/>
              <a:t>Zosimea</a:t>
            </a:r>
            <a:r>
              <a:rPr lang="en-US" sz="1200" dirty="0"/>
              <a:t>” n</a:t>
            </a:r>
            <a:r>
              <a:rPr lang="az-Cyrl-AZ" sz="1200" dirty="0"/>
              <a:t>ӫ </a:t>
            </a:r>
            <a:r>
              <a:rPr lang="en-US" sz="1200" dirty="0" err="1"/>
              <a:t>Janin</a:t>
            </a:r>
            <a:r>
              <a:rPr lang="az-Cyrl-AZ" sz="1200" dirty="0"/>
              <a:t>ӫ </a:t>
            </a:r>
            <a:r>
              <a:rPr lang="en-US" sz="1200" dirty="0" err="1"/>
              <a:t>dhe</a:t>
            </a:r>
            <a:r>
              <a:rPr lang="en-US" sz="1200" dirty="0"/>
              <a:t> </a:t>
            </a:r>
            <a:r>
              <a:rPr lang="en-US" sz="1200" dirty="0" err="1"/>
              <a:t>pati</a:t>
            </a:r>
            <a:r>
              <a:rPr lang="en-US" sz="1200" dirty="0"/>
              <a:t> </a:t>
            </a:r>
            <a:r>
              <a:rPr lang="en-US" sz="1200" dirty="0" err="1"/>
              <a:t>nj</a:t>
            </a:r>
            <a:r>
              <a:rPr lang="az-Cyrl-AZ" sz="1200" dirty="0"/>
              <a:t>ӫ </a:t>
            </a:r>
            <a:r>
              <a:rPr lang="en-US" sz="1200" dirty="0" err="1"/>
              <a:t>karriere</a:t>
            </a:r>
            <a:r>
              <a:rPr lang="en-US" sz="1200" dirty="0"/>
              <a:t> t</a:t>
            </a:r>
            <a:r>
              <a:rPr lang="az-Cyrl-AZ" sz="1200" dirty="0"/>
              <a:t>ӫ </a:t>
            </a:r>
            <a:r>
              <a:rPr lang="en-US" sz="1200" dirty="0" err="1"/>
              <a:t>konsiderueshme</a:t>
            </a:r>
            <a:r>
              <a:rPr lang="en-US" sz="1200" dirty="0"/>
              <a:t> n</a:t>
            </a:r>
            <a:r>
              <a:rPr lang="az-Cyrl-AZ" sz="1200" dirty="0"/>
              <a:t>ӫ </a:t>
            </a:r>
            <a:r>
              <a:rPr lang="en-US" sz="1200" dirty="0" err="1"/>
              <a:t>administrat</a:t>
            </a:r>
            <a:r>
              <a:rPr lang="az-Cyrl-AZ" sz="1200" dirty="0"/>
              <a:t>ӫ</a:t>
            </a:r>
            <a:r>
              <a:rPr lang="en-US" sz="1200" dirty="0"/>
              <a:t>n </a:t>
            </a:r>
            <a:r>
              <a:rPr lang="en-US" sz="1200" dirty="0" err="1"/>
              <a:t>turke</a:t>
            </a:r>
            <a:r>
              <a:rPr lang="en-US" sz="1200" dirty="0"/>
              <a:t>.  U </a:t>
            </a:r>
            <a:r>
              <a:rPr lang="en-US" sz="1200" dirty="0" err="1"/>
              <a:t>arsimua</a:t>
            </a:r>
            <a:r>
              <a:rPr lang="en-US" sz="1200" dirty="0"/>
              <a:t> n</a:t>
            </a:r>
            <a:r>
              <a:rPr lang="az-Cyrl-AZ" sz="1200" dirty="0"/>
              <a:t>ӫ </a:t>
            </a:r>
            <a:r>
              <a:rPr lang="en-US" sz="1200" dirty="0"/>
              <a:t>Paris p</a:t>
            </a:r>
            <a:r>
              <a:rPr lang="az-Cyrl-AZ" sz="1200" dirty="0"/>
              <a:t>ӫ</a:t>
            </a:r>
            <a:r>
              <a:rPr lang="en-US" sz="1200" dirty="0"/>
              <a:t>r </a:t>
            </a:r>
            <a:r>
              <a:rPr lang="en-US" sz="1200" dirty="0" err="1"/>
              <a:t>Shkenca</a:t>
            </a:r>
            <a:r>
              <a:rPr lang="en-US" sz="1200" dirty="0"/>
              <a:t> </a:t>
            </a:r>
            <a:r>
              <a:rPr lang="en-US" sz="1200" dirty="0" err="1"/>
              <a:t>Juridike</a:t>
            </a:r>
            <a:r>
              <a:rPr lang="en-US" sz="1200" dirty="0"/>
              <a:t> </a:t>
            </a:r>
            <a:r>
              <a:rPr lang="en-US" sz="1200" dirty="0" err="1"/>
              <a:t>dhe</a:t>
            </a:r>
            <a:r>
              <a:rPr lang="en-US" sz="1200" dirty="0"/>
              <a:t> </a:t>
            </a:r>
            <a:r>
              <a:rPr lang="en-US" sz="1200" dirty="0" err="1"/>
              <a:t>Ekonomike</a:t>
            </a:r>
            <a:r>
              <a:rPr lang="en-US" sz="1200" dirty="0" smtClean="0"/>
              <a:t>.</a:t>
            </a:r>
            <a:r>
              <a:rPr lang="en-US" sz="1200" dirty="0"/>
              <a:t> Ai </a:t>
            </a:r>
            <a:r>
              <a:rPr lang="en-US" sz="1200" dirty="0" err="1"/>
              <a:t>njihte</a:t>
            </a:r>
            <a:r>
              <a:rPr lang="en-US" sz="1200" dirty="0"/>
              <a:t> </a:t>
            </a:r>
            <a:r>
              <a:rPr lang="en-US" sz="1200" dirty="0" err="1"/>
              <a:t>shk</a:t>
            </a:r>
            <a:r>
              <a:rPr lang="az-Cyrl-AZ" sz="1200" dirty="0"/>
              <a:t>ӫ</a:t>
            </a:r>
            <a:r>
              <a:rPr lang="en-US" sz="1200" dirty="0" err="1"/>
              <a:t>lqyer</a:t>
            </a:r>
            <a:r>
              <a:rPr lang="en-US" sz="1200" dirty="0"/>
              <a:t> </a:t>
            </a:r>
            <a:r>
              <a:rPr lang="en-US" sz="1200" dirty="0" err="1"/>
              <a:t>gjuh</a:t>
            </a:r>
            <a:r>
              <a:rPr lang="az-Cyrl-AZ" sz="1200" dirty="0"/>
              <a:t>ӫ</a:t>
            </a:r>
            <a:r>
              <a:rPr lang="en-US" sz="1200" dirty="0"/>
              <a:t>n </a:t>
            </a:r>
            <a:r>
              <a:rPr lang="en-US" sz="1200" dirty="0" err="1"/>
              <a:t>shqipe</a:t>
            </a:r>
            <a:r>
              <a:rPr lang="en-US" sz="1200" dirty="0"/>
              <a:t>, </a:t>
            </a:r>
            <a:r>
              <a:rPr lang="en-US" sz="1200" dirty="0" err="1"/>
              <a:t>osmanishten</a:t>
            </a:r>
            <a:r>
              <a:rPr lang="en-US" sz="1200" dirty="0"/>
              <a:t>, </a:t>
            </a:r>
            <a:r>
              <a:rPr lang="en-US" sz="1200" dirty="0" err="1"/>
              <a:t>turqishten</a:t>
            </a:r>
            <a:r>
              <a:rPr lang="en-US" sz="1200" dirty="0"/>
              <a:t> e re, </a:t>
            </a:r>
            <a:r>
              <a:rPr lang="en-US" sz="1200" dirty="0" err="1"/>
              <a:t>greqishten</a:t>
            </a:r>
            <a:r>
              <a:rPr lang="en-US" sz="1200" dirty="0"/>
              <a:t> e </a:t>
            </a:r>
            <a:r>
              <a:rPr lang="en-US" sz="1200" dirty="0" err="1"/>
              <a:t>vjet</a:t>
            </a:r>
            <a:r>
              <a:rPr lang="az-Cyrl-AZ" sz="1200" dirty="0"/>
              <a:t>ӫ</a:t>
            </a:r>
            <a:r>
              <a:rPr lang="en-US" sz="1200" dirty="0"/>
              <a:t>r, </a:t>
            </a:r>
            <a:r>
              <a:rPr lang="en-US" sz="1200" dirty="0" err="1"/>
              <a:t>latinishten</a:t>
            </a:r>
            <a:r>
              <a:rPr lang="en-US" sz="1200" dirty="0"/>
              <a:t>, </a:t>
            </a:r>
            <a:r>
              <a:rPr lang="en-US" sz="1200" dirty="0" err="1"/>
              <a:t>italishten</a:t>
            </a:r>
            <a:r>
              <a:rPr lang="en-US" sz="1200" dirty="0"/>
              <a:t>, </a:t>
            </a:r>
            <a:r>
              <a:rPr lang="en-US" sz="1200" dirty="0" err="1"/>
              <a:t>dhe</a:t>
            </a:r>
            <a:r>
              <a:rPr lang="en-US" sz="1200" dirty="0"/>
              <a:t> </a:t>
            </a:r>
            <a:r>
              <a:rPr lang="en-US" sz="1200" dirty="0" err="1"/>
              <a:t>frengjishten</a:t>
            </a:r>
            <a:r>
              <a:rPr lang="en-US" sz="1200" dirty="0"/>
              <a:t>. Ai </a:t>
            </a:r>
            <a:r>
              <a:rPr lang="en-US" sz="1200" dirty="0" err="1"/>
              <a:t>cil</a:t>
            </a:r>
            <a:r>
              <a:rPr lang="az-Cyrl-AZ" sz="1200" dirty="0"/>
              <a:t>ӫ</a:t>
            </a:r>
            <a:r>
              <a:rPr lang="en-US" sz="1200" dirty="0" err="1"/>
              <a:t>sohet</a:t>
            </a:r>
            <a:r>
              <a:rPr lang="en-US" sz="1200" dirty="0"/>
              <a:t> </a:t>
            </a:r>
            <a:r>
              <a:rPr lang="en-US" sz="1200" dirty="0" err="1"/>
              <a:t>si</a:t>
            </a:r>
            <a:r>
              <a:rPr lang="en-US" sz="1200" dirty="0"/>
              <a:t> </a:t>
            </a:r>
            <a:r>
              <a:rPr lang="en-US" sz="1200" dirty="0" err="1"/>
              <a:t>babai</a:t>
            </a:r>
            <a:r>
              <a:rPr lang="en-US" sz="1200" dirty="0"/>
              <a:t> i </a:t>
            </a:r>
            <a:r>
              <a:rPr lang="en-US" sz="1200" dirty="0" err="1"/>
              <a:t>kombit</a:t>
            </a:r>
            <a:r>
              <a:rPr lang="en-US" sz="1200" dirty="0"/>
              <a:t>, duke </a:t>
            </a:r>
            <a:r>
              <a:rPr lang="en-US" sz="1200" dirty="0" err="1"/>
              <a:t>qen</a:t>
            </a:r>
            <a:r>
              <a:rPr lang="az-Cyrl-AZ" sz="1200" dirty="0"/>
              <a:t>ӫ </a:t>
            </a:r>
            <a:r>
              <a:rPr lang="en-US" sz="1200" dirty="0"/>
              <a:t>se </a:t>
            </a:r>
            <a:r>
              <a:rPr lang="en-US" sz="1200" dirty="0" err="1"/>
              <a:t>ka</a:t>
            </a:r>
            <a:r>
              <a:rPr lang="en-US" sz="1200" dirty="0"/>
              <a:t> </a:t>
            </a:r>
            <a:r>
              <a:rPr lang="en-US" sz="1200" dirty="0" err="1"/>
              <a:t>kryer</a:t>
            </a:r>
            <a:r>
              <a:rPr lang="en-US" sz="1200" dirty="0"/>
              <a:t> </a:t>
            </a:r>
            <a:r>
              <a:rPr lang="en-US" sz="1200" dirty="0" err="1"/>
              <a:t>aktin</a:t>
            </a:r>
            <a:r>
              <a:rPr lang="en-US" sz="1200" dirty="0"/>
              <a:t> m</a:t>
            </a:r>
            <a:r>
              <a:rPr lang="az-Cyrl-AZ" sz="1200" dirty="0"/>
              <a:t>ӫ </a:t>
            </a:r>
            <a:r>
              <a:rPr lang="en-US" sz="1200" dirty="0" err="1"/>
              <a:t>historik</a:t>
            </a:r>
            <a:r>
              <a:rPr lang="en-US" sz="1200" dirty="0"/>
              <a:t> n</a:t>
            </a:r>
            <a:r>
              <a:rPr lang="az-Cyrl-AZ" sz="1200" dirty="0"/>
              <a:t>ӫ </a:t>
            </a:r>
            <a:r>
              <a:rPr lang="en-US" sz="1200" dirty="0"/>
              <a:t>t</a:t>
            </a:r>
            <a:r>
              <a:rPr lang="az-Cyrl-AZ" sz="1200" dirty="0"/>
              <a:t>ӫ </a:t>
            </a:r>
            <a:r>
              <a:rPr lang="en-US" sz="1200" dirty="0" err="1"/>
              <a:t>gjith</a:t>
            </a:r>
            <a:r>
              <a:rPr lang="az-Cyrl-AZ" sz="1200" dirty="0"/>
              <a:t>ӫ </a:t>
            </a:r>
            <a:r>
              <a:rPr lang="en-US" sz="1200" dirty="0" err="1"/>
              <a:t>historin</a:t>
            </a:r>
            <a:r>
              <a:rPr lang="az-Cyrl-AZ" sz="1200" dirty="0"/>
              <a:t>ӫ </a:t>
            </a:r>
            <a:r>
              <a:rPr lang="en-US" sz="1200" dirty="0"/>
              <a:t>e </a:t>
            </a:r>
            <a:r>
              <a:rPr lang="en-US" sz="1200" dirty="0" err="1"/>
              <a:t>shtetit</a:t>
            </a:r>
            <a:r>
              <a:rPr lang="en-US" sz="1200" dirty="0"/>
              <a:t> </a:t>
            </a:r>
            <a:r>
              <a:rPr lang="en-US" sz="1200" dirty="0" err="1"/>
              <a:t>shqiptar</a:t>
            </a:r>
            <a:r>
              <a:rPr lang="en-US" sz="1200" dirty="0"/>
              <a:t>.</a:t>
            </a:r>
          </a:p>
          <a:p>
            <a:pPr algn="just"/>
            <a:r>
              <a:rPr lang="en-US" sz="1200" dirty="0"/>
              <a:t>Ai </a:t>
            </a:r>
            <a:r>
              <a:rPr lang="en-US" sz="1200" dirty="0" err="1"/>
              <a:t>ngriti</a:t>
            </a:r>
            <a:r>
              <a:rPr lang="en-US" sz="1200" dirty="0"/>
              <a:t> </a:t>
            </a:r>
            <a:r>
              <a:rPr lang="en-US" sz="1200" dirty="0" err="1"/>
              <a:t>flamurin</a:t>
            </a:r>
            <a:r>
              <a:rPr lang="en-US" sz="1200" dirty="0"/>
              <a:t> e </a:t>
            </a:r>
            <a:r>
              <a:rPr lang="en-US" sz="1200" dirty="0" err="1"/>
              <a:t>Pavarsis</a:t>
            </a:r>
            <a:r>
              <a:rPr lang="az-Cyrl-AZ" sz="1200" dirty="0"/>
              <a:t>ӫ </a:t>
            </a:r>
            <a:r>
              <a:rPr lang="en-US" sz="1200" dirty="0"/>
              <a:t>n</a:t>
            </a:r>
            <a:r>
              <a:rPr lang="az-Cyrl-AZ" sz="1200" dirty="0"/>
              <a:t>ӫ </a:t>
            </a:r>
            <a:r>
              <a:rPr lang="en-US" sz="1200" dirty="0" err="1"/>
              <a:t>Vlor</a:t>
            </a:r>
            <a:r>
              <a:rPr lang="az-Cyrl-AZ" sz="1200" dirty="0"/>
              <a:t>ӫ , </a:t>
            </a:r>
            <a:r>
              <a:rPr lang="en-US" sz="1200" dirty="0"/>
              <a:t>m</a:t>
            </a:r>
            <a:r>
              <a:rPr lang="az-Cyrl-AZ" sz="1200" dirty="0"/>
              <a:t>ӫ 28 </a:t>
            </a:r>
            <a:r>
              <a:rPr lang="en-US" sz="1200" dirty="0"/>
              <a:t>N</a:t>
            </a:r>
            <a:r>
              <a:rPr lang="az-Cyrl-AZ" sz="1200" dirty="0"/>
              <a:t>ӫ</a:t>
            </a:r>
            <a:r>
              <a:rPr lang="en-US" sz="1200" dirty="0"/>
              <a:t>ntor,1912 </a:t>
            </a:r>
            <a:r>
              <a:rPr lang="en-US" sz="1200" dirty="0" err="1"/>
              <a:t>dhe</a:t>
            </a:r>
            <a:r>
              <a:rPr lang="en-US" sz="1200" dirty="0"/>
              <a:t> </a:t>
            </a:r>
            <a:r>
              <a:rPr lang="en-US" sz="1200" dirty="0" err="1"/>
              <a:t>shpalli</a:t>
            </a:r>
            <a:r>
              <a:rPr lang="en-US" sz="1200" dirty="0"/>
              <a:t>  </a:t>
            </a:r>
            <a:r>
              <a:rPr lang="en-US" sz="1200" dirty="0" err="1"/>
              <a:t>Shqipërinë</a:t>
            </a:r>
            <a:r>
              <a:rPr lang="az-Cyrl-AZ" sz="1200" dirty="0"/>
              <a:t> </a:t>
            </a:r>
            <a:r>
              <a:rPr lang="en-US" sz="1200" dirty="0" err="1"/>
              <a:t>shtet</a:t>
            </a:r>
            <a:r>
              <a:rPr lang="en-US" sz="1200" dirty="0"/>
              <a:t> t</a:t>
            </a:r>
            <a:r>
              <a:rPr lang="az-Cyrl-AZ" sz="1200" dirty="0"/>
              <a:t>ӫ </a:t>
            </a:r>
            <a:r>
              <a:rPr lang="en-US" sz="1200" dirty="0" err="1" smtClean="0"/>
              <a:t>pavarur</a:t>
            </a:r>
            <a:r>
              <a:rPr lang="en-US" sz="1200" dirty="0" smtClean="0"/>
              <a:t>. Ismail </a:t>
            </a:r>
            <a:r>
              <a:rPr lang="en-US" sz="1200" dirty="0" err="1"/>
              <a:t>Qemali</a:t>
            </a:r>
            <a:r>
              <a:rPr lang="en-US" sz="1200" dirty="0"/>
              <a:t> </a:t>
            </a:r>
            <a:r>
              <a:rPr lang="az-Cyrl-AZ" sz="1200" dirty="0"/>
              <a:t>ӫ</a:t>
            </a:r>
            <a:r>
              <a:rPr lang="en-US" sz="1200" dirty="0" err="1"/>
              <a:t>sht</a:t>
            </a:r>
            <a:r>
              <a:rPr lang="az-Cyrl-AZ" sz="1200" dirty="0"/>
              <a:t>ӫ </a:t>
            </a:r>
            <a:r>
              <a:rPr lang="en-US" sz="1200" dirty="0" err="1"/>
              <a:t>kryeministri</a:t>
            </a:r>
            <a:r>
              <a:rPr lang="en-US" sz="1200" dirty="0"/>
              <a:t> </a:t>
            </a:r>
            <a:r>
              <a:rPr lang="en-US" sz="1200" dirty="0" err="1"/>
              <a:t>dhe</a:t>
            </a:r>
            <a:r>
              <a:rPr lang="en-US" sz="1200" dirty="0"/>
              <a:t> </a:t>
            </a:r>
            <a:r>
              <a:rPr lang="en-US" sz="1200" dirty="0" err="1"/>
              <a:t>kryetari</a:t>
            </a:r>
            <a:r>
              <a:rPr lang="en-US" sz="1200" dirty="0"/>
              <a:t> i par</a:t>
            </a:r>
            <a:r>
              <a:rPr lang="az-Cyrl-AZ" sz="1200" dirty="0"/>
              <a:t>ӫ </a:t>
            </a:r>
            <a:r>
              <a:rPr lang="en-US" sz="1200" dirty="0"/>
              <a:t>n</a:t>
            </a:r>
            <a:r>
              <a:rPr lang="az-Cyrl-AZ" sz="1200" dirty="0"/>
              <a:t>ӫ </a:t>
            </a:r>
            <a:r>
              <a:rPr lang="en-US" sz="1200" dirty="0" err="1"/>
              <a:t>historin</a:t>
            </a:r>
            <a:r>
              <a:rPr lang="az-Cyrl-AZ" sz="1200" dirty="0"/>
              <a:t>ӫ </a:t>
            </a:r>
            <a:r>
              <a:rPr lang="en-US" sz="1200" dirty="0"/>
              <a:t>e </a:t>
            </a:r>
            <a:r>
              <a:rPr lang="en-US" sz="1200" dirty="0" err="1"/>
              <a:t>shtetit</a:t>
            </a:r>
            <a:r>
              <a:rPr lang="en-US" sz="1200" dirty="0"/>
              <a:t> </a:t>
            </a:r>
            <a:r>
              <a:rPr lang="en-US" sz="1200" dirty="0" err="1"/>
              <a:t>shqiptar</a:t>
            </a:r>
            <a:r>
              <a:rPr lang="en-US" sz="1200" dirty="0"/>
              <a:t>, </a:t>
            </a:r>
            <a:r>
              <a:rPr lang="en-US" sz="1200" dirty="0" err="1"/>
              <a:t>ai</a:t>
            </a:r>
            <a:r>
              <a:rPr lang="en-US" sz="1200" dirty="0"/>
              <a:t> q</a:t>
            </a:r>
            <a:r>
              <a:rPr lang="az-Cyrl-AZ" sz="1200" dirty="0"/>
              <a:t>ӫ</a:t>
            </a:r>
            <a:r>
              <a:rPr lang="en-US" sz="1200" dirty="0" err="1"/>
              <a:t>ndroi</a:t>
            </a:r>
            <a:r>
              <a:rPr lang="en-US" sz="1200" dirty="0"/>
              <a:t> n</a:t>
            </a:r>
            <a:r>
              <a:rPr lang="az-Cyrl-AZ" sz="1200" dirty="0"/>
              <a:t>ӫ </a:t>
            </a:r>
            <a:r>
              <a:rPr lang="en-US" sz="1200" dirty="0" err="1"/>
              <a:t>krye</a:t>
            </a:r>
            <a:r>
              <a:rPr lang="en-US" sz="1200" dirty="0"/>
              <a:t> t</a:t>
            </a:r>
            <a:r>
              <a:rPr lang="az-Cyrl-AZ" sz="1200" dirty="0"/>
              <a:t>ӫ </a:t>
            </a:r>
            <a:r>
              <a:rPr lang="en-US" sz="1200" dirty="0" err="1"/>
              <a:t>qeveris</a:t>
            </a:r>
            <a:r>
              <a:rPr lang="az-Cyrl-AZ" sz="1200" dirty="0"/>
              <a:t>ӫ </a:t>
            </a:r>
            <a:r>
              <a:rPr lang="en-US" sz="1200" dirty="0" err="1"/>
              <a:t>nga</a:t>
            </a:r>
            <a:r>
              <a:rPr lang="en-US" sz="1200" dirty="0"/>
              <a:t> data 28 N</a:t>
            </a:r>
            <a:r>
              <a:rPr lang="az-Cyrl-AZ" sz="1200" dirty="0"/>
              <a:t>ӫ</a:t>
            </a:r>
            <a:r>
              <a:rPr lang="en-US" sz="1200" dirty="0" err="1"/>
              <a:t>ntor</a:t>
            </a:r>
            <a:r>
              <a:rPr lang="en-US" sz="1200" dirty="0"/>
              <a:t> ,1912 </a:t>
            </a:r>
            <a:r>
              <a:rPr lang="en-US" sz="1200" dirty="0" err="1"/>
              <a:t>deri</a:t>
            </a:r>
            <a:r>
              <a:rPr lang="en-US" sz="1200" dirty="0"/>
              <a:t> m</a:t>
            </a:r>
            <a:r>
              <a:rPr lang="az-Cyrl-AZ" sz="1200" dirty="0"/>
              <a:t>ӫ 22 </a:t>
            </a:r>
            <a:r>
              <a:rPr lang="en-US" sz="1200" dirty="0" err="1"/>
              <a:t>Janar</a:t>
            </a:r>
            <a:r>
              <a:rPr lang="en-US" sz="1200" dirty="0"/>
              <a:t> ,1914.</a:t>
            </a:r>
          </a:p>
          <a:p>
            <a:pPr algn="just"/>
            <a:endParaRPr lang="en-US" sz="1200" dirty="0"/>
          </a:p>
        </p:txBody>
      </p:sp>
      <p:sp>
        <p:nvSpPr>
          <p:cNvPr id="6" name="TextBox 5"/>
          <p:cNvSpPr txBox="1"/>
          <p:nvPr/>
        </p:nvSpPr>
        <p:spPr>
          <a:xfrm>
            <a:off x="3423743" y="1121182"/>
            <a:ext cx="3429000" cy="7663636"/>
          </a:xfrm>
          <a:prstGeom prst="rect">
            <a:avLst/>
          </a:prstGeom>
          <a:noFill/>
        </p:spPr>
        <p:txBody>
          <a:bodyPr wrap="square" rtlCol="0">
            <a:spAutoFit/>
          </a:bodyPr>
          <a:lstStyle/>
          <a:p>
            <a:pPr algn="just"/>
            <a:r>
              <a:rPr lang="en-US" sz="1200" dirty="0"/>
              <a:t>E nisi </a:t>
            </a:r>
            <a:r>
              <a:rPr lang="en-US" sz="1200" dirty="0" err="1"/>
              <a:t>karrier</a:t>
            </a:r>
            <a:r>
              <a:rPr lang="az-Cyrl-AZ" sz="1200" dirty="0"/>
              <a:t>ӫ</a:t>
            </a:r>
            <a:r>
              <a:rPr lang="en-US" sz="1200" dirty="0"/>
              <a:t>n e vet </a:t>
            </a:r>
            <a:r>
              <a:rPr lang="en-US" sz="1200" dirty="0" err="1"/>
              <a:t>politike</a:t>
            </a:r>
            <a:r>
              <a:rPr lang="en-US" sz="1200" dirty="0"/>
              <a:t> </a:t>
            </a:r>
            <a:r>
              <a:rPr lang="en-US" sz="1200" dirty="0" err="1"/>
              <a:t>si</a:t>
            </a:r>
            <a:r>
              <a:rPr lang="en-US" sz="1200" dirty="0"/>
              <a:t> p</a:t>
            </a:r>
            <a:r>
              <a:rPr lang="az-Cyrl-AZ" sz="1200" dirty="0"/>
              <a:t>ӫ</a:t>
            </a:r>
            <a:r>
              <a:rPr lang="en-US" sz="1200" dirty="0" err="1"/>
              <a:t>rkthyes</a:t>
            </a:r>
            <a:r>
              <a:rPr lang="en-US" sz="1200" dirty="0"/>
              <a:t> n</a:t>
            </a:r>
            <a:r>
              <a:rPr lang="az-Cyrl-AZ" sz="1200" dirty="0"/>
              <a:t>ӫ </a:t>
            </a:r>
            <a:r>
              <a:rPr lang="en-US" sz="1200" dirty="0" err="1"/>
              <a:t>Ministrin</a:t>
            </a:r>
            <a:r>
              <a:rPr lang="az-Cyrl-AZ" sz="1200" dirty="0"/>
              <a:t>ӫ </a:t>
            </a:r>
            <a:r>
              <a:rPr lang="en-US" sz="1200" dirty="0"/>
              <a:t>e </a:t>
            </a:r>
            <a:r>
              <a:rPr lang="en-US" sz="1200" dirty="0" err="1"/>
              <a:t>Jashtme</a:t>
            </a:r>
            <a:r>
              <a:rPr lang="en-US" sz="1200" dirty="0"/>
              <a:t> t</a:t>
            </a:r>
            <a:r>
              <a:rPr lang="az-Cyrl-AZ" sz="1200" dirty="0"/>
              <a:t>ӫ </a:t>
            </a:r>
            <a:r>
              <a:rPr lang="en-US" sz="1200" dirty="0" err="1"/>
              <a:t>Turqis</a:t>
            </a:r>
            <a:r>
              <a:rPr lang="az-Cyrl-AZ" sz="1200" dirty="0"/>
              <a:t>ӫ </a:t>
            </a:r>
            <a:r>
              <a:rPr lang="en-US" sz="1200" dirty="0" err="1"/>
              <a:t>Osmane</a:t>
            </a:r>
            <a:r>
              <a:rPr lang="en-US" sz="1200" dirty="0"/>
              <a:t> m</a:t>
            </a:r>
            <a:r>
              <a:rPr lang="az-Cyrl-AZ" sz="1200" dirty="0"/>
              <a:t>ӫ 1860</a:t>
            </a:r>
            <a:r>
              <a:rPr lang="en-US" sz="1200" dirty="0"/>
              <a:t> ,</a:t>
            </a:r>
            <a:r>
              <a:rPr lang="en-US" sz="1200" dirty="0" err="1"/>
              <a:t>kurse</a:t>
            </a:r>
            <a:r>
              <a:rPr lang="en-US" sz="1200" dirty="0"/>
              <a:t> </a:t>
            </a:r>
            <a:r>
              <a:rPr lang="en-US" sz="1200" dirty="0" err="1"/>
              <a:t>detyra</a:t>
            </a:r>
            <a:r>
              <a:rPr lang="en-US" sz="1200" dirty="0"/>
              <a:t> e </a:t>
            </a:r>
            <a:r>
              <a:rPr lang="en-US" sz="1200" dirty="0" err="1"/>
              <a:t>dyt</a:t>
            </a:r>
            <a:r>
              <a:rPr lang="az-Cyrl-AZ" sz="1200" dirty="0"/>
              <a:t>ӫ </a:t>
            </a:r>
            <a:r>
              <a:rPr lang="en-US" sz="1200" dirty="0" err="1"/>
              <a:t>ishte</a:t>
            </a:r>
            <a:r>
              <a:rPr lang="en-US" sz="1200" dirty="0"/>
              <a:t> n</a:t>
            </a:r>
            <a:r>
              <a:rPr lang="az-Cyrl-AZ" sz="1200" dirty="0"/>
              <a:t>ӫ </a:t>
            </a:r>
            <a:r>
              <a:rPr lang="en-US" sz="1200" dirty="0" err="1"/>
              <a:t>vitin</a:t>
            </a:r>
            <a:r>
              <a:rPr lang="en-US" sz="1200" dirty="0"/>
              <a:t> 1868 </a:t>
            </a:r>
            <a:r>
              <a:rPr lang="en-US" sz="1200" dirty="0" err="1"/>
              <a:t>si</a:t>
            </a:r>
            <a:r>
              <a:rPr lang="en-US" sz="1200" dirty="0"/>
              <a:t> </a:t>
            </a:r>
            <a:r>
              <a:rPr lang="en-US" sz="1200" dirty="0" err="1"/>
              <a:t>drejtor</a:t>
            </a:r>
            <a:r>
              <a:rPr lang="en-US" sz="1200" dirty="0"/>
              <a:t> i  </a:t>
            </a:r>
            <a:r>
              <a:rPr lang="en-US" sz="1200" dirty="0" err="1"/>
              <a:t>sektretariatit</a:t>
            </a:r>
            <a:r>
              <a:rPr lang="en-US" sz="1200" dirty="0"/>
              <a:t> n</a:t>
            </a:r>
            <a:r>
              <a:rPr lang="az-Cyrl-AZ" sz="1200" dirty="0"/>
              <a:t>ӫ </a:t>
            </a:r>
            <a:r>
              <a:rPr lang="en-US" sz="1200" dirty="0" err="1"/>
              <a:t>Zyr</a:t>
            </a:r>
            <a:r>
              <a:rPr lang="az-Cyrl-AZ" sz="1200" dirty="0"/>
              <a:t>ӫ</a:t>
            </a:r>
            <a:r>
              <a:rPr lang="en-US" sz="1200" dirty="0"/>
              <a:t>n </a:t>
            </a:r>
            <a:r>
              <a:rPr lang="en-US" sz="1200" dirty="0" err="1"/>
              <a:t>Juridike</a:t>
            </a:r>
            <a:r>
              <a:rPr lang="en-US" sz="1200" dirty="0"/>
              <a:t> n</a:t>
            </a:r>
            <a:r>
              <a:rPr lang="az-Cyrl-AZ" sz="1200" dirty="0"/>
              <a:t>ӫ </a:t>
            </a:r>
            <a:r>
              <a:rPr lang="en-US" sz="1200" dirty="0" err="1"/>
              <a:t>Sofje</a:t>
            </a:r>
            <a:r>
              <a:rPr lang="en-US" sz="1200" dirty="0"/>
              <a:t> t</a:t>
            </a:r>
            <a:r>
              <a:rPr lang="az-Cyrl-AZ" sz="1200" dirty="0"/>
              <a:t>ӫ </a:t>
            </a:r>
            <a:r>
              <a:rPr lang="en-US" sz="1200" dirty="0" err="1"/>
              <a:t>Bullgaris</a:t>
            </a:r>
            <a:r>
              <a:rPr lang="az-Cyrl-AZ" sz="1200" dirty="0"/>
              <a:t>ӫ.</a:t>
            </a:r>
          </a:p>
          <a:p>
            <a:pPr algn="just"/>
            <a:r>
              <a:rPr lang="en-US" sz="1200" dirty="0" smtClean="0"/>
              <a:t>N</a:t>
            </a:r>
            <a:r>
              <a:rPr lang="az-Cyrl-AZ" sz="1200" dirty="0"/>
              <a:t>ӫ </a:t>
            </a:r>
            <a:r>
              <a:rPr lang="en-US" sz="1200" dirty="0" err="1"/>
              <a:t>vitin</a:t>
            </a:r>
            <a:r>
              <a:rPr lang="en-US" sz="1200" dirty="0"/>
              <a:t> 1877 </a:t>
            </a:r>
            <a:r>
              <a:rPr lang="en-US" sz="1200" dirty="0" err="1"/>
              <a:t>ai</a:t>
            </a:r>
            <a:r>
              <a:rPr lang="en-US" sz="1200" dirty="0"/>
              <a:t> </a:t>
            </a:r>
            <a:r>
              <a:rPr lang="en-US" sz="1200" dirty="0" err="1"/>
              <a:t>internohet</a:t>
            </a:r>
            <a:r>
              <a:rPr lang="en-US" sz="1200" dirty="0"/>
              <a:t> p</a:t>
            </a:r>
            <a:r>
              <a:rPr lang="az-Cyrl-AZ" sz="1200" dirty="0"/>
              <a:t>ӫ</a:t>
            </a:r>
            <a:r>
              <a:rPr lang="en-US" sz="1200" dirty="0"/>
              <a:t>r </a:t>
            </a:r>
            <a:r>
              <a:rPr lang="en-US" sz="1200" dirty="0" err="1"/>
              <a:t>shtatë</a:t>
            </a:r>
            <a:r>
              <a:rPr lang="en-US" sz="1200" dirty="0"/>
              <a:t> </a:t>
            </a:r>
            <a:r>
              <a:rPr lang="en-US" sz="1200" dirty="0" err="1"/>
              <a:t>vjet</a:t>
            </a:r>
            <a:r>
              <a:rPr lang="en-US" sz="1200" dirty="0"/>
              <a:t> p</a:t>
            </a:r>
            <a:r>
              <a:rPr lang="az-Cyrl-AZ" sz="1200" dirty="0"/>
              <a:t>ӫ</a:t>
            </a:r>
            <a:r>
              <a:rPr lang="en-US" sz="1200" dirty="0"/>
              <a:t>r </a:t>
            </a:r>
            <a:r>
              <a:rPr lang="en-US" sz="1200" dirty="0" err="1"/>
              <a:t>shkak</a:t>
            </a:r>
            <a:r>
              <a:rPr lang="en-US" sz="1200" dirty="0"/>
              <a:t> se k</a:t>
            </a:r>
            <a:r>
              <a:rPr lang="az-Cyrl-AZ" sz="1200" dirty="0"/>
              <a:t>ӫ</a:t>
            </a:r>
            <a:r>
              <a:rPr lang="en-US" sz="1200" dirty="0" err="1"/>
              <a:t>rkoi</a:t>
            </a:r>
            <a:r>
              <a:rPr lang="en-US" sz="1200" dirty="0"/>
              <a:t> </a:t>
            </a:r>
            <a:r>
              <a:rPr lang="en-US" sz="1200" dirty="0" err="1"/>
              <a:t>autonomin</a:t>
            </a:r>
            <a:r>
              <a:rPr lang="az-Cyrl-AZ" sz="1200" dirty="0"/>
              <a:t>ӫ </a:t>
            </a:r>
            <a:r>
              <a:rPr lang="en-US" sz="1200" dirty="0"/>
              <a:t>e </a:t>
            </a:r>
            <a:r>
              <a:rPr lang="en-US" sz="1200" dirty="0" err="1"/>
              <a:t>Shqip</a:t>
            </a:r>
            <a:r>
              <a:rPr lang="az-Cyrl-AZ" sz="1200" dirty="0"/>
              <a:t>ӫ</a:t>
            </a:r>
            <a:r>
              <a:rPr lang="en-US" sz="1200" dirty="0" err="1"/>
              <a:t>ris</a:t>
            </a:r>
            <a:r>
              <a:rPr lang="az-Cyrl-AZ" sz="1200" dirty="0"/>
              <a:t>ӫ.	</a:t>
            </a:r>
          </a:p>
          <a:p>
            <a:pPr algn="just"/>
            <a:r>
              <a:rPr lang="en-US" sz="1200" dirty="0" err="1"/>
              <a:t>Por</a:t>
            </a:r>
            <a:r>
              <a:rPr lang="en-US" sz="1200" dirty="0"/>
              <a:t> </a:t>
            </a:r>
            <a:r>
              <a:rPr lang="en-US" sz="1200" dirty="0" err="1"/>
              <a:t>presioni</a:t>
            </a:r>
            <a:r>
              <a:rPr lang="en-US" sz="1200" dirty="0"/>
              <a:t> q</a:t>
            </a:r>
            <a:r>
              <a:rPr lang="az-Cyrl-AZ" sz="1200" dirty="0"/>
              <a:t>ӫ </a:t>
            </a:r>
            <a:r>
              <a:rPr lang="en-US" sz="1200" dirty="0" err="1"/>
              <a:t>iu</a:t>
            </a:r>
            <a:r>
              <a:rPr lang="en-US" sz="1200" dirty="0"/>
              <a:t> b</a:t>
            </a:r>
            <a:r>
              <a:rPr lang="az-Cyrl-AZ" sz="1200" dirty="0"/>
              <a:t>ӫ </a:t>
            </a:r>
            <a:r>
              <a:rPr lang="en-US" sz="1200" dirty="0" err="1"/>
              <a:t>Sulltan</a:t>
            </a:r>
            <a:r>
              <a:rPr lang="en-US" sz="1200" dirty="0"/>
              <a:t> </a:t>
            </a:r>
            <a:r>
              <a:rPr lang="en-US" sz="1200" dirty="0" err="1"/>
              <a:t>Avdylhamitit</a:t>
            </a:r>
            <a:r>
              <a:rPr lang="en-US" sz="1200" dirty="0"/>
              <a:t> b</a:t>
            </a:r>
            <a:r>
              <a:rPr lang="az-Cyrl-AZ" sz="1200" dirty="0"/>
              <a:t>ӫ</a:t>
            </a:r>
            <a:r>
              <a:rPr lang="en-US" sz="1200" dirty="0" err="1"/>
              <a:t>ri</a:t>
            </a:r>
            <a:r>
              <a:rPr lang="en-US" sz="1200" dirty="0"/>
              <a:t> q</a:t>
            </a:r>
            <a:r>
              <a:rPr lang="az-Cyrl-AZ" sz="1200" dirty="0"/>
              <a:t>ӫ </a:t>
            </a:r>
            <a:r>
              <a:rPr lang="en-US" sz="1200" dirty="0"/>
              <a:t>t</a:t>
            </a:r>
            <a:r>
              <a:rPr lang="az-Cyrl-AZ" sz="1200" dirty="0"/>
              <a:t>ӫ </a:t>
            </a:r>
            <a:r>
              <a:rPr lang="en-US" sz="1200" dirty="0" err="1"/>
              <a:t>hiqte</a:t>
            </a:r>
            <a:r>
              <a:rPr lang="en-US" sz="1200" dirty="0"/>
              <a:t> d</a:t>
            </a:r>
            <a:r>
              <a:rPr lang="az-Cyrl-AZ" sz="1200" dirty="0"/>
              <a:t>ӫ</a:t>
            </a:r>
            <a:r>
              <a:rPr lang="en-US" sz="1200" dirty="0" err="1"/>
              <a:t>nimin</a:t>
            </a:r>
            <a:r>
              <a:rPr lang="en-US" sz="1200" dirty="0"/>
              <a:t> </a:t>
            </a:r>
            <a:r>
              <a:rPr lang="en-US" sz="1200" dirty="0" err="1"/>
              <a:t>dhe</a:t>
            </a:r>
            <a:r>
              <a:rPr lang="en-US" sz="1200" dirty="0"/>
              <a:t> ta </a:t>
            </a:r>
            <a:r>
              <a:rPr lang="en-US" sz="1200" dirty="0" err="1"/>
              <a:t>em</a:t>
            </a:r>
            <a:r>
              <a:rPr lang="az-Cyrl-AZ" sz="1200" dirty="0"/>
              <a:t>ӫ</a:t>
            </a:r>
            <a:r>
              <a:rPr lang="en-US" sz="1200" dirty="0" err="1"/>
              <a:t>ronte</a:t>
            </a:r>
            <a:r>
              <a:rPr lang="en-US" sz="1200" dirty="0"/>
              <a:t> </a:t>
            </a:r>
            <a:r>
              <a:rPr lang="en-US" sz="1200" dirty="0" err="1"/>
              <a:t>Vali</a:t>
            </a:r>
            <a:r>
              <a:rPr lang="en-US" sz="1200" dirty="0"/>
              <a:t>.</a:t>
            </a:r>
          </a:p>
          <a:p>
            <a:pPr algn="just"/>
            <a:r>
              <a:rPr lang="en-US" sz="1200" dirty="0"/>
              <a:t>Ismail </a:t>
            </a:r>
            <a:r>
              <a:rPr lang="en-US" sz="1200" dirty="0" err="1"/>
              <a:t>Qemali</a:t>
            </a:r>
            <a:r>
              <a:rPr lang="en-US" sz="1200" dirty="0"/>
              <a:t> </a:t>
            </a:r>
            <a:r>
              <a:rPr lang="en-US" sz="1200" dirty="0" err="1"/>
              <a:t>arriti</a:t>
            </a:r>
            <a:r>
              <a:rPr lang="en-US" sz="1200" dirty="0"/>
              <a:t> t</a:t>
            </a:r>
            <a:r>
              <a:rPr lang="az-Cyrl-AZ" sz="1200" dirty="0"/>
              <a:t>ӫ </a:t>
            </a:r>
            <a:r>
              <a:rPr lang="en-US" sz="1200" dirty="0"/>
              <a:t>b</a:t>
            </a:r>
            <a:r>
              <a:rPr lang="az-Cyrl-AZ" sz="1200" dirty="0"/>
              <a:t>ӫ</a:t>
            </a:r>
            <a:r>
              <a:rPr lang="en-US" sz="1200" dirty="0" err="1"/>
              <a:t>hej</a:t>
            </a:r>
            <a:r>
              <a:rPr lang="en-US" sz="1200" dirty="0"/>
              <a:t> </a:t>
            </a:r>
            <a:r>
              <a:rPr lang="en-US" sz="1200" dirty="0" err="1"/>
              <a:t>deri</a:t>
            </a:r>
            <a:r>
              <a:rPr lang="en-US" sz="1200" dirty="0"/>
              <a:t>  k</a:t>
            </a:r>
            <a:r>
              <a:rPr lang="az-Cyrl-AZ" sz="1200" dirty="0"/>
              <a:t>ӫ</a:t>
            </a:r>
            <a:r>
              <a:rPr lang="en-US" sz="1200" dirty="0" err="1"/>
              <a:t>shilltar</a:t>
            </a:r>
            <a:r>
              <a:rPr lang="en-US" sz="1200" dirty="0"/>
              <a:t> personal i </a:t>
            </a:r>
            <a:r>
              <a:rPr lang="en-US" sz="1200" dirty="0" err="1"/>
              <a:t>Sulltan</a:t>
            </a:r>
            <a:r>
              <a:rPr lang="en-US" sz="1200" dirty="0"/>
              <a:t> </a:t>
            </a:r>
            <a:r>
              <a:rPr lang="en-US" sz="1200" dirty="0" err="1"/>
              <a:t>Avdylhamitit</a:t>
            </a:r>
            <a:r>
              <a:rPr lang="en-US" sz="1200" dirty="0"/>
              <a:t>, </a:t>
            </a:r>
            <a:r>
              <a:rPr lang="en-US" sz="1200" dirty="0" err="1"/>
              <a:t>detyrë</a:t>
            </a:r>
            <a:r>
              <a:rPr lang="az-Cyrl-AZ" sz="1200" dirty="0"/>
              <a:t> </a:t>
            </a:r>
            <a:r>
              <a:rPr lang="en-US" sz="1200" dirty="0"/>
              <a:t>q</a:t>
            </a:r>
            <a:r>
              <a:rPr lang="az-Cyrl-AZ" sz="1200" dirty="0"/>
              <a:t>ӫ </a:t>
            </a:r>
            <a:r>
              <a:rPr lang="en-US" sz="1200" dirty="0"/>
              <a:t>e </a:t>
            </a:r>
            <a:r>
              <a:rPr lang="en-US" sz="1200" dirty="0" err="1"/>
              <a:t>mbajti</a:t>
            </a:r>
            <a:r>
              <a:rPr lang="en-US" sz="1200" dirty="0"/>
              <a:t> </a:t>
            </a:r>
            <a:r>
              <a:rPr lang="en-US" sz="1200" dirty="0" err="1"/>
              <a:t>nga</a:t>
            </a:r>
            <a:r>
              <a:rPr lang="en-US" sz="1200" dirty="0"/>
              <a:t> </a:t>
            </a:r>
            <a:r>
              <a:rPr lang="en-US" sz="1200" dirty="0" err="1"/>
              <a:t>viti</a:t>
            </a:r>
            <a:r>
              <a:rPr lang="en-US" sz="1200" dirty="0"/>
              <a:t> 1892 </a:t>
            </a:r>
            <a:r>
              <a:rPr lang="en-US" sz="1200" dirty="0" err="1"/>
              <a:t>deri</a:t>
            </a:r>
            <a:r>
              <a:rPr lang="en-US" sz="1200" dirty="0"/>
              <a:t> n</a:t>
            </a:r>
            <a:r>
              <a:rPr lang="az-Cyrl-AZ" sz="1200" dirty="0"/>
              <a:t>ӫ </a:t>
            </a:r>
            <a:r>
              <a:rPr lang="en-US" sz="1200" dirty="0" err="1"/>
              <a:t>vitin</a:t>
            </a:r>
            <a:r>
              <a:rPr lang="en-US" sz="1200" dirty="0"/>
              <a:t> 1900.</a:t>
            </a:r>
          </a:p>
          <a:p>
            <a:pPr algn="just"/>
            <a:r>
              <a:rPr lang="en-US" sz="1200" dirty="0" smtClean="0"/>
              <a:t>M</a:t>
            </a:r>
            <a:r>
              <a:rPr lang="az-Cyrl-AZ" sz="1200" dirty="0"/>
              <a:t>ӫ 1 </a:t>
            </a:r>
            <a:r>
              <a:rPr lang="en-US" sz="1200" dirty="0" err="1"/>
              <a:t>Maj</a:t>
            </a:r>
            <a:r>
              <a:rPr lang="en-US" sz="1200" dirty="0"/>
              <a:t> t</a:t>
            </a:r>
            <a:r>
              <a:rPr lang="az-Cyrl-AZ" sz="1200" dirty="0"/>
              <a:t>ӫ</a:t>
            </a:r>
            <a:r>
              <a:rPr lang="en-US" sz="1200" dirty="0"/>
              <a:t> </a:t>
            </a:r>
            <a:r>
              <a:rPr lang="en-US" sz="1200" dirty="0" err="1"/>
              <a:t>vitit</a:t>
            </a:r>
            <a:r>
              <a:rPr lang="az-Cyrl-AZ" sz="1200" dirty="0"/>
              <a:t> 1900, </a:t>
            </a:r>
            <a:r>
              <a:rPr lang="en-US" sz="1200" dirty="0" err="1"/>
              <a:t>Sulltan</a:t>
            </a:r>
            <a:r>
              <a:rPr lang="en-US" sz="1200" dirty="0"/>
              <a:t> </a:t>
            </a:r>
            <a:r>
              <a:rPr lang="en-US" sz="1200" dirty="0" err="1"/>
              <a:t>Avdylhamiti</a:t>
            </a:r>
            <a:r>
              <a:rPr lang="en-US" sz="1200" dirty="0"/>
              <a:t> e </a:t>
            </a:r>
            <a:r>
              <a:rPr lang="en-US" sz="1200" dirty="0" err="1"/>
              <a:t>em</a:t>
            </a:r>
            <a:r>
              <a:rPr lang="az-Cyrl-AZ" sz="1200" dirty="0"/>
              <a:t>ӫ</a:t>
            </a:r>
            <a:r>
              <a:rPr lang="en-US" sz="1200" dirty="0" err="1"/>
              <a:t>ron</a:t>
            </a:r>
            <a:r>
              <a:rPr lang="en-US" sz="1200" dirty="0"/>
              <a:t> </a:t>
            </a:r>
            <a:r>
              <a:rPr lang="en-US" sz="1200" dirty="0" err="1"/>
              <a:t>Vali</a:t>
            </a:r>
            <a:r>
              <a:rPr lang="en-US" sz="1200" dirty="0"/>
              <a:t>  i p</a:t>
            </a:r>
            <a:r>
              <a:rPr lang="az-Cyrl-AZ" sz="1200" dirty="0"/>
              <a:t>ӫ</a:t>
            </a:r>
            <a:r>
              <a:rPr lang="en-US" sz="1200" dirty="0" err="1"/>
              <a:t>rgjithsh</a:t>
            </a:r>
            <a:r>
              <a:rPr lang="az-Cyrl-AZ" sz="1200" dirty="0"/>
              <a:t>ӫ</a:t>
            </a:r>
            <a:r>
              <a:rPr lang="en-US" sz="1200" dirty="0"/>
              <a:t>m i </a:t>
            </a:r>
            <a:r>
              <a:rPr lang="en-US" sz="1200" dirty="0" err="1"/>
              <a:t>Libis</a:t>
            </a:r>
            <a:r>
              <a:rPr lang="az-Cyrl-AZ" sz="1200" dirty="0"/>
              <a:t>ӫ, </a:t>
            </a:r>
            <a:r>
              <a:rPr lang="en-US" sz="1200" dirty="0" err="1"/>
              <a:t>detyr</a:t>
            </a:r>
            <a:r>
              <a:rPr lang="az-Cyrl-AZ" sz="1200" dirty="0"/>
              <a:t>ӫ </a:t>
            </a:r>
            <a:r>
              <a:rPr lang="en-US" sz="1200" dirty="0" err="1"/>
              <a:t>mjaft</a:t>
            </a:r>
            <a:r>
              <a:rPr lang="az-Cyrl-AZ" sz="1200" dirty="0"/>
              <a:t> </a:t>
            </a:r>
            <a:r>
              <a:rPr lang="en-US" sz="1200" dirty="0"/>
              <a:t>e </a:t>
            </a:r>
            <a:r>
              <a:rPr lang="en-US" sz="1200" dirty="0" err="1"/>
              <a:t>lart</a:t>
            </a:r>
            <a:r>
              <a:rPr lang="az-Cyrl-AZ" sz="1200" dirty="0"/>
              <a:t>ӫ </a:t>
            </a:r>
            <a:r>
              <a:rPr lang="en-US" sz="1200" dirty="0"/>
              <a:t>e </a:t>
            </a:r>
            <a:r>
              <a:rPr lang="en-US" sz="1200" dirty="0" err="1"/>
              <a:t>asaj</a:t>
            </a:r>
            <a:r>
              <a:rPr lang="en-US" sz="1200" dirty="0"/>
              <a:t> </a:t>
            </a:r>
            <a:r>
              <a:rPr lang="en-US" sz="1200" dirty="0" err="1"/>
              <a:t>kohe</a:t>
            </a:r>
            <a:r>
              <a:rPr lang="en-US" sz="1200" dirty="0"/>
              <a:t>.</a:t>
            </a:r>
          </a:p>
          <a:p>
            <a:pPr algn="just"/>
            <a:r>
              <a:rPr lang="en-US" sz="1200" dirty="0"/>
              <a:t>N</a:t>
            </a:r>
            <a:r>
              <a:rPr lang="az-Cyrl-AZ" sz="1200" dirty="0"/>
              <a:t>ӫ </a:t>
            </a:r>
            <a:r>
              <a:rPr lang="en-US" sz="1200" dirty="0" err="1"/>
              <a:t>vitin</a:t>
            </a:r>
            <a:r>
              <a:rPr lang="en-US" sz="1200" dirty="0"/>
              <a:t> 1865 Ismail </a:t>
            </a:r>
            <a:r>
              <a:rPr lang="en-US" sz="1200" dirty="0" err="1"/>
              <a:t>Qemali</a:t>
            </a:r>
            <a:r>
              <a:rPr lang="en-US" sz="1200" dirty="0"/>
              <a:t> nisi t</a:t>
            </a:r>
            <a:r>
              <a:rPr lang="az-Cyrl-AZ" sz="1200" dirty="0"/>
              <a:t>ӫ </a:t>
            </a:r>
            <a:r>
              <a:rPr lang="en-US" sz="1200" dirty="0" err="1"/>
              <a:t>punonte</a:t>
            </a:r>
            <a:r>
              <a:rPr lang="en-US" sz="1200" dirty="0"/>
              <a:t> p</a:t>
            </a:r>
            <a:r>
              <a:rPr lang="az-Cyrl-AZ" sz="1200" dirty="0"/>
              <a:t>ӫ</a:t>
            </a:r>
            <a:r>
              <a:rPr lang="en-US" sz="1200" dirty="0"/>
              <a:t>r </a:t>
            </a:r>
            <a:r>
              <a:rPr lang="en-US" sz="1200" dirty="0" err="1"/>
              <a:t>pavarësëin</a:t>
            </a:r>
            <a:r>
              <a:rPr lang="az-Cyrl-AZ" sz="1200" dirty="0"/>
              <a:t>ӫ </a:t>
            </a:r>
            <a:r>
              <a:rPr lang="en-US" sz="1200" dirty="0"/>
              <a:t>e </a:t>
            </a:r>
            <a:r>
              <a:rPr lang="en-US" sz="1200" dirty="0" err="1"/>
              <a:t>Shqip</a:t>
            </a:r>
            <a:r>
              <a:rPr lang="az-Cyrl-AZ" sz="1200" dirty="0"/>
              <a:t>ӫ</a:t>
            </a:r>
            <a:r>
              <a:rPr lang="en-US" sz="1200" dirty="0" err="1"/>
              <a:t>ris</a:t>
            </a:r>
            <a:r>
              <a:rPr lang="az-Cyrl-AZ" sz="1200" dirty="0"/>
              <a:t>ӫ,</a:t>
            </a:r>
            <a:r>
              <a:rPr lang="en-US" sz="1200" dirty="0"/>
              <a:t> duke </a:t>
            </a:r>
            <a:r>
              <a:rPr lang="en-US" sz="1200" dirty="0" err="1"/>
              <a:t>krijuar</a:t>
            </a:r>
            <a:r>
              <a:rPr lang="en-US" sz="1200" dirty="0"/>
              <a:t> p</a:t>
            </a:r>
            <a:r>
              <a:rPr lang="az-Cyrl-AZ" sz="1200" dirty="0"/>
              <a:t>ӫ</a:t>
            </a:r>
            <a:r>
              <a:rPr lang="en-US" sz="1200" dirty="0"/>
              <a:t>r k</a:t>
            </a:r>
            <a:r>
              <a:rPr lang="az-Cyrl-AZ" sz="1200" dirty="0"/>
              <a:t>ӫ</a:t>
            </a:r>
            <a:r>
              <a:rPr lang="en-US" sz="1200" dirty="0"/>
              <a:t>t</a:t>
            </a:r>
            <a:r>
              <a:rPr lang="az-Cyrl-AZ" sz="1200" dirty="0"/>
              <a:t>ӫ ҫӫ</a:t>
            </a:r>
            <a:r>
              <a:rPr lang="en-US" sz="1200" dirty="0" err="1"/>
              <a:t>shtje</a:t>
            </a:r>
            <a:r>
              <a:rPr lang="en-US" sz="1200" dirty="0"/>
              <a:t> </a:t>
            </a:r>
            <a:r>
              <a:rPr lang="en-US" sz="1200" dirty="0" err="1"/>
              <a:t>nj</a:t>
            </a:r>
            <a:r>
              <a:rPr lang="az-Cyrl-AZ" sz="1200" dirty="0"/>
              <a:t>ӫ </a:t>
            </a:r>
            <a:r>
              <a:rPr lang="en-US" sz="1200" dirty="0" err="1"/>
              <a:t>klub</a:t>
            </a:r>
            <a:r>
              <a:rPr lang="en-US" sz="1200" dirty="0"/>
              <a:t> n</a:t>
            </a:r>
            <a:r>
              <a:rPr lang="az-Cyrl-AZ" sz="1200" dirty="0"/>
              <a:t>ӫ </a:t>
            </a:r>
            <a:r>
              <a:rPr lang="en-US" sz="1200" dirty="0" err="1"/>
              <a:t>kryeqendr</a:t>
            </a:r>
            <a:r>
              <a:rPr lang="az-Cyrl-AZ" sz="1200" dirty="0"/>
              <a:t>ӫ</a:t>
            </a:r>
            <a:r>
              <a:rPr lang="en-US" sz="1200" dirty="0"/>
              <a:t>n e </a:t>
            </a:r>
            <a:r>
              <a:rPr lang="en-US" sz="1200" dirty="0" err="1"/>
              <a:t>Perandoris</a:t>
            </a:r>
            <a:r>
              <a:rPr lang="az-Cyrl-AZ" sz="1200" dirty="0"/>
              <a:t>ӫ, </a:t>
            </a:r>
            <a:r>
              <a:rPr lang="en-US" sz="1200" dirty="0" err="1"/>
              <a:t>Stamboll</a:t>
            </a:r>
            <a:r>
              <a:rPr lang="en-US" sz="1200" dirty="0"/>
              <a:t>, </a:t>
            </a:r>
            <a:r>
              <a:rPr lang="en-US" sz="1200" dirty="0" err="1"/>
              <a:t>bashk</a:t>
            </a:r>
            <a:r>
              <a:rPr lang="az-Cyrl-AZ" sz="1200" dirty="0"/>
              <a:t>ӫ </a:t>
            </a:r>
            <a:r>
              <a:rPr lang="en-US" sz="1200" dirty="0"/>
              <a:t>me </a:t>
            </a:r>
            <a:r>
              <a:rPr lang="en-US" sz="1200" dirty="0" err="1"/>
              <a:t>Konstandin</a:t>
            </a:r>
            <a:r>
              <a:rPr lang="en-US" sz="1200" dirty="0"/>
              <a:t> </a:t>
            </a:r>
            <a:r>
              <a:rPr lang="en-US" sz="1200" dirty="0" err="1"/>
              <a:t>Kristoforidhin</a:t>
            </a:r>
            <a:r>
              <a:rPr lang="en-US" sz="1200" dirty="0"/>
              <a:t>.</a:t>
            </a:r>
          </a:p>
          <a:p>
            <a:pPr algn="just"/>
            <a:r>
              <a:rPr lang="en-US" sz="1200" dirty="0" err="1"/>
              <a:t>Sh</a:t>
            </a:r>
            <a:r>
              <a:rPr lang="az-Cyrl-AZ" sz="1200" dirty="0"/>
              <a:t>ӫ</a:t>
            </a:r>
            <a:r>
              <a:rPr lang="en-US" sz="1200" dirty="0" err="1"/>
              <a:t>rbimi</a:t>
            </a:r>
            <a:r>
              <a:rPr lang="en-US" sz="1200" dirty="0"/>
              <a:t> i </a:t>
            </a:r>
            <a:r>
              <a:rPr lang="en-US" sz="1200" dirty="0" err="1"/>
              <a:t>siguris</a:t>
            </a:r>
            <a:r>
              <a:rPr lang="az-Cyrl-AZ" sz="1200" dirty="0"/>
              <a:t>ӫ </a:t>
            </a:r>
            <a:r>
              <a:rPr lang="en-US" sz="1200" dirty="0"/>
              <a:t>s</a:t>
            </a:r>
            <a:r>
              <a:rPr lang="az-Cyrl-AZ" sz="1200" dirty="0"/>
              <a:t>ӫ </a:t>
            </a:r>
            <a:r>
              <a:rPr lang="en-US" sz="1200" dirty="0" err="1"/>
              <a:t>administrat</a:t>
            </a:r>
            <a:r>
              <a:rPr lang="az-Cyrl-AZ" sz="1200" dirty="0"/>
              <a:t>ӫ</a:t>
            </a:r>
            <a:r>
              <a:rPr lang="en-US" sz="1200" dirty="0"/>
              <a:t>s </a:t>
            </a:r>
            <a:r>
              <a:rPr lang="en-US" sz="1200" dirty="0" err="1"/>
              <a:t>turke</a:t>
            </a:r>
            <a:r>
              <a:rPr lang="en-US" sz="1200" dirty="0"/>
              <a:t> </a:t>
            </a:r>
            <a:r>
              <a:rPr lang="en-US" sz="1200" dirty="0" err="1"/>
              <a:t>zbuloi</a:t>
            </a:r>
            <a:r>
              <a:rPr lang="en-US" sz="1200" dirty="0"/>
              <a:t> se </a:t>
            </a:r>
            <a:r>
              <a:rPr lang="en-US" sz="1200" dirty="0" err="1"/>
              <a:t>gjat</a:t>
            </a:r>
            <a:r>
              <a:rPr lang="az-Cyrl-AZ" sz="1200" dirty="0"/>
              <a:t>ӫ </a:t>
            </a:r>
            <a:r>
              <a:rPr lang="en-US" sz="1200" dirty="0" err="1"/>
              <a:t>koh</a:t>
            </a:r>
            <a:r>
              <a:rPr lang="az-Cyrl-AZ" sz="1200" dirty="0"/>
              <a:t>ӫ</a:t>
            </a:r>
            <a:r>
              <a:rPr lang="en-US" sz="1200" dirty="0"/>
              <a:t>s q</a:t>
            </a:r>
            <a:r>
              <a:rPr lang="az-Cyrl-AZ" sz="1200" dirty="0"/>
              <a:t>ӫ </a:t>
            </a:r>
            <a:r>
              <a:rPr lang="en-US" sz="1200" dirty="0"/>
              <a:t>Ismail </a:t>
            </a:r>
            <a:r>
              <a:rPr lang="en-US" sz="1200" dirty="0" err="1"/>
              <a:t>Qemali</a:t>
            </a:r>
            <a:r>
              <a:rPr lang="en-US" sz="1200" dirty="0"/>
              <a:t> </a:t>
            </a:r>
            <a:r>
              <a:rPr lang="en-US" sz="1200" dirty="0" err="1"/>
              <a:t>punonte</a:t>
            </a:r>
            <a:r>
              <a:rPr lang="en-US" sz="1200" dirty="0"/>
              <a:t> p</a:t>
            </a:r>
            <a:r>
              <a:rPr lang="az-Cyrl-AZ" sz="1200" dirty="0"/>
              <a:t>ӫ</a:t>
            </a:r>
            <a:r>
              <a:rPr lang="en-US" sz="1200" dirty="0"/>
              <a:t>r </a:t>
            </a:r>
            <a:r>
              <a:rPr lang="en-US" sz="1200" dirty="0" err="1"/>
              <a:t>Turqin</a:t>
            </a:r>
            <a:r>
              <a:rPr lang="az-Cyrl-AZ" sz="1200" dirty="0"/>
              <a:t>ӫ </a:t>
            </a:r>
            <a:r>
              <a:rPr lang="en-US" sz="1200" dirty="0" err="1"/>
              <a:t>kishte</a:t>
            </a:r>
            <a:r>
              <a:rPr lang="en-US" sz="1200" dirty="0"/>
              <a:t> </a:t>
            </a:r>
            <a:r>
              <a:rPr lang="en-US" sz="1200" dirty="0" err="1"/>
              <a:t>hartuar</a:t>
            </a:r>
            <a:r>
              <a:rPr lang="en-US" sz="1200" dirty="0"/>
              <a:t> </a:t>
            </a:r>
            <a:r>
              <a:rPr lang="en-US" sz="1200" dirty="0" err="1"/>
              <a:t>nj</a:t>
            </a:r>
            <a:r>
              <a:rPr lang="az-Cyrl-AZ" sz="1200" dirty="0"/>
              <a:t>ӫ </a:t>
            </a:r>
            <a:r>
              <a:rPr lang="en-US" sz="1200" dirty="0" err="1"/>
              <a:t>dokument</a:t>
            </a:r>
            <a:r>
              <a:rPr lang="en-US" sz="1200" dirty="0"/>
              <a:t> p</a:t>
            </a:r>
            <a:r>
              <a:rPr lang="az-Cyrl-AZ" sz="1200" dirty="0"/>
              <a:t>ӫ</a:t>
            </a:r>
            <a:r>
              <a:rPr lang="en-US" sz="1200" dirty="0"/>
              <a:t>r </a:t>
            </a:r>
            <a:r>
              <a:rPr lang="en-US" sz="1200" dirty="0" err="1"/>
              <a:t>projektin</a:t>
            </a:r>
            <a:r>
              <a:rPr lang="en-US" sz="1200" dirty="0"/>
              <a:t> e </a:t>
            </a:r>
            <a:r>
              <a:rPr lang="en-US" sz="1200" dirty="0" err="1"/>
              <a:t>nj</a:t>
            </a:r>
            <a:r>
              <a:rPr lang="az-Cyrl-AZ" sz="1200" dirty="0"/>
              <a:t>ӫ </a:t>
            </a:r>
            <a:r>
              <a:rPr lang="en-US" sz="1200" dirty="0" err="1"/>
              <a:t>Shqip</a:t>
            </a:r>
            <a:r>
              <a:rPr lang="az-Cyrl-AZ" sz="1200" dirty="0"/>
              <a:t>ӫ</a:t>
            </a:r>
            <a:r>
              <a:rPr lang="en-US" sz="1200" dirty="0" err="1"/>
              <a:t>rie</a:t>
            </a:r>
            <a:r>
              <a:rPr lang="en-US" sz="1200" dirty="0"/>
              <a:t> t</a:t>
            </a:r>
            <a:r>
              <a:rPr lang="az-Cyrl-AZ" sz="1200" dirty="0"/>
              <a:t>ӫ </a:t>
            </a:r>
            <a:r>
              <a:rPr lang="en-US" sz="1200" dirty="0" err="1"/>
              <a:t>pavarur</a:t>
            </a:r>
            <a:r>
              <a:rPr lang="en-US" sz="1200" dirty="0"/>
              <a:t>.</a:t>
            </a:r>
          </a:p>
          <a:p>
            <a:pPr algn="just"/>
            <a:r>
              <a:rPr lang="en-US" sz="1200" dirty="0" err="1"/>
              <a:t>Ky</a:t>
            </a:r>
            <a:r>
              <a:rPr lang="en-US" sz="1200" dirty="0"/>
              <a:t> </a:t>
            </a:r>
            <a:r>
              <a:rPr lang="en-US" sz="1200" dirty="0" err="1"/>
              <a:t>ishte</a:t>
            </a:r>
            <a:r>
              <a:rPr lang="en-US" sz="1200" dirty="0"/>
              <a:t> </a:t>
            </a:r>
            <a:r>
              <a:rPr lang="en-US" sz="1200" dirty="0" err="1"/>
              <a:t>edhe</a:t>
            </a:r>
            <a:r>
              <a:rPr lang="en-US" sz="1200" dirty="0"/>
              <a:t> </a:t>
            </a:r>
            <a:r>
              <a:rPr lang="en-US" sz="1200" dirty="0" err="1"/>
              <a:t>nj</a:t>
            </a:r>
            <a:r>
              <a:rPr lang="az-Cyrl-AZ" sz="1200" dirty="0"/>
              <a:t>ӫ </a:t>
            </a:r>
            <a:r>
              <a:rPr lang="en-US" sz="1200" dirty="0" err="1"/>
              <a:t>nga</a:t>
            </a:r>
            <a:r>
              <a:rPr lang="en-US" sz="1200" dirty="0"/>
              <a:t> </a:t>
            </a:r>
            <a:r>
              <a:rPr lang="en-US" sz="1200" dirty="0" err="1"/>
              <a:t>shkaqet</a:t>
            </a:r>
            <a:r>
              <a:rPr lang="en-US" sz="1200" dirty="0"/>
              <a:t> m</a:t>
            </a:r>
            <a:r>
              <a:rPr lang="az-Cyrl-AZ" sz="1200" dirty="0"/>
              <a:t>ӫ </a:t>
            </a:r>
            <a:r>
              <a:rPr lang="en-US" sz="1200" dirty="0"/>
              <a:t>t</a:t>
            </a:r>
            <a:r>
              <a:rPr lang="az-Cyrl-AZ" sz="1200" dirty="0"/>
              <a:t>ӫ </a:t>
            </a:r>
            <a:r>
              <a:rPr lang="en-US" sz="1200" dirty="0"/>
              <a:t>m</a:t>
            </a:r>
            <a:r>
              <a:rPr lang="az-Cyrl-AZ" sz="1200" dirty="0"/>
              <a:t>ӫ</a:t>
            </a:r>
            <a:r>
              <a:rPr lang="en-US" sz="1200" dirty="0" err="1"/>
              <a:t>dha</a:t>
            </a:r>
            <a:r>
              <a:rPr lang="en-US" sz="1200" dirty="0"/>
              <a:t> t</a:t>
            </a:r>
            <a:r>
              <a:rPr lang="az-Cyrl-AZ" sz="1200" dirty="0"/>
              <a:t>ӫ </a:t>
            </a:r>
            <a:r>
              <a:rPr lang="en-US" sz="1200" dirty="0"/>
              <a:t>p</a:t>
            </a:r>
            <a:r>
              <a:rPr lang="az-Cyrl-AZ" sz="1200" dirty="0"/>
              <a:t>ӫ</a:t>
            </a:r>
            <a:r>
              <a:rPr lang="en-US" sz="1200" dirty="0" err="1"/>
              <a:t>rndjekjes</a:t>
            </a:r>
            <a:r>
              <a:rPr lang="en-US" sz="1200" dirty="0"/>
              <a:t> q</a:t>
            </a:r>
            <a:r>
              <a:rPr lang="az-Cyrl-AZ" sz="1200" dirty="0"/>
              <a:t>ӫ </a:t>
            </a:r>
            <a:r>
              <a:rPr lang="en-US" sz="1200" dirty="0"/>
              <a:t>u </a:t>
            </a:r>
            <a:r>
              <a:rPr lang="en-US" sz="1200" dirty="0" err="1"/>
              <a:t>mor</a:t>
            </a:r>
            <a:r>
              <a:rPr lang="en-US" sz="1200" dirty="0"/>
              <a:t> </a:t>
            </a:r>
            <a:r>
              <a:rPr lang="en-US" sz="1200" dirty="0" err="1"/>
              <a:t>ndaj</a:t>
            </a:r>
            <a:r>
              <a:rPr lang="en-US" sz="1200" dirty="0"/>
              <a:t> </a:t>
            </a:r>
            <a:r>
              <a:rPr lang="en-US" sz="1200" dirty="0" err="1"/>
              <a:t>tij</a:t>
            </a:r>
            <a:r>
              <a:rPr lang="en-US" sz="1200" dirty="0"/>
              <a:t>.</a:t>
            </a:r>
          </a:p>
          <a:p>
            <a:pPr algn="just"/>
            <a:r>
              <a:rPr lang="en-US" sz="1200" dirty="0"/>
              <a:t>Ismail </a:t>
            </a:r>
            <a:r>
              <a:rPr lang="en-US" sz="1200" dirty="0" err="1"/>
              <a:t>Qemali</a:t>
            </a:r>
            <a:r>
              <a:rPr lang="en-US" sz="1200" dirty="0"/>
              <a:t> </a:t>
            </a:r>
            <a:r>
              <a:rPr lang="en-US" sz="1200" dirty="0" err="1"/>
              <a:t>vdiq</a:t>
            </a:r>
            <a:r>
              <a:rPr lang="en-US" sz="1200" dirty="0"/>
              <a:t> n</a:t>
            </a:r>
            <a:r>
              <a:rPr lang="az-Cyrl-AZ" sz="1200" dirty="0"/>
              <a:t>ӫ </a:t>
            </a:r>
            <a:r>
              <a:rPr lang="en-US" sz="1200" dirty="0" err="1"/>
              <a:t>rrethanat</a:t>
            </a:r>
            <a:r>
              <a:rPr lang="en-US" sz="1200" dirty="0"/>
              <a:t> </a:t>
            </a:r>
            <a:r>
              <a:rPr lang="en-US" sz="1200" dirty="0" err="1"/>
              <a:t>misterioze</a:t>
            </a:r>
            <a:r>
              <a:rPr lang="en-US" sz="1200" dirty="0"/>
              <a:t> n</a:t>
            </a:r>
            <a:r>
              <a:rPr lang="az-Cyrl-AZ" sz="1200" dirty="0"/>
              <a:t>ӫ </a:t>
            </a:r>
            <a:r>
              <a:rPr lang="en-US" sz="1200" dirty="0" err="1"/>
              <a:t>Peruxha</a:t>
            </a:r>
            <a:r>
              <a:rPr lang="en-US" sz="1200" dirty="0"/>
              <a:t> t</a:t>
            </a:r>
            <a:r>
              <a:rPr lang="az-Cyrl-AZ" sz="1200" dirty="0"/>
              <a:t>ӫ </a:t>
            </a:r>
            <a:r>
              <a:rPr lang="en-US" sz="1200" dirty="0" err="1"/>
              <a:t>Italis</a:t>
            </a:r>
            <a:r>
              <a:rPr lang="az-Cyrl-AZ" sz="1200" dirty="0"/>
              <a:t>ӫ, </a:t>
            </a:r>
            <a:r>
              <a:rPr lang="en-US" sz="1200" dirty="0" err="1"/>
              <a:t>pak</a:t>
            </a:r>
            <a:r>
              <a:rPr lang="en-US" sz="1200" dirty="0"/>
              <a:t> </a:t>
            </a:r>
            <a:r>
              <a:rPr lang="en-US" sz="1200" dirty="0" err="1"/>
              <a:t>momente</a:t>
            </a:r>
            <a:r>
              <a:rPr lang="en-US" sz="1200" dirty="0"/>
              <a:t> </a:t>
            </a:r>
            <a:r>
              <a:rPr lang="en-US" sz="1200" dirty="0" err="1"/>
              <a:t>para</a:t>
            </a:r>
            <a:r>
              <a:rPr lang="en-US" sz="1200" dirty="0"/>
              <a:t> se t</a:t>
            </a:r>
            <a:r>
              <a:rPr lang="az-Cyrl-AZ" sz="1200" dirty="0"/>
              <a:t>ӫ </a:t>
            </a:r>
            <a:r>
              <a:rPr lang="en-US" sz="1200" dirty="0" err="1"/>
              <a:t>jepte</a:t>
            </a:r>
            <a:r>
              <a:rPr lang="en-US" sz="1200" dirty="0"/>
              <a:t> </a:t>
            </a:r>
            <a:r>
              <a:rPr lang="en-US" sz="1200" dirty="0" err="1"/>
              <a:t>nj</a:t>
            </a:r>
            <a:r>
              <a:rPr lang="az-Cyrl-AZ" sz="1200" dirty="0"/>
              <a:t>ӫ </a:t>
            </a:r>
            <a:r>
              <a:rPr lang="en-US" sz="1200" dirty="0" err="1"/>
              <a:t>konferenc</a:t>
            </a:r>
            <a:r>
              <a:rPr lang="az-Cyrl-AZ" sz="1200" dirty="0"/>
              <a:t>ӫ </a:t>
            </a:r>
            <a:r>
              <a:rPr lang="en-US" sz="1200" dirty="0"/>
              <a:t>p</a:t>
            </a:r>
            <a:r>
              <a:rPr lang="az-Cyrl-AZ" sz="1200" dirty="0"/>
              <a:t>ӫ</a:t>
            </a:r>
            <a:r>
              <a:rPr lang="en-US" sz="1200" dirty="0"/>
              <a:t>r </a:t>
            </a:r>
            <a:r>
              <a:rPr lang="en-US" sz="1200" dirty="0" err="1" smtClean="0"/>
              <a:t>shtyp</a:t>
            </a:r>
            <a:r>
              <a:rPr lang="en-US" sz="1200" dirty="0" smtClean="0"/>
              <a:t>.</a:t>
            </a:r>
          </a:p>
          <a:p>
            <a:pPr algn="just"/>
            <a:r>
              <a:rPr lang="en-US" sz="1200" dirty="0" err="1" smtClean="0"/>
              <a:t>Deri</a:t>
            </a:r>
            <a:r>
              <a:rPr lang="en-US" sz="1200" dirty="0" smtClean="0"/>
              <a:t> m</a:t>
            </a:r>
            <a:r>
              <a:rPr lang="az-Cyrl-AZ" sz="1200" dirty="0" smtClean="0"/>
              <a:t>ӫ </a:t>
            </a:r>
            <a:r>
              <a:rPr lang="en-US" sz="1200" dirty="0" smtClean="0"/>
              <a:t>sot </a:t>
            </a:r>
            <a:r>
              <a:rPr lang="en-US" sz="1200" dirty="0" err="1" smtClean="0"/>
              <a:t>nuk</a:t>
            </a:r>
            <a:r>
              <a:rPr lang="en-US" sz="1200" dirty="0" smtClean="0"/>
              <a:t> </a:t>
            </a:r>
            <a:r>
              <a:rPr lang="en-US" sz="1200" dirty="0" err="1" smtClean="0"/>
              <a:t>kan</a:t>
            </a:r>
            <a:r>
              <a:rPr lang="az-Cyrl-AZ" sz="1200" dirty="0" smtClean="0"/>
              <a:t>ӫ </a:t>
            </a:r>
            <a:r>
              <a:rPr lang="en-US" sz="1200" dirty="0" err="1" smtClean="0"/>
              <a:t>fakte</a:t>
            </a:r>
            <a:r>
              <a:rPr lang="en-US" sz="1200" dirty="0" smtClean="0"/>
              <a:t>, </a:t>
            </a:r>
            <a:r>
              <a:rPr lang="en-US" sz="1200" dirty="0" err="1" smtClean="0"/>
              <a:t>nj</a:t>
            </a:r>
            <a:r>
              <a:rPr lang="az-Cyrl-AZ" sz="1200" dirty="0" smtClean="0"/>
              <a:t>ӫ </a:t>
            </a:r>
            <a:r>
              <a:rPr lang="en-US" sz="1200" dirty="0" smtClean="0"/>
              <a:t>variant </a:t>
            </a:r>
            <a:r>
              <a:rPr lang="en-US" sz="1200" dirty="0" err="1" smtClean="0"/>
              <a:t>eksplicit</a:t>
            </a:r>
            <a:r>
              <a:rPr lang="en-US" sz="1200" dirty="0" smtClean="0"/>
              <a:t> t</a:t>
            </a:r>
            <a:r>
              <a:rPr lang="az-Cyrl-AZ" sz="1200" dirty="0" smtClean="0"/>
              <a:t>ӫ </a:t>
            </a:r>
            <a:r>
              <a:rPr lang="en-US" sz="1200" dirty="0" err="1" smtClean="0"/>
              <a:t>vdekjes</a:t>
            </a:r>
            <a:r>
              <a:rPr lang="en-US" sz="1200" dirty="0" smtClean="0"/>
              <a:t> s</a:t>
            </a:r>
            <a:r>
              <a:rPr lang="az-Cyrl-AZ" sz="1200" dirty="0" smtClean="0"/>
              <a:t>ӫ </a:t>
            </a:r>
            <a:r>
              <a:rPr lang="en-US" sz="1200" dirty="0" err="1" smtClean="0"/>
              <a:t>tij</a:t>
            </a:r>
            <a:r>
              <a:rPr lang="en-US" sz="1200" dirty="0" smtClean="0"/>
              <a:t>, </a:t>
            </a:r>
            <a:r>
              <a:rPr lang="en-US" sz="1200" dirty="0" err="1" smtClean="0"/>
              <a:t>por</a:t>
            </a:r>
            <a:r>
              <a:rPr lang="en-US" sz="1200" dirty="0" smtClean="0"/>
              <a:t> </a:t>
            </a:r>
            <a:r>
              <a:rPr lang="en-US" sz="1200" dirty="0" err="1" smtClean="0"/>
              <a:t>gjithmonë</a:t>
            </a:r>
            <a:r>
              <a:rPr lang="en-US" sz="1200" dirty="0" smtClean="0"/>
              <a:t> </a:t>
            </a:r>
            <a:r>
              <a:rPr lang="en-US" sz="1200" dirty="0" err="1" smtClean="0"/>
              <a:t>jan</a:t>
            </a:r>
            <a:r>
              <a:rPr lang="az-Cyrl-AZ" sz="1200" dirty="0" smtClean="0"/>
              <a:t>ӫ </a:t>
            </a:r>
            <a:r>
              <a:rPr lang="en-US" sz="1200" dirty="0" err="1" smtClean="0"/>
              <a:t>hedhur</a:t>
            </a:r>
            <a:r>
              <a:rPr lang="en-US" sz="1200" dirty="0" smtClean="0"/>
              <a:t> </a:t>
            </a:r>
            <a:r>
              <a:rPr lang="en-US" sz="1200" dirty="0" err="1" smtClean="0"/>
              <a:t>dyshime</a:t>
            </a:r>
            <a:r>
              <a:rPr lang="en-US" sz="1200" dirty="0" smtClean="0"/>
              <a:t>. </a:t>
            </a:r>
            <a:r>
              <a:rPr lang="en-US" sz="1200" dirty="0" err="1" smtClean="0"/>
              <a:t>Dyshimi</a:t>
            </a:r>
            <a:r>
              <a:rPr lang="en-US" sz="1200" dirty="0" smtClean="0"/>
              <a:t> m</a:t>
            </a:r>
            <a:r>
              <a:rPr lang="az-Cyrl-AZ" sz="1200" dirty="0" smtClean="0"/>
              <a:t>ӫ </a:t>
            </a:r>
            <a:r>
              <a:rPr lang="en-US" sz="1200" dirty="0" smtClean="0"/>
              <a:t>i </a:t>
            </a:r>
            <a:r>
              <a:rPr lang="en-US" sz="1200" dirty="0" err="1" smtClean="0"/>
              <a:t>madh</a:t>
            </a:r>
            <a:r>
              <a:rPr lang="en-US" sz="1200" dirty="0" smtClean="0"/>
              <a:t> </a:t>
            </a:r>
            <a:r>
              <a:rPr lang="en-US" sz="1200" dirty="0" err="1" smtClean="0"/>
              <a:t>mendohet</a:t>
            </a:r>
            <a:r>
              <a:rPr lang="en-US" sz="1200" dirty="0" smtClean="0"/>
              <a:t> se </a:t>
            </a:r>
            <a:r>
              <a:rPr lang="en-US" sz="1200" dirty="0" err="1" smtClean="0"/>
              <a:t>ai</a:t>
            </a:r>
            <a:r>
              <a:rPr lang="en-US" sz="1200" dirty="0" smtClean="0"/>
              <a:t> </a:t>
            </a:r>
            <a:r>
              <a:rPr lang="az-Cyrl-AZ" sz="1200" dirty="0" smtClean="0"/>
              <a:t>ӫ</a:t>
            </a:r>
            <a:r>
              <a:rPr lang="en-US" sz="1200" dirty="0" err="1" smtClean="0"/>
              <a:t>sht</a:t>
            </a:r>
            <a:r>
              <a:rPr lang="az-Cyrl-AZ" sz="1200" dirty="0" smtClean="0"/>
              <a:t>ӫ </a:t>
            </a:r>
            <a:r>
              <a:rPr lang="en-US" sz="1200" dirty="0" err="1" smtClean="0"/>
              <a:t>helmuar</a:t>
            </a:r>
            <a:r>
              <a:rPr lang="en-US" sz="1200" dirty="0" smtClean="0"/>
              <a:t>.</a:t>
            </a:r>
          </a:p>
          <a:p>
            <a:pPr algn="just"/>
            <a:r>
              <a:rPr lang="en-US" sz="1200" dirty="0" err="1" smtClean="0"/>
              <a:t>Kufoma</a:t>
            </a:r>
            <a:r>
              <a:rPr lang="en-US" sz="1200" dirty="0" smtClean="0"/>
              <a:t> </a:t>
            </a:r>
            <a:r>
              <a:rPr lang="en-US" sz="1200" dirty="0"/>
              <a:t>e Ismail </a:t>
            </a:r>
            <a:r>
              <a:rPr lang="en-US" sz="1200" dirty="0" err="1"/>
              <a:t>Qemalit</a:t>
            </a:r>
            <a:r>
              <a:rPr lang="en-US" sz="1200" dirty="0"/>
              <a:t> </a:t>
            </a:r>
            <a:r>
              <a:rPr lang="az-Cyrl-AZ" sz="1200" dirty="0"/>
              <a:t>ӫ</a:t>
            </a:r>
            <a:r>
              <a:rPr lang="en-US" sz="1200" dirty="0" err="1"/>
              <a:t>sht</a:t>
            </a:r>
            <a:r>
              <a:rPr lang="az-Cyrl-AZ" sz="1200" dirty="0"/>
              <a:t>ӫ </a:t>
            </a:r>
            <a:r>
              <a:rPr lang="en-US" sz="1200" dirty="0" err="1"/>
              <a:t>mbajtur</a:t>
            </a:r>
            <a:r>
              <a:rPr lang="en-US" sz="1200" dirty="0"/>
              <a:t> n</a:t>
            </a:r>
            <a:r>
              <a:rPr lang="az-Cyrl-AZ" sz="1200" dirty="0"/>
              <a:t>ӫ </a:t>
            </a:r>
            <a:r>
              <a:rPr lang="en-US" sz="1200" dirty="0" err="1"/>
              <a:t>Peruxha</a:t>
            </a:r>
            <a:r>
              <a:rPr lang="en-US" sz="1200" dirty="0"/>
              <a:t> p</a:t>
            </a:r>
            <a:r>
              <a:rPr lang="az-Cyrl-AZ" sz="1200" dirty="0"/>
              <a:t>ӫ</a:t>
            </a:r>
            <a:r>
              <a:rPr lang="en-US" sz="1200" dirty="0"/>
              <a:t>r </a:t>
            </a:r>
            <a:r>
              <a:rPr lang="en-US" sz="1200" dirty="0" err="1"/>
              <a:t>dy</a:t>
            </a:r>
            <a:r>
              <a:rPr lang="en-US" sz="1200" dirty="0"/>
              <a:t> </a:t>
            </a:r>
            <a:r>
              <a:rPr lang="en-US" sz="1200" dirty="0" err="1"/>
              <a:t>jav</a:t>
            </a:r>
            <a:r>
              <a:rPr lang="az-Cyrl-AZ" sz="1200" dirty="0"/>
              <a:t>ӫ, </a:t>
            </a:r>
            <a:r>
              <a:rPr lang="en-US" sz="1200" dirty="0"/>
              <a:t>me </a:t>
            </a:r>
            <a:r>
              <a:rPr lang="en-US" sz="1200" dirty="0" err="1"/>
              <a:t>iden</a:t>
            </a:r>
            <a:r>
              <a:rPr lang="az-Cyrl-AZ" sz="1200" dirty="0"/>
              <a:t>ӫ </a:t>
            </a:r>
            <a:r>
              <a:rPr lang="en-US" sz="1200" dirty="0"/>
              <a:t>e </a:t>
            </a:r>
            <a:r>
              <a:rPr lang="en-US" sz="1200" dirty="0" err="1"/>
              <a:t>balsamosjes</a:t>
            </a:r>
            <a:r>
              <a:rPr lang="en-US" sz="1200" dirty="0"/>
              <a:t>, </a:t>
            </a:r>
            <a:r>
              <a:rPr lang="en-US" sz="1200" dirty="0" err="1"/>
              <a:t>por</a:t>
            </a:r>
            <a:r>
              <a:rPr lang="en-US" sz="1200" dirty="0"/>
              <a:t> </a:t>
            </a:r>
            <a:r>
              <a:rPr lang="en-US" sz="1200" dirty="0" err="1"/>
              <a:t>kjo</a:t>
            </a:r>
            <a:r>
              <a:rPr lang="en-US" sz="1200" dirty="0"/>
              <a:t> i </a:t>
            </a:r>
            <a:r>
              <a:rPr lang="en-US" sz="1200" dirty="0" err="1"/>
              <a:t>shtoi</a:t>
            </a:r>
            <a:r>
              <a:rPr lang="en-US" sz="1200" dirty="0"/>
              <a:t> </a:t>
            </a:r>
            <a:r>
              <a:rPr lang="en-US" sz="1200" dirty="0" err="1"/>
              <a:t>dyshimit</a:t>
            </a:r>
            <a:r>
              <a:rPr lang="en-US" sz="1200" dirty="0"/>
              <a:t> p</a:t>
            </a:r>
            <a:r>
              <a:rPr lang="az-Cyrl-AZ" sz="1200" dirty="0"/>
              <a:t>ӫ</a:t>
            </a:r>
            <a:r>
              <a:rPr lang="en-US" sz="1200" dirty="0"/>
              <a:t>r </a:t>
            </a:r>
            <a:r>
              <a:rPr lang="en-US" sz="1200" dirty="0" err="1"/>
              <a:t>helmim</a:t>
            </a:r>
            <a:r>
              <a:rPr lang="en-US" sz="1200" dirty="0"/>
              <a:t>. Ismail </a:t>
            </a:r>
            <a:r>
              <a:rPr lang="en-US" sz="1200" dirty="0" err="1"/>
              <a:t>Qemali</a:t>
            </a:r>
            <a:r>
              <a:rPr lang="en-US" sz="1200" dirty="0"/>
              <a:t> </a:t>
            </a:r>
            <a:r>
              <a:rPr lang="az-Cyrl-AZ" sz="1200" dirty="0"/>
              <a:t>ӫ</a:t>
            </a:r>
            <a:r>
              <a:rPr lang="en-US" sz="1200" dirty="0" err="1"/>
              <a:t>sht</a:t>
            </a:r>
            <a:r>
              <a:rPr lang="az-Cyrl-AZ" sz="1200" dirty="0"/>
              <a:t>ӫ </a:t>
            </a:r>
            <a:r>
              <a:rPr lang="en-US" sz="1200" dirty="0" err="1"/>
              <a:t>varrosur</a:t>
            </a:r>
            <a:r>
              <a:rPr lang="en-US" sz="1200" dirty="0"/>
              <a:t> </a:t>
            </a:r>
            <a:r>
              <a:rPr lang="en-US" sz="1200" dirty="0" err="1"/>
              <a:t>dy</a:t>
            </a:r>
            <a:r>
              <a:rPr lang="en-US" sz="1200" dirty="0"/>
              <a:t> her</a:t>
            </a:r>
            <a:r>
              <a:rPr lang="az-Cyrl-AZ" sz="1200" dirty="0" smtClean="0"/>
              <a:t>ӫ.</a:t>
            </a:r>
          </a:p>
          <a:p>
            <a:r>
              <a:rPr lang="en-US" sz="1200" dirty="0" smtClean="0"/>
              <a:t>Her</a:t>
            </a:r>
            <a:r>
              <a:rPr lang="az-Cyrl-AZ" sz="1200" dirty="0" smtClean="0"/>
              <a:t>ӫ</a:t>
            </a:r>
            <a:r>
              <a:rPr lang="en-US" sz="1200" dirty="0" smtClean="0"/>
              <a:t>n e par</a:t>
            </a:r>
            <a:r>
              <a:rPr lang="az-Cyrl-AZ" sz="1200" dirty="0" smtClean="0"/>
              <a:t>ӫ </a:t>
            </a:r>
            <a:r>
              <a:rPr lang="en-US" sz="1200" dirty="0" smtClean="0"/>
              <a:t>n</a:t>
            </a:r>
            <a:r>
              <a:rPr lang="az-Cyrl-AZ" sz="1200" dirty="0" smtClean="0"/>
              <a:t>ӫ </a:t>
            </a:r>
            <a:r>
              <a:rPr lang="en-US" sz="1200" dirty="0" err="1" smtClean="0"/>
              <a:t>Shkurt</a:t>
            </a:r>
            <a:r>
              <a:rPr lang="en-US" sz="1200" dirty="0" smtClean="0"/>
              <a:t> t</a:t>
            </a:r>
            <a:r>
              <a:rPr lang="az-Cyrl-AZ" sz="1200" dirty="0" smtClean="0"/>
              <a:t>ӫ </a:t>
            </a:r>
            <a:r>
              <a:rPr lang="en-US" sz="1200" dirty="0" err="1" smtClean="0"/>
              <a:t>vitit</a:t>
            </a:r>
            <a:r>
              <a:rPr lang="en-US" sz="1200" dirty="0" smtClean="0"/>
              <a:t> 1919 n</a:t>
            </a:r>
            <a:r>
              <a:rPr lang="az-Cyrl-AZ" sz="1200" dirty="0" smtClean="0"/>
              <a:t>ӫ </a:t>
            </a:r>
            <a:r>
              <a:rPr lang="en-US" sz="1200" dirty="0" err="1" smtClean="0"/>
              <a:t>Kanin</a:t>
            </a:r>
            <a:r>
              <a:rPr lang="az-Cyrl-AZ" sz="1200" dirty="0" smtClean="0"/>
              <a:t>ӫ </a:t>
            </a:r>
            <a:r>
              <a:rPr lang="en-US" sz="1200" dirty="0" smtClean="0"/>
              <a:t>n</a:t>
            </a:r>
            <a:r>
              <a:rPr lang="az-Cyrl-AZ" sz="1200" dirty="0" smtClean="0"/>
              <a:t>ӫ </a:t>
            </a:r>
            <a:r>
              <a:rPr lang="en-US" sz="1200" dirty="0" err="1" smtClean="0"/>
              <a:t>vendlindje</a:t>
            </a:r>
            <a:r>
              <a:rPr lang="en-US" sz="1200" dirty="0" smtClean="0"/>
              <a:t> </a:t>
            </a:r>
            <a:r>
              <a:rPr lang="en-US" sz="1200" dirty="0" err="1" smtClean="0"/>
              <a:t>dhe</a:t>
            </a:r>
            <a:r>
              <a:rPr lang="en-US" sz="1200" dirty="0" smtClean="0"/>
              <a:t> her</a:t>
            </a:r>
            <a:r>
              <a:rPr lang="az-Cyrl-AZ" sz="1200" dirty="0" smtClean="0"/>
              <a:t>ӫ</a:t>
            </a:r>
            <a:r>
              <a:rPr lang="en-US" sz="1200" dirty="0" smtClean="0"/>
              <a:t>n e </a:t>
            </a:r>
            <a:r>
              <a:rPr lang="en-US" sz="1200" dirty="0" err="1" smtClean="0"/>
              <a:t>dyt</a:t>
            </a:r>
            <a:r>
              <a:rPr lang="az-Cyrl-AZ" sz="1200" dirty="0" smtClean="0"/>
              <a:t>ӫ </a:t>
            </a:r>
            <a:r>
              <a:rPr lang="en-US" sz="1200" dirty="0" smtClean="0"/>
              <a:t>m</a:t>
            </a:r>
            <a:r>
              <a:rPr lang="az-Cyrl-AZ" sz="1200" dirty="0" smtClean="0"/>
              <a:t>ӫ 28 </a:t>
            </a:r>
            <a:r>
              <a:rPr lang="en-US" sz="1200" dirty="0" smtClean="0"/>
              <a:t>N</a:t>
            </a:r>
            <a:r>
              <a:rPr lang="az-Cyrl-AZ" sz="1200" dirty="0" smtClean="0"/>
              <a:t>ӫ</a:t>
            </a:r>
            <a:r>
              <a:rPr lang="en-US" sz="1200" dirty="0" err="1" smtClean="0"/>
              <a:t>ntor</a:t>
            </a:r>
            <a:r>
              <a:rPr lang="en-US" sz="1200" dirty="0" smtClean="0"/>
              <a:t> n</a:t>
            </a:r>
            <a:r>
              <a:rPr lang="az-Cyrl-AZ" sz="1200" dirty="0" smtClean="0"/>
              <a:t>ӫ </a:t>
            </a:r>
            <a:r>
              <a:rPr lang="en-US" sz="1200" dirty="0" err="1" smtClean="0"/>
              <a:t>Vlor</a:t>
            </a:r>
            <a:r>
              <a:rPr lang="az-Cyrl-AZ" sz="1200" dirty="0" smtClean="0"/>
              <a:t>ӫ </a:t>
            </a:r>
            <a:r>
              <a:rPr lang="en-US" sz="1200" dirty="0" smtClean="0"/>
              <a:t>n</a:t>
            </a:r>
            <a:r>
              <a:rPr lang="az-Cyrl-AZ" sz="1200" dirty="0" smtClean="0"/>
              <a:t>ӫ </a:t>
            </a:r>
            <a:r>
              <a:rPr lang="en-US" sz="1200" dirty="0" err="1" smtClean="0"/>
              <a:t>vitin</a:t>
            </a:r>
            <a:r>
              <a:rPr lang="en-US" sz="1200" dirty="0" smtClean="0"/>
              <a:t> 1932.                                                                                                                        </a:t>
            </a:r>
            <a:r>
              <a:rPr lang="en-US" sz="1200" dirty="0" err="1" smtClean="0"/>
              <a:t>Varrimi</a:t>
            </a:r>
            <a:r>
              <a:rPr lang="en-US" sz="1200" dirty="0" smtClean="0"/>
              <a:t>  i  </a:t>
            </a:r>
            <a:r>
              <a:rPr lang="en-US" sz="1200" dirty="0" err="1" smtClean="0"/>
              <a:t>dyt</a:t>
            </a:r>
            <a:r>
              <a:rPr lang="az-Cyrl-AZ" sz="1200" dirty="0" smtClean="0"/>
              <a:t>ӫ ӫ</a:t>
            </a:r>
            <a:r>
              <a:rPr lang="en-US" sz="1200" dirty="0" err="1" smtClean="0"/>
              <a:t>sht</a:t>
            </a:r>
            <a:r>
              <a:rPr lang="az-Cyrl-AZ" sz="1200" dirty="0" smtClean="0"/>
              <a:t>ӫ </a:t>
            </a:r>
            <a:r>
              <a:rPr lang="en-US" sz="1200" dirty="0" smtClean="0"/>
              <a:t>b</a:t>
            </a:r>
            <a:r>
              <a:rPr lang="az-Cyrl-AZ" sz="1200" dirty="0" smtClean="0"/>
              <a:t>ӫ</a:t>
            </a:r>
            <a:r>
              <a:rPr lang="en-US" sz="1200" dirty="0" smtClean="0"/>
              <a:t>r</a:t>
            </a:r>
            <a:r>
              <a:rPr lang="az-Cyrl-AZ" sz="1200" dirty="0" smtClean="0"/>
              <a:t>ӫ </a:t>
            </a:r>
            <a:r>
              <a:rPr lang="en-US" sz="1200" dirty="0" smtClean="0"/>
              <a:t>me </a:t>
            </a:r>
            <a:r>
              <a:rPr lang="en-US" sz="1200" dirty="0" err="1" smtClean="0"/>
              <a:t>urdh</a:t>
            </a:r>
            <a:r>
              <a:rPr lang="az-Cyrl-AZ" sz="1200" dirty="0" smtClean="0"/>
              <a:t>ӫ</a:t>
            </a:r>
            <a:r>
              <a:rPr lang="en-US" sz="1200" dirty="0" smtClean="0"/>
              <a:t>r </a:t>
            </a:r>
            <a:r>
              <a:rPr lang="en-US" sz="1200" dirty="0" err="1" smtClean="0"/>
              <a:t>posa</a:t>
            </a:r>
            <a:r>
              <a:rPr lang="az-Cyrl-AZ" sz="1200" dirty="0" smtClean="0"/>
              <a:t>ҫӫ</a:t>
            </a:r>
            <a:r>
              <a:rPr lang="en-US" sz="1200" dirty="0" err="1" smtClean="0"/>
              <a:t>risht</a:t>
            </a:r>
            <a:r>
              <a:rPr lang="en-US" sz="1200" dirty="0" smtClean="0"/>
              <a:t> t</a:t>
            </a:r>
            <a:r>
              <a:rPr lang="az-Cyrl-AZ" sz="1200" dirty="0" smtClean="0"/>
              <a:t>ӫ </a:t>
            </a:r>
            <a:r>
              <a:rPr lang="en-US" sz="1200" dirty="0" err="1" smtClean="0"/>
              <a:t>mbretit</a:t>
            </a:r>
            <a:r>
              <a:rPr lang="en-US" sz="1200" dirty="0" smtClean="0"/>
              <a:t> </a:t>
            </a:r>
            <a:r>
              <a:rPr lang="en-US" sz="1200" dirty="0" err="1" smtClean="0"/>
              <a:t>Ahmet</a:t>
            </a:r>
            <a:r>
              <a:rPr lang="en-US" sz="1200" dirty="0" smtClean="0"/>
              <a:t> </a:t>
            </a:r>
            <a:r>
              <a:rPr lang="en-US" sz="1200" dirty="0" err="1" smtClean="0"/>
              <a:t>Zogu</a:t>
            </a:r>
            <a:r>
              <a:rPr lang="en-US" sz="1200" dirty="0" smtClean="0"/>
              <a:t> n</a:t>
            </a:r>
            <a:r>
              <a:rPr lang="az-Cyrl-AZ" sz="1200" dirty="0" smtClean="0"/>
              <a:t>ӫ </a:t>
            </a:r>
            <a:r>
              <a:rPr lang="en-US" sz="1200" dirty="0" err="1" smtClean="0"/>
              <a:t>rastin</a:t>
            </a:r>
            <a:r>
              <a:rPr lang="en-US" sz="1200" dirty="0" smtClean="0"/>
              <a:t> e 20 </a:t>
            </a:r>
            <a:r>
              <a:rPr lang="en-US" sz="1200" dirty="0" err="1" smtClean="0"/>
              <a:t>vjetorit</a:t>
            </a:r>
            <a:r>
              <a:rPr lang="en-US" sz="1200" dirty="0" smtClean="0"/>
              <a:t> t</a:t>
            </a:r>
            <a:r>
              <a:rPr lang="az-Cyrl-AZ" sz="1200" dirty="0" smtClean="0"/>
              <a:t>ӫ </a:t>
            </a:r>
            <a:r>
              <a:rPr lang="en-US" sz="1200" dirty="0" err="1" smtClean="0"/>
              <a:t>pavarësis</a:t>
            </a:r>
            <a:r>
              <a:rPr lang="az-Cyrl-AZ" sz="1200" dirty="0" smtClean="0"/>
              <a:t>ӫ.</a:t>
            </a:r>
            <a:r>
              <a:rPr lang="en-US" sz="1200" dirty="0" smtClean="0"/>
              <a:t>       </a:t>
            </a:r>
            <a:endParaRPr lang="en-US" sz="1200" dirty="0"/>
          </a:p>
        </p:txBody>
      </p:sp>
      <p:sp>
        <p:nvSpPr>
          <p:cNvPr id="11" name="TextBox 10"/>
          <p:cNvSpPr txBox="1"/>
          <p:nvPr/>
        </p:nvSpPr>
        <p:spPr>
          <a:xfrm>
            <a:off x="3515710" y="9030906"/>
            <a:ext cx="1981200" cy="307777"/>
          </a:xfrm>
          <a:prstGeom prst="rect">
            <a:avLst/>
          </a:prstGeom>
          <a:noFill/>
        </p:spPr>
        <p:txBody>
          <a:bodyPr wrap="square" rtlCol="0">
            <a:spAutoFit/>
          </a:bodyPr>
          <a:lstStyle/>
          <a:p>
            <a:r>
              <a:rPr lang="en-US" sz="1400" b="1" dirty="0" err="1" smtClean="0"/>
              <a:t>Sanije</a:t>
            </a:r>
            <a:r>
              <a:rPr lang="en-US" sz="1400" b="1" dirty="0"/>
              <a:t> </a:t>
            </a:r>
            <a:r>
              <a:rPr lang="en-US" sz="1400" b="1" dirty="0" err="1" smtClean="0"/>
              <a:t>Bajrami</a:t>
            </a:r>
            <a:r>
              <a:rPr lang="en-US" sz="1400" b="1" dirty="0" smtClean="0"/>
              <a:t> II - 4  </a:t>
            </a:r>
            <a:endParaRPr lang="en-US" sz="14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TextBox 3"/>
          <p:cNvSpPr txBox="1"/>
          <p:nvPr/>
        </p:nvSpPr>
        <p:spPr>
          <a:xfrm>
            <a:off x="0" y="307279"/>
            <a:ext cx="6858000" cy="54864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sz="2000" b="1" dirty="0">
                <a:solidFill>
                  <a:schemeClr val="bg1"/>
                </a:solidFill>
              </a:rPr>
              <a:t>Ҫ</a:t>
            </a:r>
            <a:r>
              <a:rPr lang="en-US" sz="2000" b="1" dirty="0">
                <a:solidFill>
                  <a:schemeClr val="bg1"/>
                </a:solidFill>
              </a:rPr>
              <a:t>far</a:t>
            </a:r>
            <a:r>
              <a:rPr lang="ru-RU" sz="2000" b="1" dirty="0">
                <a:solidFill>
                  <a:schemeClr val="bg1"/>
                </a:solidFill>
              </a:rPr>
              <a:t>ӫ </a:t>
            </a:r>
            <a:r>
              <a:rPr lang="en-US" sz="2000" b="1" dirty="0">
                <a:solidFill>
                  <a:schemeClr val="bg1"/>
                </a:solidFill>
              </a:rPr>
              <a:t>do t</a:t>
            </a:r>
            <a:r>
              <a:rPr lang="ru-RU" sz="2000" b="1" dirty="0">
                <a:solidFill>
                  <a:schemeClr val="bg1"/>
                </a:solidFill>
              </a:rPr>
              <a:t>ӫ </a:t>
            </a:r>
            <a:r>
              <a:rPr lang="en-US" sz="2000" b="1" dirty="0" err="1">
                <a:solidFill>
                  <a:schemeClr val="bg1"/>
                </a:solidFill>
              </a:rPr>
              <a:t>donit</a:t>
            </a:r>
            <a:r>
              <a:rPr lang="en-US" sz="2000" b="1" dirty="0">
                <a:solidFill>
                  <a:schemeClr val="bg1"/>
                </a:solidFill>
              </a:rPr>
              <a:t> t</a:t>
            </a:r>
            <a:r>
              <a:rPr lang="ru-RU" sz="2000" b="1" dirty="0">
                <a:solidFill>
                  <a:schemeClr val="bg1"/>
                </a:solidFill>
              </a:rPr>
              <a:t>ӫ </a:t>
            </a:r>
            <a:r>
              <a:rPr lang="en-US" sz="2000" b="1" dirty="0" err="1">
                <a:solidFill>
                  <a:schemeClr val="bg1"/>
                </a:solidFill>
              </a:rPr>
              <a:t>ishte</a:t>
            </a:r>
            <a:r>
              <a:rPr lang="en-US" sz="2000" b="1" dirty="0">
                <a:solidFill>
                  <a:schemeClr val="bg1"/>
                </a:solidFill>
              </a:rPr>
              <a:t> </a:t>
            </a:r>
            <a:r>
              <a:rPr lang="en-US" sz="2000" b="1" dirty="0" err="1">
                <a:solidFill>
                  <a:schemeClr val="bg1"/>
                </a:solidFill>
              </a:rPr>
              <a:t>ndryshe</a:t>
            </a:r>
            <a:r>
              <a:rPr lang="en-US" sz="2000" b="1" dirty="0">
                <a:solidFill>
                  <a:schemeClr val="bg1"/>
                </a:solidFill>
              </a:rPr>
              <a:t> n</a:t>
            </a:r>
            <a:r>
              <a:rPr lang="ru-RU" sz="2000" b="1" dirty="0">
                <a:solidFill>
                  <a:schemeClr val="bg1"/>
                </a:solidFill>
              </a:rPr>
              <a:t>ӫ </a:t>
            </a:r>
            <a:r>
              <a:rPr lang="en-US" sz="2000" b="1" dirty="0" err="1">
                <a:solidFill>
                  <a:schemeClr val="bg1"/>
                </a:solidFill>
              </a:rPr>
              <a:t>shkoll</a:t>
            </a:r>
            <a:r>
              <a:rPr lang="ru-RU" sz="2000" b="1" dirty="0">
                <a:solidFill>
                  <a:schemeClr val="bg1"/>
                </a:solidFill>
              </a:rPr>
              <a:t>ӫ</a:t>
            </a:r>
            <a:r>
              <a:rPr lang="en-US" sz="2000" b="1" dirty="0">
                <a:solidFill>
                  <a:schemeClr val="bg1"/>
                </a:solidFill>
              </a:rPr>
              <a:t>n </a:t>
            </a:r>
            <a:r>
              <a:rPr lang="en-US" sz="2000" b="1" dirty="0" err="1" smtClean="0">
                <a:solidFill>
                  <a:schemeClr val="bg1"/>
                </a:solidFill>
              </a:rPr>
              <a:t>tuaj</a:t>
            </a:r>
            <a:r>
              <a:rPr lang="en-US" sz="2000" b="1" dirty="0" smtClean="0">
                <a:solidFill>
                  <a:schemeClr val="bg1"/>
                </a:solidFill>
              </a:rPr>
              <a:t>?!</a:t>
            </a:r>
            <a:endParaRPr lang="en-US" sz="2000" i="1" dirty="0">
              <a:solidFill>
                <a:schemeClr val="bg1"/>
              </a:solidFill>
            </a:endParaRPr>
          </a:p>
          <a:p>
            <a:r>
              <a:rPr lang="en-US" sz="1600" dirty="0"/>
              <a:t> </a:t>
            </a:r>
          </a:p>
          <a:p>
            <a:endParaRPr lang="en-US" sz="1600" dirty="0"/>
          </a:p>
        </p:txBody>
      </p:sp>
      <p:sp>
        <p:nvSpPr>
          <p:cNvPr id="5" name="TextBox 4"/>
          <p:cNvSpPr txBox="1"/>
          <p:nvPr/>
        </p:nvSpPr>
        <p:spPr>
          <a:xfrm>
            <a:off x="304800" y="1295400"/>
            <a:ext cx="6324600" cy="8079135"/>
          </a:xfrm>
          <a:prstGeom prst="rect">
            <a:avLst/>
          </a:prstGeom>
          <a:solidFill>
            <a:schemeClr val="accent6">
              <a:lumMod val="20000"/>
              <a:lumOff val="80000"/>
            </a:schemeClr>
          </a:solidFill>
        </p:spPr>
        <p:txBody>
          <a:bodyPr wrap="square" rtlCol="0">
            <a:spAutoFit/>
          </a:bodyPr>
          <a:lstStyle/>
          <a:p>
            <a:r>
              <a:rPr lang="en-US" sz="1300" dirty="0"/>
              <a:t>Sa </a:t>
            </a:r>
            <a:r>
              <a:rPr lang="en-US" sz="1300" dirty="0" err="1"/>
              <a:t>i</a:t>
            </a:r>
            <a:r>
              <a:rPr lang="en-US" sz="1300" dirty="0"/>
              <a:t> p</a:t>
            </a:r>
            <a:r>
              <a:rPr lang="az-Cyrl-AZ" sz="1300" dirty="0"/>
              <a:t>ӫ</a:t>
            </a:r>
            <a:r>
              <a:rPr lang="en-US" sz="1300" dirty="0" err="1"/>
              <a:t>rket</a:t>
            </a:r>
            <a:r>
              <a:rPr lang="en-US" sz="1300" dirty="0"/>
              <a:t> </a:t>
            </a:r>
            <a:r>
              <a:rPr lang="en-US" sz="1300" dirty="0" err="1"/>
              <a:t>ambientit</a:t>
            </a:r>
            <a:r>
              <a:rPr lang="en-US" sz="1300" dirty="0"/>
              <a:t> </a:t>
            </a:r>
            <a:r>
              <a:rPr lang="en-US" sz="1300" dirty="0" err="1"/>
              <a:t>shkollor</a:t>
            </a:r>
            <a:r>
              <a:rPr lang="en-US" sz="1300" dirty="0"/>
              <a:t> </a:t>
            </a:r>
            <a:r>
              <a:rPr lang="en-US" sz="1300" dirty="0" err="1"/>
              <a:t>dhe</a:t>
            </a:r>
            <a:r>
              <a:rPr lang="en-US" sz="1300" dirty="0"/>
              <a:t> </a:t>
            </a:r>
            <a:r>
              <a:rPr lang="en-US" sz="1300" dirty="0" err="1" smtClean="0"/>
              <a:t>hapsirës</a:t>
            </a:r>
            <a:r>
              <a:rPr lang="en-US" sz="1300" dirty="0" smtClean="0"/>
              <a:t> </a:t>
            </a:r>
            <a:r>
              <a:rPr lang="en-US" sz="1300" dirty="0" err="1"/>
              <a:t>ku</a:t>
            </a:r>
            <a:r>
              <a:rPr lang="en-US" sz="1300" dirty="0"/>
              <a:t> ne e </a:t>
            </a:r>
            <a:r>
              <a:rPr lang="en-US" sz="1300" dirty="0" err="1"/>
              <a:t>zhvillojm</a:t>
            </a:r>
            <a:r>
              <a:rPr lang="az-Cyrl-AZ" sz="1300" dirty="0"/>
              <a:t>ӫ </a:t>
            </a:r>
            <a:r>
              <a:rPr lang="en-US" sz="1300" dirty="0"/>
              <a:t>m</a:t>
            </a:r>
            <a:r>
              <a:rPr lang="az-Cyrl-AZ" sz="1300" dirty="0"/>
              <a:t>ӫ</a:t>
            </a:r>
            <a:r>
              <a:rPr lang="en-US" sz="1300" dirty="0" err="1"/>
              <a:t>simin</a:t>
            </a:r>
            <a:r>
              <a:rPr lang="en-US" sz="1300" dirty="0"/>
              <a:t> </a:t>
            </a:r>
            <a:r>
              <a:rPr lang="az-Cyrl-AZ" sz="1300" dirty="0"/>
              <a:t>ӫ</a:t>
            </a:r>
            <a:r>
              <a:rPr lang="en-US" sz="1300" dirty="0" err="1"/>
              <a:t>sht</a:t>
            </a:r>
            <a:r>
              <a:rPr lang="az-Cyrl-AZ" sz="1300" dirty="0"/>
              <a:t>ӫ </a:t>
            </a:r>
            <a:r>
              <a:rPr lang="en-US" sz="1300" dirty="0" err="1"/>
              <a:t>shum</a:t>
            </a:r>
            <a:r>
              <a:rPr lang="az-Cyrl-AZ" sz="1300" dirty="0"/>
              <a:t>ӫ </a:t>
            </a:r>
            <a:r>
              <a:rPr lang="en-US" sz="1300" dirty="0" err="1"/>
              <a:t>mir</a:t>
            </a:r>
            <a:r>
              <a:rPr lang="az-Cyrl-AZ" sz="1300" dirty="0"/>
              <a:t>ӫ.</a:t>
            </a:r>
          </a:p>
          <a:p>
            <a:r>
              <a:rPr lang="en-US" sz="1300" dirty="0" err="1"/>
              <a:t>Ndryshimet</a:t>
            </a:r>
            <a:r>
              <a:rPr lang="en-US" sz="1300" dirty="0"/>
              <a:t> </a:t>
            </a:r>
            <a:r>
              <a:rPr lang="en-US" sz="1300" dirty="0" err="1"/>
              <a:t>duhet</a:t>
            </a:r>
            <a:r>
              <a:rPr lang="en-US" sz="1300" dirty="0"/>
              <a:t> t</a:t>
            </a:r>
            <a:r>
              <a:rPr lang="az-Cyrl-AZ" sz="1300" dirty="0"/>
              <a:t>ӫ </a:t>
            </a:r>
            <a:r>
              <a:rPr lang="en-US" sz="1300" dirty="0" err="1"/>
              <a:t>jen</a:t>
            </a:r>
            <a:r>
              <a:rPr lang="az-Cyrl-AZ" sz="1300" dirty="0"/>
              <a:t>ӫ, </a:t>
            </a:r>
            <a:r>
              <a:rPr lang="en-US" sz="1300" dirty="0" err="1"/>
              <a:t>por</a:t>
            </a:r>
            <a:r>
              <a:rPr lang="en-US" sz="1300" dirty="0"/>
              <a:t> </a:t>
            </a:r>
            <a:r>
              <a:rPr lang="en-US" sz="1300" dirty="0" err="1"/>
              <a:t>ndryshimi</a:t>
            </a:r>
            <a:r>
              <a:rPr lang="en-US" sz="1300" dirty="0"/>
              <a:t> </a:t>
            </a:r>
            <a:r>
              <a:rPr lang="en-US" sz="1300" dirty="0" err="1" smtClean="0"/>
              <a:t>gjithmonë</a:t>
            </a:r>
            <a:r>
              <a:rPr lang="en-US" sz="1300" dirty="0" smtClean="0"/>
              <a:t> </a:t>
            </a:r>
            <a:r>
              <a:rPr lang="en-US" sz="1300" dirty="0" err="1"/>
              <a:t>duhet</a:t>
            </a:r>
            <a:r>
              <a:rPr lang="en-US" sz="1300" dirty="0"/>
              <a:t> t</a:t>
            </a:r>
            <a:r>
              <a:rPr lang="az-Cyrl-AZ" sz="1300" dirty="0"/>
              <a:t>ӫ </a:t>
            </a:r>
            <a:r>
              <a:rPr lang="en-US" sz="1300" dirty="0" err="1"/>
              <a:t>filloj</a:t>
            </a:r>
            <a:r>
              <a:rPr lang="az-Cyrl-AZ" sz="1300" dirty="0"/>
              <a:t>ӫ </a:t>
            </a:r>
            <a:r>
              <a:rPr lang="en-US" sz="1300" dirty="0" err="1"/>
              <a:t>nga</a:t>
            </a:r>
            <a:r>
              <a:rPr lang="en-US" sz="1300" dirty="0"/>
              <a:t> </a:t>
            </a:r>
            <a:r>
              <a:rPr lang="en-US" sz="1300" dirty="0" err="1"/>
              <a:t>vetja</a:t>
            </a:r>
            <a:r>
              <a:rPr lang="en-US" sz="1300" dirty="0"/>
              <a:t>.</a:t>
            </a:r>
          </a:p>
          <a:p>
            <a:r>
              <a:rPr lang="en-US" sz="1300" dirty="0" err="1"/>
              <a:t>Gj</a:t>
            </a:r>
            <a:r>
              <a:rPr lang="az-Cyrl-AZ" sz="1300" dirty="0"/>
              <a:t>ӫ</a:t>
            </a:r>
            <a:r>
              <a:rPr lang="en-US" sz="1300" dirty="0"/>
              <a:t>rat q</a:t>
            </a:r>
            <a:r>
              <a:rPr lang="az-Cyrl-AZ" sz="1300" dirty="0"/>
              <a:t>ӫ </a:t>
            </a:r>
            <a:r>
              <a:rPr lang="en-US" sz="1300" dirty="0" err="1"/>
              <a:t>duhet</a:t>
            </a:r>
            <a:r>
              <a:rPr lang="en-US" sz="1300" dirty="0"/>
              <a:t> t</a:t>
            </a:r>
            <a:r>
              <a:rPr lang="az-Cyrl-AZ" sz="1300" dirty="0"/>
              <a:t>ӫ </a:t>
            </a:r>
            <a:r>
              <a:rPr lang="en-US" sz="1300" dirty="0" err="1"/>
              <a:t>ndryshojn</a:t>
            </a:r>
            <a:r>
              <a:rPr lang="az-Cyrl-AZ" sz="1300" dirty="0"/>
              <a:t>ӫ </a:t>
            </a:r>
            <a:r>
              <a:rPr lang="en-US" sz="1300" dirty="0"/>
              <a:t>k</a:t>
            </a:r>
            <a:r>
              <a:rPr lang="az-Cyrl-AZ" sz="1300" dirty="0"/>
              <a:t>ӫ</a:t>
            </a:r>
            <a:r>
              <a:rPr lang="en-US" sz="1300" dirty="0" err="1"/>
              <a:t>tu</a:t>
            </a:r>
            <a:r>
              <a:rPr lang="en-US" sz="1300" dirty="0"/>
              <a:t> </a:t>
            </a:r>
            <a:r>
              <a:rPr lang="en-US" sz="1300" dirty="0" err="1"/>
              <a:t>jan</a:t>
            </a:r>
            <a:r>
              <a:rPr lang="az-Cyrl-AZ" sz="1300" dirty="0"/>
              <a:t>ӫ </a:t>
            </a:r>
            <a:r>
              <a:rPr lang="en-US" sz="1300" dirty="0"/>
              <a:t>t</a:t>
            </a:r>
            <a:r>
              <a:rPr lang="az-Cyrl-AZ" sz="1300" dirty="0"/>
              <a:t>ӫ </a:t>
            </a:r>
            <a:r>
              <a:rPr lang="en-US" sz="1300" dirty="0" err="1"/>
              <a:t>pakta</a:t>
            </a:r>
            <a:r>
              <a:rPr lang="en-US" sz="1300" dirty="0"/>
              <a:t>.</a:t>
            </a:r>
          </a:p>
          <a:p>
            <a:r>
              <a:rPr lang="en-US" sz="1300" dirty="0" err="1"/>
              <a:t>Ajo</a:t>
            </a:r>
            <a:r>
              <a:rPr lang="en-US" sz="1300" dirty="0"/>
              <a:t> q</a:t>
            </a:r>
            <a:r>
              <a:rPr lang="az-Cyrl-AZ" sz="1300" dirty="0"/>
              <a:t>ӫ </a:t>
            </a:r>
            <a:r>
              <a:rPr lang="en-US" sz="1300" dirty="0" err="1"/>
              <a:t>duhet</a:t>
            </a:r>
            <a:r>
              <a:rPr lang="en-US" sz="1300" dirty="0"/>
              <a:t> t</a:t>
            </a:r>
            <a:r>
              <a:rPr lang="az-Cyrl-AZ" sz="1300" dirty="0"/>
              <a:t>ӫ </a:t>
            </a:r>
            <a:r>
              <a:rPr lang="en-US" sz="1300" dirty="0" err="1" smtClean="0"/>
              <a:t>ndryshoj</a:t>
            </a:r>
            <a:r>
              <a:rPr lang="az-Cyrl-AZ" sz="1300" dirty="0" smtClean="0"/>
              <a:t> </a:t>
            </a:r>
            <a:r>
              <a:rPr lang="az-Cyrl-AZ" sz="1300" dirty="0"/>
              <a:t>ӫ</a:t>
            </a:r>
            <a:r>
              <a:rPr lang="en-US" sz="1300" dirty="0" err="1"/>
              <a:t>sht</a:t>
            </a:r>
            <a:r>
              <a:rPr lang="az-Cyrl-AZ" sz="1300" dirty="0"/>
              <a:t>ӫ </a:t>
            </a:r>
            <a:r>
              <a:rPr lang="en-US" sz="1300" dirty="0" err="1"/>
              <a:t>biblioteka</a:t>
            </a:r>
            <a:r>
              <a:rPr lang="en-US" sz="1300" dirty="0"/>
              <a:t> e </a:t>
            </a:r>
            <a:r>
              <a:rPr lang="en-US" sz="1300" dirty="0" err="1"/>
              <a:t>shkoll</a:t>
            </a:r>
            <a:r>
              <a:rPr lang="az-Cyrl-AZ" sz="1300" dirty="0"/>
              <a:t>ӫ</a:t>
            </a:r>
            <a:r>
              <a:rPr lang="en-US" sz="1300" dirty="0"/>
              <a:t>s, e </a:t>
            </a:r>
            <a:r>
              <a:rPr lang="en-US" sz="1300" dirty="0" err="1"/>
              <a:t>cila</a:t>
            </a:r>
            <a:r>
              <a:rPr lang="en-US" sz="1300" dirty="0"/>
              <a:t> </a:t>
            </a:r>
            <a:r>
              <a:rPr lang="en-US" sz="1300" dirty="0" err="1"/>
              <a:t>duhet</a:t>
            </a:r>
            <a:r>
              <a:rPr lang="en-US" sz="1300" dirty="0"/>
              <a:t> t</a:t>
            </a:r>
            <a:r>
              <a:rPr lang="az-Cyrl-AZ" sz="1300" dirty="0"/>
              <a:t>ӫ </a:t>
            </a:r>
            <a:r>
              <a:rPr lang="en-US" sz="1300" dirty="0" err="1" smtClean="0"/>
              <a:t>punoj</a:t>
            </a:r>
            <a:r>
              <a:rPr lang="az-Cyrl-AZ" sz="1300" dirty="0" smtClean="0"/>
              <a:t> </a:t>
            </a:r>
            <a:r>
              <a:rPr lang="en-US" sz="1300" dirty="0" err="1"/>
              <a:t>edhe</a:t>
            </a:r>
            <a:r>
              <a:rPr lang="en-US" sz="1300" dirty="0"/>
              <a:t> </a:t>
            </a:r>
            <a:r>
              <a:rPr lang="en-US" sz="1300" dirty="0" err="1"/>
              <a:t>gjat</a:t>
            </a:r>
            <a:r>
              <a:rPr lang="az-Cyrl-AZ" sz="1300" dirty="0"/>
              <a:t>ӫ </a:t>
            </a:r>
            <a:r>
              <a:rPr lang="en-US" sz="1300" dirty="0"/>
              <a:t>or</a:t>
            </a:r>
            <a:r>
              <a:rPr lang="az-Cyrl-AZ" sz="1300" dirty="0"/>
              <a:t>ӫ</a:t>
            </a:r>
            <a:r>
              <a:rPr lang="en-US" sz="1300" dirty="0" err="1"/>
              <a:t>ve</a:t>
            </a:r>
            <a:r>
              <a:rPr lang="en-US" sz="1300" dirty="0"/>
              <a:t> t</a:t>
            </a:r>
            <a:r>
              <a:rPr lang="az-Cyrl-AZ" sz="1300" dirty="0"/>
              <a:t>ӫ </a:t>
            </a:r>
            <a:r>
              <a:rPr lang="en-US" sz="1300" dirty="0"/>
              <a:t>m</a:t>
            </a:r>
            <a:r>
              <a:rPr lang="az-Cyrl-AZ" sz="1300" dirty="0"/>
              <a:t>ӫ</a:t>
            </a:r>
            <a:r>
              <a:rPr lang="en-US" sz="1300" dirty="0" err="1"/>
              <a:t>simit</a:t>
            </a:r>
            <a:r>
              <a:rPr lang="en-US" sz="1300" dirty="0"/>
              <a:t> </a:t>
            </a:r>
            <a:r>
              <a:rPr lang="en-US" sz="1300" dirty="0" err="1"/>
              <a:t>dhe</a:t>
            </a:r>
            <a:r>
              <a:rPr lang="en-US" sz="1300" dirty="0"/>
              <a:t> </a:t>
            </a:r>
            <a:r>
              <a:rPr lang="en-US" sz="1300" dirty="0" err="1"/>
              <a:t>duhet</a:t>
            </a:r>
            <a:r>
              <a:rPr lang="en-US" sz="1300" dirty="0"/>
              <a:t> t</a:t>
            </a:r>
            <a:r>
              <a:rPr lang="az-Cyrl-AZ" sz="1300" dirty="0"/>
              <a:t>ӫ </a:t>
            </a:r>
            <a:r>
              <a:rPr lang="en-US" sz="1300" dirty="0"/>
              <a:t>jet</a:t>
            </a:r>
            <a:r>
              <a:rPr lang="az-Cyrl-AZ" sz="1300" dirty="0"/>
              <a:t>ӫ </a:t>
            </a:r>
            <a:r>
              <a:rPr lang="en-US" sz="1300" dirty="0" err="1"/>
              <a:t>dikush</a:t>
            </a:r>
            <a:r>
              <a:rPr lang="en-US" sz="1300" dirty="0"/>
              <a:t>  q</a:t>
            </a:r>
            <a:r>
              <a:rPr lang="az-Cyrl-AZ" sz="1300" dirty="0"/>
              <a:t>ӫ </a:t>
            </a:r>
            <a:r>
              <a:rPr lang="en-US" sz="1300" dirty="0" err="1"/>
              <a:t>merret</a:t>
            </a:r>
            <a:r>
              <a:rPr lang="en-US" sz="1300" dirty="0"/>
              <a:t> </a:t>
            </a:r>
            <a:r>
              <a:rPr lang="en-US" sz="1300" dirty="0" err="1"/>
              <a:t>rregullisht</a:t>
            </a:r>
            <a:r>
              <a:rPr lang="en-US" sz="1300" dirty="0"/>
              <a:t> me t</a:t>
            </a:r>
            <a:r>
              <a:rPr lang="az-Cyrl-AZ" sz="1300" dirty="0" smtClean="0"/>
              <a:t>ӫ</a:t>
            </a:r>
            <a:r>
              <a:rPr lang="en-US" sz="1300" dirty="0" smtClean="0"/>
              <a:t>.</a:t>
            </a:r>
            <a:endParaRPr lang="en-US" sz="1300" dirty="0"/>
          </a:p>
          <a:p>
            <a:pPr algn="r"/>
            <a:r>
              <a:rPr lang="en-US" sz="1400" b="1" i="1" dirty="0" err="1"/>
              <a:t>Sheribane</a:t>
            </a:r>
            <a:r>
              <a:rPr lang="en-US" sz="1400" b="1" i="1" dirty="0"/>
              <a:t> </a:t>
            </a:r>
            <a:r>
              <a:rPr lang="en-US" sz="1400" b="1" i="1" dirty="0" err="1"/>
              <a:t>Muarremi</a:t>
            </a:r>
            <a:endParaRPr lang="en-US" sz="1400" i="1" dirty="0"/>
          </a:p>
          <a:p>
            <a:r>
              <a:rPr lang="en-US" sz="1300" b="1" dirty="0"/>
              <a:t> </a:t>
            </a:r>
            <a:endParaRPr lang="en-US" sz="1300" dirty="0"/>
          </a:p>
          <a:p>
            <a:r>
              <a:rPr lang="en-US" sz="1300" dirty="0"/>
              <a:t>N</a:t>
            </a:r>
            <a:r>
              <a:rPr lang="az-Cyrl-AZ" sz="1300" dirty="0"/>
              <a:t>ӫ </a:t>
            </a:r>
            <a:r>
              <a:rPr lang="en-US" sz="1300" dirty="0" err="1"/>
              <a:t>shkoll</a:t>
            </a:r>
            <a:r>
              <a:rPr lang="az-Cyrl-AZ" sz="1300" dirty="0"/>
              <a:t>ӫ</a:t>
            </a:r>
            <a:r>
              <a:rPr lang="en-US" sz="1300" dirty="0"/>
              <a:t>n ton</a:t>
            </a:r>
            <a:r>
              <a:rPr lang="az-Cyrl-AZ" sz="1300" dirty="0"/>
              <a:t>ӫ ӫ</a:t>
            </a:r>
            <a:r>
              <a:rPr lang="en-US" sz="1300" dirty="0" err="1"/>
              <a:t>sht</a:t>
            </a:r>
            <a:r>
              <a:rPr lang="az-Cyrl-AZ" sz="1300" dirty="0"/>
              <a:t>ӫ </a:t>
            </a:r>
            <a:r>
              <a:rPr lang="en-US" sz="1300" dirty="0" err="1"/>
              <a:t>investuar</a:t>
            </a:r>
            <a:r>
              <a:rPr lang="en-US" sz="1300" dirty="0"/>
              <a:t> </a:t>
            </a:r>
            <a:r>
              <a:rPr lang="en-US" sz="1300" dirty="0" err="1"/>
              <a:t>shum</a:t>
            </a:r>
            <a:r>
              <a:rPr lang="az-Cyrl-AZ" sz="1300" dirty="0"/>
              <a:t>ӫ </a:t>
            </a:r>
            <a:r>
              <a:rPr lang="en-US" sz="1300" dirty="0"/>
              <a:t>q</a:t>
            </a:r>
            <a:r>
              <a:rPr lang="az-Cyrl-AZ" sz="1300" dirty="0"/>
              <a:t>ӫ </a:t>
            </a:r>
            <a:r>
              <a:rPr lang="en-US" sz="1300" dirty="0"/>
              <a:t>t</a:t>
            </a:r>
            <a:r>
              <a:rPr lang="az-Cyrl-AZ" sz="1300" dirty="0"/>
              <a:t>ӫ </a:t>
            </a:r>
            <a:r>
              <a:rPr lang="en-US" sz="1300" dirty="0" err="1"/>
              <a:t>kemi</a:t>
            </a:r>
            <a:r>
              <a:rPr lang="en-US" sz="1300" dirty="0"/>
              <a:t> </a:t>
            </a:r>
            <a:r>
              <a:rPr lang="en-US" sz="1300" dirty="0" err="1"/>
              <a:t>kushte</a:t>
            </a:r>
            <a:r>
              <a:rPr lang="en-US" sz="1300" dirty="0"/>
              <a:t> t</a:t>
            </a:r>
            <a:r>
              <a:rPr lang="az-Cyrl-AZ" sz="1300" dirty="0"/>
              <a:t>ӫ </a:t>
            </a:r>
            <a:r>
              <a:rPr lang="en-US" sz="1300" dirty="0" err="1"/>
              <a:t>mira</a:t>
            </a:r>
            <a:r>
              <a:rPr lang="en-US" sz="1300" dirty="0"/>
              <a:t> me q</a:t>
            </a:r>
            <a:r>
              <a:rPr lang="az-Cyrl-AZ" sz="1300" dirty="0"/>
              <a:t>ӫ</a:t>
            </a:r>
            <a:r>
              <a:rPr lang="en-US" sz="1300" dirty="0" err="1"/>
              <a:t>llim</a:t>
            </a:r>
            <a:r>
              <a:rPr lang="en-US" sz="1300" dirty="0"/>
              <a:t> q</a:t>
            </a:r>
            <a:r>
              <a:rPr lang="az-Cyrl-AZ" sz="1300" dirty="0"/>
              <a:t>ӫ </a:t>
            </a:r>
            <a:r>
              <a:rPr lang="en-US" sz="1300" dirty="0" err="1"/>
              <a:t>arsimimi</a:t>
            </a:r>
            <a:r>
              <a:rPr lang="en-US" sz="1300" dirty="0"/>
              <a:t> t</a:t>
            </a:r>
            <a:r>
              <a:rPr lang="az-Cyrl-AZ" sz="1300" dirty="0"/>
              <a:t>ӫ </a:t>
            </a:r>
            <a:r>
              <a:rPr lang="en-US" sz="1300" dirty="0"/>
              <a:t>jet</a:t>
            </a:r>
            <a:r>
              <a:rPr lang="az-Cyrl-AZ" sz="1300" dirty="0"/>
              <a:t>ӫ </a:t>
            </a:r>
            <a:r>
              <a:rPr lang="en-US" sz="1300" dirty="0"/>
              <a:t>m</a:t>
            </a:r>
            <a:r>
              <a:rPr lang="az-Cyrl-AZ" sz="1300" dirty="0"/>
              <a:t>ӫ </a:t>
            </a:r>
            <a:r>
              <a:rPr lang="en-US" sz="1300" dirty="0" err="1"/>
              <a:t>i</a:t>
            </a:r>
            <a:r>
              <a:rPr lang="en-US" sz="1300" dirty="0"/>
              <a:t> </a:t>
            </a:r>
            <a:r>
              <a:rPr lang="en-US" sz="1300" dirty="0" err="1"/>
              <a:t>lart</a:t>
            </a:r>
            <a:r>
              <a:rPr lang="az-Cyrl-AZ" sz="1300" dirty="0"/>
              <a:t>ӫ, </a:t>
            </a:r>
            <a:r>
              <a:rPr lang="en-US" sz="1300" dirty="0"/>
              <a:t>un</a:t>
            </a:r>
            <a:r>
              <a:rPr lang="az-Cyrl-AZ" sz="1300" dirty="0"/>
              <a:t>ӫ </a:t>
            </a:r>
            <a:r>
              <a:rPr lang="en-US" sz="1300" dirty="0" err="1"/>
              <a:t>nuk</a:t>
            </a:r>
            <a:r>
              <a:rPr lang="en-US" sz="1300" dirty="0"/>
              <a:t> do t</a:t>
            </a:r>
            <a:r>
              <a:rPr lang="az-Cyrl-AZ" sz="1300" dirty="0"/>
              <a:t>ӫ </a:t>
            </a:r>
            <a:r>
              <a:rPr lang="en-US" sz="1300" dirty="0" err="1"/>
              <a:t>ndalem</a:t>
            </a:r>
            <a:r>
              <a:rPr lang="en-US" sz="1300" dirty="0"/>
              <a:t> </a:t>
            </a:r>
            <a:r>
              <a:rPr lang="en-US" sz="1300" dirty="0" err="1" smtClean="0"/>
              <a:t>te</a:t>
            </a:r>
            <a:r>
              <a:rPr lang="en-US" sz="1300" dirty="0" smtClean="0"/>
              <a:t> </a:t>
            </a:r>
            <a:r>
              <a:rPr lang="en-US" sz="1300" dirty="0" err="1" smtClean="0"/>
              <a:t>ana</a:t>
            </a:r>
            <a:r>
              <a:rPr lang="en-US" sz="1300" dirty="0" smtClean="0"/>
              <a:t> </a:t>
            </a:r>
            <a:r>
              <a:rPr lang="en-US" sz="1300" dirty="0" err="1" smtClean="0"/>
              <a:t>materiale</a:t>
            </a:r>
            <a:r>
              <a:rPr lang="en-US" sz="1300" dirty="0" smtClean="0"/>
              <a:t>, </a:t>
            </a:r>
            <a:r>
              <a:rPr lang="en-US" sz="1300" dirty="0" err="1"/>
              <a:t>por</a:t>
            </a:r>
            <a:r>
              <a:rPr lang="en-US" sz="1300" dirty="0"/>
              <a:t> do t</a:t>
            </a:r>
            <a:r>
              <a:rPr lang="az-Cyrl-AZ" sz="1300" dirty="0"/>
              <a:t>ӫ </a:t>
            </a:r>
            <a:r>
              <a:rPr lang="en-US" sz="1300" dirty="0" err="1"/>
              <a:t>ndalem</a:t>
            </a:r>
            <a:r>
              <a:rPr lang="en-US" sz="1300" dirty="0"/>
              <a:t> </a:t>
            </a:r>
            <a:r>
              <a:rPr lang="en-US" sz="1300" dirty="0" err="1"/>
              <a:t>te</a:t>
            </a:r>
            <a:r>
              <a:rPr lang="en-US" sz="1300" dirty="0"/>
              <a:t> m</a:t>
            </a:r>
            <a:r>
              <a:rPr lang="az-Cyrl-AZ" sz="1300" dirty="0"/>
              <a:t>ӫ</a:t>
            </a:r>
            <a:r>
              <a:rPr lang="en-US" sz="1300" dirty="0" err="1"/>
              <a:t>nyra</a:t>
            </a:r>
            <a:r>
              <a:rPr lang="en-US" sz="1300" dirty="0"/>
              <a:t> e </a:t>
            </a:r>
            <a:r>
              <a:rPr lang="en-US" sz="1300" dirty="0" err="1"/>
              <a:t>sjelljes</a:t>
            </a:r>
            <a:r>
              <a:rPr lang="en-US" sz="1300" dirty="0"/>
              <a:t>, </a:t>
            </a:r>
            <a:r>
              <a:rPr lang="en-US" sz="1300" dirty="0" err="1"/>
              <a:t>civilizimi</a:t>
            </a:r>
            <a:r>
              <a:rPr lang="en-US" sz="1300" dirty="0"/>
              <a:t> </a:t>
            </a:r>
            <a:r>
              <a:rPr lang="en-US" sz="1300" dirty="0" err="1"/>
              <a:t>shoq</a:t>
            </a:r>
            <a:r>
              <a:rPr lang="az-Cyrl-AZ" sz="1300" dirty="0"/>
              <a:t>ӫ</a:t>
            </a:r>
            <a:r>
              <a:rPr lang="en-US" sz="1300" dirty="0" err="1"/>
              <a:t>ror</a:t>
            </a:r>
            <a:r>
              <a:rPr lang="en-US" sz="1300" dirty="0"/>
              <a:t> </a:t>
            </a:r>
            <a:r>
              <a:rPr lang="en-US" sz="1300" dirty="0" smtClean="0"/>
              <a:t>, </a:t>
            </a:r>
            <a:r>
              <a:rPr lang="en-US" sz="1300" dirty="0" err="1" smtClean="0"/>
              <a:t>metodat</a:t>
            </a:r>
            <a:r>
              <a:rPr lang="en-US" sz="1300" dirty="0" smtClean="0"/>
              <a:t> </a:t>
            </a:r>
            <a:r>
              <a:rPr lang="en-US" sz="1300" dirty="0"/>
              <a:t>e </a:t>
            </a:r>
            <a:r>
              <a:rPr lang="en-US" sz="1300" dirty="0" err="1"/>
              <a:t>komunikimit</a:t>
            </a:r>
            <a:r>
              <a:rPr lang="en-US" sz="1300" dirty="0"/>
              <a:t> </a:t>
            </a:r>
            <a:r>
              <a:rPr lang="en-US" sz="1300" dirty="0" err="1" smtClean="0"/>
              <a:t>reciprok</a:t>
            </a:r>
            <a:r>
              <a:rPr lang="az-Cyrl-AZ" sz="1300" dirty="0" smtClean="0"/>
              <a:t>.</a:t>
            </a:r>
            <a:endParaRPr lang="az-Cyrl-AZ" sz="1300" dirty="0"/>
          </a:p>
          <a:p>
            <a:r>
              <a:rPr lang="en-US" sz="1300" dirty="0"/>
              <a:t>T</a:t>
            </a:r>
            <a:r>
              <a:rPr lang="az-Cyrl-AZ" sz="1300" dirty="0"/>
              <a:t>ӫ </a:t>
            </a:r>
            <a:r>
              <a:rPr lang="en-US" sz="1300" dirty="0" err="1"/>
              <a:t>parandalohet</a:t>
            </a:r>
            <a:r>
              <a:rPr lang="en-US" sz="1300" dirty="0"/>
              <a:t> </a:t>
            </a:r>
            <a:r>
              <a:rPr lang="en-US" sz="1300" dirty="0" err="1"/>
              <a:t>bullizmi</a:t>
            </a:r>
            <a:r>
              <a:rPr lang="en-US" sz="1300" dirty="0"/>
              <a:t> </a:t>
            </a:r>
            <a:r>
              <a:rPr lang="en-US" sz="1300" dirty="0" err="1"/>
              <a:t>nj</a:t>
            </a:r>
            <a:r>
              <a:rPr lang="az-Cyrl-AZ" sz="1300" dirty="0"/>
              <a:t>ӫ</a:t>
            </a:r>
            <a:r>
              <a:rPr lang="en-US" sz="1300" dirty="0"/>
              <a:t>her</a:t>
            </a:r>
            <a:r>
              <a:rPr lang="az-Cyrl-AZ" sz="1300" dirty="0"/>
              <a:t>ӫ </a:t>
            </a:r>
            <a:r>
              <a:rPr lang="en-US" sz="1300" dirty="0"/>
              <a:t>e p</a:t>
            </a:r>
            <a:r>
              <a:rPr lang="az-Cyrl-AZ" sz="1300" dirty="0"/>
              <a:t>ӫ</a:t>
            </a:r>
            <a:r>
              <a:rPr lang="en-US" sz="1300" dirty="0" err="1" smtClean="0"/>
              <a:t>rgjithmonë</a:t>
            </a:r>
            <a:r>
              <a:rPr lang="en-US" sz="1300" dirty="0" smtClean="0"/>
              <a:t> </a:t>
            </a:r>
            <a:r>
              <a:rPr lang="en-US" sz="1300" dirty="0"/>
              <a:t>t</a:t>
            </a:r>
            <a:r>
              <a:rPr lang="az-Cyrl-AZ" sz="1300" dirty="0"/>
              <a:t>ӫ </a:t>
            </a:r>
            <a:r>
              <a:rPr lang="en-US" sz="1300" dirty="0" err="1"/>
              <a:t>edukohen</a:t>
            </a:r>
            <a:r>
              <a:rPr lang="en-US" sz="1300" dirty="0"/>
              <a:t> </a:t>
            </a:r>
            <a:r>
              <a:rPr lang="en-US" sz="1300" dirty="0" err="1"/>
              <a:t>nx</a:t>
            </a:r>
            <a:r>
              <a:rPr lang="az-Cyrl-AZ" sz="1300" dirty="0"/>
              <a:t>ӫ</a:t>
            </a:r>
            <a:r>
              <a:rPr lang="en-US" sz="1300" dirty="0"/>
              <a:t>n</a:t>
            </a:r>
            <a:r>
              <a:rPr lang="az-Cyrl-AZ" sz="1300" dirty="0"/>
              <a:t>ӫ</a:t>
            </a:r>
            <a:r>
              <a:rPr lang="en-US" sz="1300" dirty="0"/>
              <a:t>sit me </a:t>
            </a:r>
            <a:r>
              <a:rPr lang="en-US" sz="1300" dirty="0" err="1"/>
              <a:t>virtyte</a:t>
            </a:r>
            <a:r>
              <a:rPr lang="en-US" sz="1300" dirty="0"/>
              <a:t> t</a:t>
            </a:r>
            <a:r>
              <a:rPr lang="az-Cyrl-AZ" sz="1300" dirty="0"/>
              <a:t>ӫ </a:t>
            </a:r>
            <a:r>
              <a:rPr lang="en-US" sz="1300" dirty="0" err="1"/>
              <a:t>larta</a:t>
            </a:r>
            <a:r>
              <a:rPr lang="en-US" sz="1300" dirty="0"/>
              <a:t> e </a:t>
            </a:r>
            <a:r>
              <a:rPr lang="en-US" sz="1300" dirty="0" err="1"/>
              <a:t>jo</a:t>
            </a:r>
            <a:r>
              <a:rPr lang="en-US" sz="1300" dirty="0"/>
              <a:t> t</a:t>
            </a:r>
            <a:r>
              <a:rPr lang="az-Cyrl-AZ" sz="1300" dirty="0"/>
              <a:t>ӫ </a:t>
            </a:r>
            <a:r>
              <a:rPr lang="en-US" sz="1300" dirty="0" err="1"/>
              <a:t>kund</a:t>
            </a:r>
            <a:r>
              <a:rPr lang="az-Cyrl-AZ" sz="1300" dirty="0"/>
              <a:t>ӫ</a:t>
            </a:r>
            <a:r>
              <a:rPr lang="en-US" sz="1300" dirty="0" err="1"/>
              <a:t>rta</a:t>
            </a:r>
            <a:r>
              <a:rPr lang="en-US" sz="1300" dirty="0"/>
              <a:t>.</a:t>
            </a:r>
          </a:p>
          <a:p>
            <a:r>
              <a:rPr lang="en-US" sz="1300" dirty="0" err="1"/>
              <a:t>Nuk</a:t>
            </a:r>
            <a:r>
              <a:rPr lang="en-US" sz="1300" dirty="0"/>
              <a:t> </a:t>
            </a:r>
            <a:r>
              <a:rPr lang="en-US" sz="1300" dirty="0" err="1"/>
              <a:t>i</a:t>
            </a:r>
            <a:r>
              <a:rPr lang="en-US" sz="1300" dirty="0"/>
              <a:t> p</a:t>
            </a:r>
            <a:r>
              <a:rPr lang="az-Cyrl-AZ" sz="1300" dirty="0"/>
              <a:t>ӫ</a:t>
            </a:r>
            <a:r>
              <a:rPr lang="en-US" sz="1300" dirty="0" err="1" smtClean="0"/>
              <a:t>rfshij</a:t>
            </a:r>
            <a:r>
              <a:rPr lang="en-US" sz="1300" dirty="0" smtClean="0"/>
              <a:t>  </a:t>
            </a:r>
            <a:r>
              <a:rPr lang="en-US" sz="1300" dirty="0"/>
              <a:t>t</a:t>
            </a:r>
            <a:r>
              <a:rPr lang="az-Cyrl-AZ" sz="1300" dirty="0"/>
              <a:t>ӫ </a:t>
            </a:r>
            <a:r>
              <a:rPr lang="en-US" sz="1300" dirty="0" err="1"/>
              <a:t>gjith</a:t>
            </a:r>
            <a:r>
              <a:rPr lang="az-Cyrl-AZ" sz="1300" dirty="0"/>
              <a:t>ӫ, </a:t>
            </a:r>
            <a:r>
              <a:rPr lang="en-US" sz="1300" dirty="0" err="1"/>
              <a:t>por</a:t>
            </a:r>
            <a:r>
              <a:rPr lang="en-US" sz="1300" dirty="0"/>
              <a:t> </a:t>
            </a:r>
            <a:r>
              <a:rPr lang="en-US" sz="1300" dirty="0" err="1"/>
              <a:t>nj</a:t>
            </a:r>
            <a:r>
              <a:rPr lang="az-Cyrl-AZ" sz="1300" dirty="0"/>
              <a:t>ӫ </a:t>
            </a:r>
            <a:r>
              <a:rPr lang="en-US" sz="1300" dirty="0"/>
              <a:t>moll</a:t>
            </a:r>
            <a:r>
              <a:rPr lang="az-Cyrl-AZ" sz="1300" dirty="0"/>
              <a:t>ӫ </a:t>
            </a:r>
            <a:r>
              <a:rPr lang="en-US" sz="1300" dirty="0"/>
              <a:t>e </a:t>
            </a:r>
            <a:r>
              <a:rPr lang="en-US" sz="1300" dirty="0" err="1"/>
              <a:t>kalbur</a:t>
            </a:r>
            <a:r>
              <a:rPr lang="en-US" sz="1300" dirty="0"/>
              <a:t> e </a:t>
            </a:r>
            <a:r>
              <a:rPr lang="en-US" sz="1300" dirty="0" err="1"/>
              <a:t>kalb</a:t>
            </a:r>
            <a:r>
              <a:rPr lang="az-Cyrl-AZ" sz="1300" dirty="0"/>
              <a:t>ӫ </a:t>
            </a:r>
            <a:r>
              <a:rPr lang="en-US" sz="1300" dirty="0" err="1"/>
              <a:t>gjith</a:t>
            </a:r>
            <a:r>
              <a:rPr lang="az-Cyrl-AZ" sz="1300" dirty="0"/>
              <a:t>ӫ </a:t>
            </a:r>
            <a:r>
              <a:rPr lang="en-US" sz="1300" dirty="0" err="1"/>
              <a:t>shport</a:t>
            </a:r>
            <a:r>
              <a:rPr lang="az-Cyrl-AZ" sz="1300" dirty="0"/>
              <a:t>ӫ</a:t>
            </a:r>
            <a:r>
              <a:rPr lang="en-US" sz="1300" dirty="0"/>
              <a:t>n!</a:t>
            </a:r>
          </a:p>
          <a:p>
            <a:pPr algn="r"/>
            <a:r>
              <a:rPr lang="en-US" sz="1200" i="1" dirty="0"/>
              <a:t> </a:t>
            </a:r>
            <a:r>
              <a:rPr lang="en-US" sz="1400" b="1" i="1" dirty="0" err="1"/>
              <a:t>Semra</a:t>
            </a:r>
            <a:r>
              <a:rPr lang="en-US" sz="1400" b="1" i="1" dirty="0"/>
              <a:t> Mustafa</a:t>
            </a:r>
            <a:endParaRPr lang="en-US" sz="1400" i="1" dirty="0"/>
          </a:p>
          <a:p>
            <a:pPr algn="r"/>
            <a:r>
              <a:rPr lang="en-US" sz="1300" dirty="0"/>
              <a:t> </a:t>
            </a:r>
          </a:p>
          <a:p>
            <a:r>
              <a:rPr lang="en-US" sz="1300" dirty="0"/>
              <a:t>Si </a:t>
            </a:r>
            <a:r>
              <a:rPr lang="en-US" sz="1300" dirty="0" err="1"/>
              <a:t>nx</a:t>
            </a:r>
            <a:r>
              <a:rPr lang="az-Cyrl-AZ" sz="1300" dirty="0"/>
              <a:t>ӫ</a:t>
            </a:r>
            <a:r>
              <a:rPr lang="en-US" sz="1300" dirty="0"/>
              <a:t>n</a:t>
            </a:r>
            <a:r>
              <a:rPr lang="az-Cyrl-AZ" sz="1300" dirty="0"/>
              <a:t>ӫ</a:t>
            </a:r>
            <a:r>
              <a:rPr lang="en-US" sz="1300" dirty="0"/>
              <a:t>se e </a:t>
            </a:r>
            <a:r>
              <a:rPr lang="en-US" sz="1300" dirty="0" err="1"/>
              <a:t>vitit</a:t>
            </a:r>
            <a:r>
              <a:rPr lang="en-US" sz="1300" dirty="0"/>
              <a:t> t</a:t>
            </a:r>
            <a:r>
              <a:rPr lang="az-Cyrl-AZ" sz="1300" dirty="0"/>
              <a:t>ӫ </a:t>
            </a:r>
            <a:r>
              <a:rPr lang="en-US" sz="1300" dirty="0" err="1"/>
              <a:t>tret</a:t>
            </a:r>
            <a:r>
              <a:rPr lang="az-Cyrl-AZ" sz="1300" dirty="0"/>
              <a:t>ӫ </a:t>
            </a:r>
            <a:r>
              <a:rPr lang="en-US" sz="1300" dirty="0" err="1" smtClean="0"/>
              <a:t>mendoj</a:t>
            </a:r>
            <a:r>
              <a:rPr lang="az-Cyrl-AZ" sz="1300" dirty="0" smtClean="0"/>
              <a:t> </a:t>
            </a:r>
            <a:r>
              <a:rPr lang="en-US" sz="1300" dirty="0"/>
              <a:t>q</a:t>
            </a:r>
            <a:r>
              <a:rPr lang="az-Cyrl-AZ" sz="1300" dirty="0"/>
              <a:t>ӫ </a:t>
            </a:r>
            <a:r>
              <a:rPr lang="en-US" sz="1300" dirty="0" err="1"/>
              <a:t>shkoll</a:t>
            </a:r>
            <a:r>
              <a:rPr lang="az-Cyrl-AZ" sz="1300" dirty="0"/>
              <a:t>ӫ</a:t>
            </a:r>
            <a:r>
              <a:rPr lang="en-US" sz="1300" dirty="0"/>
              <a:t>s ton</a:t>
            </a:r>
            <a:r>
              <a:rPr lang="az-Cyrl-AZ" sz="1300" dirty="0"/>
              <a:t>ӫ </a:t>
            </a:r>
            <a:r>
              <a:rPr lang="en-US" sz="1300" dirty="0" err="1"/>
              <a:t>i</a:t>
            </a:r>
            <a:r>
              <a:rPr lang="en-US" sz="1300" dirty="0"/>
              <a:t> </a:t>
            </a:r>
            <a:r>
              <a:rPr lang="en-US" sz="1300" dirty="0" err="1"/>
              <a:t>nevojiten</a:t>
            </a:r>
            <a:r>
              <a:rPr lang="en-US" sz="1300" dirty="0"/>
              <a:t> </a:t>
            </a:r>
            <a:r>
              <a:rPr lang="en-US" sz="1300" dirty="0" err="1"/>
              <a:t>kabinete</a:t>
            </a:r>
            <a:r>
              <a:rPr lang="en-US" sz="1300" dirty="0"/>
              <a:t> p</a:t>
            </a:r>
            <a:r>
              <a:rPr lang="az-Cyrl-AZ" sz="1300" dirty="0"/>
              <a:t>ӫ</a:t>
            </a:r>
            <a:r>
              <a:rPr lang="en-US" sz="1300" dirty="0"/>
              <a:t>r l</a:t>
            </a:r>
            <a:r>
              <a:rPr lang="az-Cyrl-AZ" sz="1300" dirty="0"/>
              <a:t>ӫ</a:t>
            </a:r>
            <a:r>
              <a:rPr lang="en-US" sz="1300" dirty="0" err="1"/>
              <a:t>nd</a:t>
            </a:r>
            <a:r>
              <a:rPr lang="az-Cyrl-AZ" sz="1300" dirty="0"/>
              <a:t>ӫ </a:t>
            </a:r>
            <a:r>
              <a:rPr lang="en-US" sz="1300" dirty="0"/>
              <a:t>t</a:t>
            </a:r>
            <a:r>
              <a:rPr lang="az-Cyrl-AZ" sz="1300" dirty="0"/>
              <a:t>ӫ </a:t>
            </a:r>
            <a:r>
              <a:rPr lang="en-US" sz="1300" dirty="0" err="1" smtClean="0"/>
              <a:t>caktuara</a:t>
            </a:r>
            <a:r>
              <a:rPr lang="en-US" sz="1300" dirty="0" smtClean="0"/>
              <a:t>, </a:t>
            </a:r>
            <a:r>
              <a:rPr lang="en-US" sz="1300" dirty="0" err="1"/>
              <a:t>gjithashtu</a:t>
            </a:r>
            <a:r>
              <a:rPr lang="en-US" sz="1300" dirty="0"/>
              <a:t> </a:t>
            </a:r>
            <a:r>
              <a:rPr lang="en-US" sz="1300" dirty="0" err="1"/>
              <a:t>shpresojm</a:t>
            </a:r>
            <a:r>
              <a:rPr lang="az-Cyrl-AZ" sz="1300" dirty="0"/>
              <a:t>ӫ </a:t>
            </a:r>
            <a:r>
              <a:rPr lang="en-US" sz="1300" dirty="0"/>
              <a:t>q</a:t>
            </a:r>
            <a:r>
              <a:rPr lang="az-Cyrl-AZ" sz="1300" dirty="0"/>
              <a:t>ӫ </a:t>
            </a:r>
            <a:r>
              <a:rPr lang="en-US" sz="1300" dirty="0" err="1"/>
              <a:t>vitin</a:t>
            </a:r>
            <a:r>
              <a:rPr lang="en-US" sz="1300" dirty="0"/>
              <a:t> e </a:t>
            </a:r>
            <a:r>
              <a:rPr lang="en-US" sz="1300" dirty="0" err="1"/>
              <a:t>ardhsh</a:t>
            </a:r>
            <a:r>
              <a:rPr lang="az-Cyrl-AZ" sz="1300" dirty="0"/>
              <a:t>ӫ</a:t>
            </a:r>
            <a:r>
              <a:rPr lang="en-US" sz="1300" dirty="0"/>
              <a:t>m do </a:t>
            </a:r>
            <a:r>
              <a:rPr lang="en-US" sz="1300" dirty="0" err="1"/>
              <a:t>i</a:t>
            </a:r>
            <a:r>
              <a:rPr lang="en-US" sz="1300" dirty="0"/>
              <a:t> </a:t>
            </a:r>
            <a:r>
              <a:rPr lang="en-US" sz="1300" dirty="0" err="1"/>
              <a:t>posedojm</a:t>
            </a:r>
            <a:r>
              <a:rPr lang="az-Cyrl-AZ" sz="1300" dirty="0"/>
              <a:t>ӫ.</a:t>
            </a:r>
          </a:p>
          <a:p>
            <a:r>
              <a:rPr lang="en-US" sz="1300" dirty="0" err="1"/>
              <a:t>Dhe</a:t>
            </a:r>
            <a:r>
              <a:rPr lang="en-US" sz="1300" dirty="0"/>
              <a:t> e </a:t>
            </a:r>
            <a:r>
              <a:rPr lang="en-US" sz="1300" dirty="0" err="1"/>
              <a:t>dyta</a:t>
            </a:r>
            <a:r>
              <a:rPr lang="en-US" sz="1300" dirty="0"/>
              <a:t> </a:t>
            </a:r>
            <a:r>
              <a:rPr lang="az-Cyrl-AZ" sz="1300" dirty="0"/>
              <a:t>ӫ</a:t>
            </a:r>
            <a:r>
              <a:rPr lang="en-US" sz="1300" dirty="0" err="1"/>
              <a:t>sht</a:t>
            </a:r>
            <a:r>
              <a:rPr lang="az-Cyrl-AZ" sz="1300" dirty="0"/>
              <a:t>ӫ </a:t>
            </a:r>
            <a:r>
              <a:rPr lang="en-US" sz="1300" dirty="0"/>
              <a:t>q</a:t>
            </a:r>
            <a:r>
              <a:rPr lang="az-Cyrl-AZ" sz="1300" dirty="0"/>
              <a:t>ӫ </a:t>
            </a:r>
            <a:r>
              <a:rPr lang="en-US" sz="1300" dirty="0"/>
              <a:t>ne </a:t>
            </a:r>
            <a:r>
              <a:rPr lang="en-US" sz="1300" dirty="0" err="1"/>
              <a:t>si</a:t>
            </a:r>
            <a:r>
              <a:rPr lang="en-US" sz="1300" dirty="0"/>
              <a:t> </a:t>
            </a:r>
            <a:r>
              <a:rPr lang="en-US" sz="1300" dirty="0" err="1"/>
              <a:t>nx</a:t>
            </a:r>
            <a:r>
              <a:rPr lang="az-Cyrl-AZ" sz="1300" dirty="0"/>
              <a:t>ӫ</a:t>
            </a:r>
            <a:r>
              <a:rPr lang="en-US" sz="1300" dirty="0"/>
              <a:t>n</a:t>
            </a:r>
            <a:r>
              <a:rPr lang="az-Cyrl-AZ" sz="1300" dirty="0"/>
              <a:t>ӫ</a:t>
            </a:r>
            <a:r>
              <a:rPr lang="en-US" sz="1300" dirty="0"/>
              <a:t>s t</a:t>
            </a:r>
            <a:r>
              <a:rPr lang="az-Cyrl-AZ" sz="1300" dirty="0"/>
              <a:t>ӫ </a:t>
            </a:r>
            <a:r>
              <a:rPr lang="en-US" sz="1300" dirty="0" err="1"/>
              <a:t>kemi</a:t>
            </a:r>
            <a:r>
              <a:rPr lang="en-US" sz="1300" dirty="0"/>
              <a:t> m</a:t>
            </a:r>
            <a:r>
              <a:rPr lang="az-Cyrl-AZ" sz="1300" dirty="0"/>
              <a:t>ӫ </a:t>
            </a:r>
            <a:r>
              <a:rPr lang="en-US" sz="1300" dirty="0" err="1"/>
              <a:t>shum</a:t>
            </a:r>
            <a:r>
              <a:rPr lang="az-Cyrl-AZ" sz="1300" dirty="0"/>
              <a:t>ӫ </a:t>
            </a:r>
            <a:r>
              <a:rPr lang="en-US" sz="1300" dirty="0" err="1"/>
              <a:t>aktivitete</a:t>
            </a:r>
            <a:r>
              <a:rPr lang="en-US" sz="1300" dirty="0"/>
              <a:t> </a:t>
            </a:r>
            <a:r>
              <a:rPr lang="en-US" sz="1300" dirty="0" err="1" smtClean="0"/>
              <a:t>jashtë</a:t>
            </a:r>
            <a:r>
              <a:rPr lang="en-US" sz="1300" dirty="0" smtClean="0"/>
              <a:t> </a:t>
            </a:r>
            <a:r>
              <a:rPr lang="en-US" sz="1300" dirty="0" err="1"/>
              <a:t>orarit</a:t>
            </a:r>
            <a:r>
              <a:rPr lang="en-US" sz="1300" dirty="0"/>
              <a:t> m</a:t>
            </a:r>
            <a:r>
              <a:rPr lang="az-Cyrl-AZ" sz="1300" dirty="0"/>
              <a:t>ӫ</a:t>
            </a:r>
            <a:r>
              <a:rPr lang="en-US" sz="1300" dirty="0" err="1" smtClean="0"/>
              <a:t>simor</a:t>
            </a:r>
            <a:r>
              <a:rPr lang="en-US" sz="1300" dirty="0" smtClean="0"/>
              <a:t> </a:t>
            </a:r>
            <a:r>
              <a:rPr lang="en-US" sz="1300" dirty="0" err="1"/>
              <a:t>dhe</a:t>
            </a:r>
            <a:r>
              <a:rPr lang="en-US" sz="1300" dirty="0"/>
              <a:t> </a:t>
            </a:r>
            <a:r>
              <a:rPr lang="en-US" sz="1300" dirty="0" err="1"/>
              <a:t>pjes</a:t>
            </a:r>
            <a:r>
              <a:rPr lang="az-Cyrl-AZ" sz="1300" dirty="0"/>
              <a:t>ӫ</a:t>
            </a:r>
            <a:r>
              <a:rPr lang="en-US" sz="1300" dirty="0" err="1" smtClean="0"/>
              <a:t>marje</a:t>
            </a:r>
            <a:r>
              <a:rPr lang="en-US" sz="1300" dirty="0" smtClean="0"/>
              <a:t> n</a:t>
            </a:r>
            <a:r>
              <a:rPr lang="az-Cyrl-AZ" sz="1300" dirty="0"/>
              <a:t>ӫ </a:t>
            </a:r>
            <a:r>
              <a:rPr lang="en-US" sz="1300" dirty="0" err="1"/>
              <a:t>gara</a:t>
            </a:r>
            <a:r>
              <a:rPr lang="en-US" sz="1300" dirty="0"/>
              <a:t>.     </a:t>
            </a:r>
          </a:p>
          <a:p>
            <a:pPr algn="r"/>
            <a:r>
              <a:rPr lang="en-US" sz="1200" i="1" dirty="0"/>
              <a:t> </a:t>
            </a:r>
            <a:r>
              <a:rPr lang="en-US" sz="1400" b="1" i="1" dirty="0" err="1" smtClean="0"/>
              <a:t>Melek</a:t>
            </a:r>
            <a:r>
              <a:rPr lang="en-US" sz="1400" b="1" i="1" dirty="0" smtClean="0"/>
              <a:t> </a:t>
            </a:r>
            <a:r>
              <a:rPr lang="en-US" sz="1400" b="1" i="1" dirty="0" err="1"/>
              <a:t>Rexhepi</a:t>
            </a:r>
            <a:r>
              <a:rPr lang="en-US" sz="1400" i="1" dirty="0"/>
              <a:t> </a:t>
            </a:r>
            <a:endParaRPr lang="en-US" sz="1400" i="1" dirty="0" smtClean="0"/>
          </a:p>
          <a:p>
            <a:endParaRPr lang="en-US" sz="1300" dirty="0" smtClean="0"/>
          </a:p>
          <a:p>
            <a:r>
              <a:rPr lang="en-US" sz="1300" dirty="0" err="1" smtClean="0"/>
              <a:t>Duhet</a:t>
            </a:r>
            <a:r>
              <a:rPr lang="en-US" sz="1300" dirty="0" smtClean="0"/>
              <a:t> </a:t>
            </a:r>
            <a:r>
              <a:rPr lang="en-US" sz="1300" dirty="0" err="1" smtClean="0"/>
              <a:t>të</a:t>
            </a:r>
            <a:r>
              <a:rPr lang="en-US" sz="1300" dirty="0" smtClean="0"/>
              <a:t> </a:t>
            </a:r>
            <a:r>
              <a:rPr lang="en-US" sz="1300" dirty="0" err="1" smtClean="0"/>
              <a:t>ketë</a:t>
            </a:r>
            <a:r>
              <a:rPr lang="en-US" sz="1300" dirty="0" smtClean="0"/>
              <a:t> </a:t>
            </a:r>
            <a:r>
              <a:rPr lang="en-US" sz="1300" dirty="0" err="1" smtClean="0"/>
              <a:t>kritere</a:t>
            </a:r>
            <a:r>
              <a:rPr lang="en-US" sz="1300" dirty="0" smtClean="0"/>
              <a:t> </a:t>
            </a:r>
            <a:r>
              <a:rPr lang="en-US" sz="1300" dirty="0" err="1" smtClean="0"/>
              <a:t>më</a:t>
            </a:r>
            <a:r>
              <a:rPr lang="en-US" sz="1300" dirty="0" smtClean="0"/>
              <a:t> </a:t>
            </a:r>
            <a:r>
              <a:rPr lang="en-US" sz="1300" dirty="0" err="1" smtClean="0"/>
              <a:t>të</a:t>
            </a:r>
            <a:r>
              <a:rPr lang="en-US" sz="1300" dirty="0" smtClean="0"/>
              <a:t> </a:t>
            </a:r>
            <a:r>
              <a:rPr lang="en-US" sz="1300" dirty="0" err="1" smtClean="0"/>
              <a:t>larta</a:t>
            </a:r>
            <a:r>
              <a:rPr lang="en-US" sz="1300" dirty="0" smtClean="0"/>
              <a:t> </a:t>
            </a:r>
            <a:r>
              <a:rPr lang="en-US" sz="1300" dirty="0" err="1" smtClean="0"/>
              <a:t>për</a:t>
            </a:r>
            <a:r>
              <a:rPr lang="en-US" sz="1300" dirty="0" smtClean="0"/>
              <a:t> </a:t>
            </a:r>
            <a:r>
              <a:rPr lang="en-US" sz="1300" dirty="0" err="1" smtClean="0"/>
              <a:t>regjistrimin</a:t>
            </a:r>
            <a:r>
              <a:rPr lang="en-US" sz="1300" dirty="0" smtClean="0"/>
              <a:t> e </a:t>
            </a:r>
            <a:r>
              <a:rPr lang="en-US" sz="1300" dirty="0" err="1" smtClean="0"/>
              <a:t>nxënësëve</a:t>
            </a:r>
            <a:r>
              <a:rPr lang="en-US" sz="1300" dirty="0" smtClean="0"/>
              <a:t> </a:t>
            </a:r>
            <a:r>
              <a:rPr lang="en-US" sz="1300" dirty="0" err="1" smtClean="0"/>
              <a:t>në</a:t>
            </a:r>
            <a:r>
              <a:rPr lang="en-US" sz="1300" dirty="0" smtClean="0"/>
              <a:t> </a:t>
            </a:r>
            <a:r>
              <a:rPr lang="en-US" sz="1300" dirty="0" err="1" smtClean="0"/>
              <a:t>gjimnaz</a:t>
            </a:r>
            <a:r>
              <a:rPr lang="en-US" sz="1300" dirty="0" smtClean="0"/>
              <a:t>.</a:t>
            </a:r>
          </a:p>
          <a:p>
            <a:pPr algn="r"/>
            <a:r>
              <a:rPr lang="en-US" sz="1400" b="1" i="1" dirty="0" err="1" smtClean="0"/>
              <a:t>Hatixhe</a:t>
            </a:r>
            <a:r>
              <a:rPr lang="en-US" sz="1400" b="1" i="1" dirty="0" smtClean="0"/>
              <a:t> </a:t>
            </a:r>
            <a:r>
              <a:rPr lang="en-US" sz="1400" b="1" i="1" dirty="0" err="1" smtClean="0"/>
              <a:t>Aliti</a:t>
            </a:r>
            <a:endParaRPr lang="en-US" sz="1400" i="1" dirty="0" smtClean="0"/>
          </a:p>
          <a:p>
            <a:r>
              <a:rPr lang="en-US" sz="1300" dirty="0" smtClean="0"/>
              <a:t> </a:t>
            </a:r>
          </a:p>
          <a:p>
            <a:r>
              <a:rPr lang="en-US" sz="1300" dirty="0" err="1" smtClean="0"/>
              <a:t>Mua</a:t>
            </a:r>
            <a:r>
              <a:rPr lang="en-US" sz="1300" dirty="0" smtClean="0"/>
              <a:t> </a:t>
            </a:r>
            <a:r>
              <a:rPr lang="en-US" sz="1300" dirty="0" err="1" smtClean="0"/>
              <a:t>më</a:t>
            </a:r>
            <a:r>
              <a:rPr lang="en-US" sz="1300" dirty="0" smtClean="0"/>
              <a:t> </a:t>
            </a:r>
            <a:r>
              <a:rPr lang="en-US" sz="1300" dirty="0" err="1" smtClean="0"/>
              <a:t>shqetëson</a:t>
            </a:r>
            <a:r>
              <a:rPr lang="en-US" sz="1300" dirty="0" smtClean="0"/>
              <a:t> </a:t>
            </a:r>
            <a:r>
              <a:rPr lang="en-US" sz="1300" dirty="0" err="1" smtClean="0"/>
              <a:t>fakti</a:t>
            </a:r>
            <a:r>
              <a:rPr lang="en-US" sz="1300" dirty="0" smtClean="0"/>
              <a:t> se </a:t>
            </a:r>
            <a:r>
              <a:rPr lang="en-US" sz="1300" dirty="0" err="1" smtClean="0"/>
              <a:t>akoma</a:t>
            </a:r>
            <a:r>
              <a:rPr lang="en-US" sz="1300" dirty="0" smtClean="0"/>
              <a:t> </a:t>
            </a:r>
            <a:r>
              <a:rPr lang="en-US" sz="1300" dirty="0" err="1" smtClean="0"/>
              <a:t>shumë</a:t>
            </a:r>
            <a:r>
              <a:rPr lang="en-US" sz="1300" dirty="0" smtClean="0"/>
              <a:t> </a:t>
            </a:r>
            <a:r>
              <a:rPr lang="en-US" sz="1300" dirty="0" err="1" smtClean="0"/>
              <a:t>nxënës</a:t>
            </a:r>
            <a:r>
              <a:rPr lang="en-US" sz="1300" dirty="0" smtClean="0"/>
              <a:t> </a:t>
            </a:r>
            <a:r>
              <a:rPr lang="en-US" sz="1300" dirty="0" err="1" smtClean="0"/>
              <a:t>nuk</a:t>
            </a:r>
            <a:r>
              <a:rPr lang="en-US" sz="1300" dirty="0" smtClean="0"/>
              <a:t> </a:t>
            </a:r>
            <a:r>
              <a:rPr lang="en-US" sz="1300" dirty="0" err="1" smtClean="0"/>
              <a:t>kanë</a:t>
            </a:r>
            <a:r>
              <a:rPr lang="en-US" sz="1300" dirty="0" smtClean="0"/>
              <a:t> </a:t>
            </a:r>
            <a:r>
              <a:rPr lang="en-US" sz="1300" dirty="0" err="1" smtClean="0"/>
              <a:t>përvetësuar</a:t>
            </a:r>
            <a:r>
              <a:rPr lang="en-US" sz="1300" dirty="0" smtClean="0"/>
              <a:t> </a:t>
            </a:r>
            <a:r>
              <a:rPr lang="en-US" sz="1300" dirty="0" err="1" smtClean="0"/>
              <a:t>shkrim-leximin</a:t>
            </a:r>
            <a:r>
              <a:rPr lang="en-US" sz="1300" dirty="0" smtClean="0"/>
              <a:t>.</a:t>
            </a:r>
          </a:p>
          <a:p>
            <a:r>
              <a:rPr lang="en-US" sz="1300" dirty="0" err="1" smtClean="0"/>
              <a:t>Kjo</a:t>
            </a:r>
            <a:r>
              <a:rPr lang="en-US" sz="1300" dirty="0" smtClean="0"/>
              <a:t> e </a:t>
            </a:r>
            <a:r>
              <a:rPr lang="en-US" sz="1300" dirty="0" err="1" smtClean="0"/>
              <a:t>vërtetë</a:t>
            </a:r>
            <a:r>
              <a:rPr lang="en-US" sz="1300" dirty="0" smtClean="0"/>
              <a:t> e </a:t>
            </a:r>
            <a:r>
              <a:rPr lang="en-US" sz="1300" dirty="0" err="1" smtClean="0"/>
              <a:t>turpshme</a:t>
            </a:r>
            <a:r>
              <a:rPr lang="en-US" sz="1300" dirty="0" smtClean="0"/>
              <a:t> </a:t>
            </a:r>
            <a:r>
              <a:rPr lang="en-US" sz="1300" dirty="0" err="1" smtClean="0"/>
              <a:t>jo</a:t>
            </a:r>
            <a:r>
              <a:rPr lang="en-US" sz="1300" dirty="0" smtClean="0"/>
              <a:t> </a:t>
            </a:r>
            <a:r>
              <a:rPr lang="en-US" sz="1300" dirty="0" err="1" smtClean="0"/>
              <a:t>vetëm</a:t>
            </a:r>
            <a:r>
              <a:rPr lang="en-US" sz="1300" dirty="0" smtClean="0"/>
              <a:t> </a:t>
            </a:r>
            <a:r>
              <a:rPr lang="en-US" sz="1300" dirty="0" err="1" smtClean="0"/>
              <a:t>për</a:t>
            </a:r>
            <a:r>
              <a:rPr lang="en-US" sz="1300" dirty="0" smtClean="0"/>
              <a:t> </a:t>
            </a:r>
            <a:r>
              <a:rPr lang="en-US" sz="1300" dirty="0" err="1" smtClean="0"/>
              <a:t>mësuesit</a:t>
            </a:r>
            <a:r>
              <a:rPr lang="en-US" sz="1300" dirty="0" smtClean="0"/>
              <a:t>, </a:t>
            </a:r>
            <a:r>
              <a:rPr lang="en-US" sz="1300" dirty="0" err="1" smtClean="0"/>
              <a:t>por</a:t>
            </a:r>
            <a:r>
              <a:rPr lang="en-US" sz="1300" dirty="0" smtClean="0"/>
              <a:t> </a:t>
            </a:r>
            <a:r>
              <a:rPr lang="en-US" sz="1300" dirty="0" err="1" smtClean="0"/>
              <a:t>edhe</a:t>
            </a:r>
            <a:r>
              <a:rPr lang="en-US" sz="1300" dirty="0" smtClean="0"/>
              <a:t> </a:t>
            </a:r>
            <a:r>
              <a:rPr lang="en-US" sz="1300" dirty="0" err="1" smtClean="0"/>
              <a:t>për</a:t>
            </a:r>
            <a:r>
              <a:rPr lang="en-US" sz="1300" dirty="0" smtClean="0"/>
              <a:t> </a:t>
            </a:r>
            <a:r>
              <a:rPr lang="en-US" sz="1300" dirty="0" err="1" smtClean="0"/>
              <a:t>Ministrinë</a:t>
            </a:r>
            <a:r>
              <a:rPr lang="en-US" sz="1300" dirty="0" smtClean="0"/>
              <a:t> e </a:t>
            </a:r>
            <a:r>
              <a:rPr lang="en-US" sz="1300" dirty="0" err="1" smtClean="0"/>
              <a:t>Arsimit</a:t>
            </a:r>
            <a:r>
              <a:rPr lang="en-US" sz="1300" dirty="0" smtClean="0"/>
              <a:t> </a:t>
            </a:r>
            <a:r>
              <a:rPr lang="en-US" sz="1300" dirty="0" err="1" smtClean="0"/>
              <a:t>dhe</a:t>
            </a:r>
            <a:r>
              <a:rPr lang="en-US" sz="1300" dirty="0" smtClean="0"/>
              <a:t> </a:t>
            </a:r>
            <a:r>
              <a:rPr lang="en-US" sz="1300" dirty="0" err="1" smtClean="0"/>
              <a:t>prindërit</a:t>
            </a:r>
            <a:r>
              <a:rPr lang="en-US" sz="1300" dirty="0" smtClean="0"/>
              <a:t> e </a:t>
            </a:r>
            <a:r>
              <a:rPr lang="en-US" sz="1300" dirty="0" err="1" smtClean="0"/>
              <a:t>papërgjegjshëm</a:t>
            </a:r>
            <a:r>
              <a:rPr lang="en-US" sz="1300" dirty="0" smtClean="0"/>
              <a:t>.</a:t>
            </a:r>
          </a:p>
          <a:p>
            <a:r>
              <a:rPr lang="en-US" sz="1300" dirty="0" err="1" smtClean="0"/>
              <a:t>Ndërsa</a:t>
            </a:r>
            <a:r>
              <a:rPr lang="en-US" sz="1300" dirty="0" smtClean="0"/>
              <a:t> </a:t>
            </a:r>
            <a:r>
              <a:rPr lang="en-US" sz="1300" dirty="0" err="1" smtClean="0"/>
              <a:t>nga</a:t>
            </a:r>
            <a:r>
              <a:rPr lang="en-US" sz="1300" dirty="0" smtClean="0"/>
              <a:t> </a:t>
            </a:r>
            <a:r>
              <a:rPr lang="en-US" sz="1300" dirty="0" err="1" smtClean="0"/>
              <a:t>ana</a:t>
            </a:r>
            <a:r>
              <a:rPr lang="en-US" sz="1300" dirty="0" smtClean="0"/>
              <a:t> </a:t>
            </a:r>
            <a:r>
              <a:rPr lang="en-US" sz="1300" dirty="0" err="1" smtClean="0"/>
              <a:t>tjetër</a:t>
            </a:r>
            <a:r>
              <a:rPr lang="en-US" sz="1300" dirty="0" smtClean="0"/>
              <a:t> </a:t>
            </a:r>
            <a:r>
              <a:rPr lang="en-US" sz="1300" dirty="0" err="1" smtClean="0"/>
              <a:t>bëhet</a:t>
            </a:r>
            <a:r>
              <a:rPr lang="en-US" sz="1300" dirty="0" smtClean="0"/>
              <a:t> </a:t>
            </a:r>
            <a:r>
              <a:rPr lang="en-US" sz="1300" dirty="0" err="1" smtClean="0"/>
              <a:t>obligative</a:t>
            </a:r>
            <a:r>
              <a:rPr lang="en-US" sz="1300" dirty="0" smtClean="0"/>
              <a:t> </a:t>
            </a:r>
            <a:r>
              <a:rPr lang="en-US" sz="1300" dirty="0" err="1" smtClean="0"/>
              <a:t>gjuha</a:t>
            </a:r>
            <a:r>
              <a:rPr lang="en-US" sz="1300" dirty="0" smtClean="0"/>
              <a:t> </a:t>
            </a:r>
            <a:r>
              <a:rPr lang="en-US" sz="1300" dirty="0" err="1" smtClean="0"/>
              <a:t>angleze</a:t>
            </a:r>
            <a:r>
              <a:rPr lang="en-US" sz="1300" dirty="0" smtClean="0"/>
              <a:t> </a:t>
            </a:r>
            <a:r>
              <a:rPr lang="en-US" sz="1300" dirty="0" err="1" smtClean="0"/>
              <a:t>madje</a:t>
            </a:r>
            <a:r>
              <a:rPr lang="en-US" sz="1300" dirty="0" smtClean="0"/>
              <a:t> </a:t>
            </a:r>
            <a:r>
              <a:rPr lang="en-US" sz="1300" dirty="0" err="1" smtClean="0"/>
              <a:t>nga</a:t>
            </a:r>
            <a:r>
              <a:rPr lang="en-US" sz="1300" dirty="0" smtClean="0"/>
              <a:t> </a:t>
            </a:r>
            <a:r>
              <a:rPr lang="en-US" sz="1300" dirty="0" err="1" smtClean="0"/>
              <a:t>klasa</a:t>
            </a:r>
            <a:r>
              <a:rPr lang="en-US" sz="1300" dirty="0" smtClean="0"/>
              <a:t> e </a:t>
            </a:r>
            <a:r>
              <a:rPr lang="en-US" sz="1300" dirty="0" err="1" smtClean="0"/>
              <a:t>parë</a:t>
            </a:r>
            <a:r>
              <a:rPr lang="en-US" sz="1300" dirty="0" smtClean="0"/>
              <a:t>. </a:t>
            </a:r>
            <a:r>
              <a:rPr lang="en-US" sz="1300" dirty="0" err="1" smtClean="0"/>
              <a:t>Nuk</a:t>
            </a:r>
            <a:r>
              <a:rPr lang="en-US" sz="1300" dirty="0" smtClean="0"/>
              <a:t> </a:t>
            </a:r>
            <a:r>
              <a:rPr lang="en-US" sz="1300" dirty="0" err="1" smtClean="0"/>
              <a:t>është</a:t>
            </a:r>
            <a:r>
              <a:rPr lang="en-US" sz="1300" dirty="0" smtClean="0"/>
              <a:t> </a:t>
            </a:r>
            <a:r>
              <a:rPr lang="en-US" sz="1300" dirty="0" err="1" smtClean="0"/>
              <a:t>askush</a:t>
            </a:r>
            <a:r>
              <a:rPr lang="en-US" sz="1300" dirty="0" smtClean="0"/>
              <a:t> </a:t>
            </a:r>
            <a:r>
              <a:rPr lang="en-US" sz="1300" dirty="0" err="1" smtClean="0"/>
              <a:t>kundërshtues</a:t>
            </a:r>
            <a:r>
              <a:rPr lang="en-US" sz="1300" dirty="0" smtClean="0"/>
              <a:t> i </a:t>
            </a:r>
            <a:r>
              <a:rPr lang="en-US" sz="1300" dirty="0" err="1" smtClean="0"/>
              <a:t>të</a:t>
            </a:r>
            <a:r>
              <a:rPr lang="en-US" sz="1300" dirty="0" smtClean="0"/>
              <a:t> </a:t>
            </a:r>
            <a:r>
              <a:rPr lang="en-US" sz="1300" dirty="0" err="1" smtClean="0"/>
              <a:t>mësuarit</a:t>
            </a:r>
            <a:r>
              <a:rPr lang="en-US" sz="1300" dirty="0" smtClean="0"/>
              <a:t> </a:t>
            </a:r>
            <a:r>
              <a:rPr lang="en-US" sz="1300" dirty="0" err="1" smtClean="0"/>
              <a:t>të</a:t>
            </a:r>
            <a:r>
              <a:rPr lang="en-US" sz="1300" dirty="0" smtClean="0"/>
              <a:t> </a:t>
            </a:r>
            <a:r>
              <a:rPr lang="en-US" sz="1300" dirty="0" err="1" smtClean="0"/>
              <a:t>gjuhës</a:t>
            </a:r>
            <a:r>
              <a:rPr lang="en-US" sz="1300" dirty="0" smtClean="0"/>
              <a:t> </a:t>
            </a:r>
            <a:r>
              <a:rPr lang="en-US" sz="1300" dirty="0" err="1" smtClean="0"/>
              <a:t>angleze</a:t>
            </a:r>
            <a:r>
              <a:rPr lang="en-US" sz="1300" dirty="0" smtClean="0"/>
              <a:t>, </a:t>
            </a:r>
            <a:r>
              <a:rPr lang="en-US" sz="1300" dirty="0" err="1" smtClean="0"/>
              <a:t>por</a:t>
            </a:r>
            <a:r>
              <a:rPr lang="en-US" sz="1300" dirty="0" smtClean="0"/>
              <a:t> </a:t>
            </a:r>
            <a:r>
              <a:rPr lang="en-US" sz="1300" dirty="0" err="1" smtClean="0"/>
              <a:t>së</a:t>
            </a:r>
            <a:r>
              <a:rPr lang="en-US" sz="1300" dirty="0" smtClean="0"/>
              <a:t> </a:t>
            </a:r>
            <a:r>
              <a:rPr lang="en-US" sz="1300" dirty="0" err="1" smtClean="0"/>
              <a:t>pari</a:t>
            </a:r>
            <a:r>
              <a:rPr lang="en-US" sz="1300" dirty="0" smtClean="0"/>
              <a:t> </a:t>
            </a:r>
            <a:r>
              <a:rPr lang="en-US" sz="1300" dirty="0" err="1" smtClean="0"/>
              <a:t>duhet</a:t>
            </a:r>
            <a:r>
              <a:rPr lang="en-US" sz="1300" dirty="0" smtClean="0"/>
              <a:t> </a:t>
            </a:r>
            <a:r>
              <a:rPr lang="en-US" sz="1300" dirty="0" err="1" smtClean="0"/>
              <a:t>lëvruar</a:t>
            </a:r>
            <a:r>
              <a:rPr lang="en-US" sz="1300" dirty="0" smtClean="0"/>
              <a:t> </a:t>
            </a:r>
            <a:r>
              <a:rPr lang="en-US" sz="1300" dirty="0" err="1" smtClean="0"/>
              <a:t>ara</a:t>
            </a:r>
            <a:r>
              <a:rPr lang="en-US" sz="1300" dirty="0" smtClean="0"/>
              <a:t>, </a:t>
            </a:r>
            <a:r>
              <a:rPr lang="en-US" sz="1300" dirty="0" err="1" smtClean="0"/>
              <a:t>pastaj</a:t>
            </a:r>
            <a:r>
              <a:rPr lang="en-US" sz="1300" dirty="0" smtClean="0"/>
              <a:t> </a:t>
            </a:r>
            <a:r>
              <a:rPr lang="en-US" sz="1300" dirty="0" err="1" smtClean="0"/>
              <a:t>të</a:t>
            </a:r>
            <a:r>
              <a:rPr lang="en-US" sz="1300" dirty="0" smtClean="0"/>
              <a:t> </a:t>
            </a:r>
            <a:r>
              <a:rPr lang="en-US" sz="1300" dirty="0" err="1" smtClean="0"/>
              <a:t>hedhet</a:t>
            </a:r>
            <a:r>
              <a:rPr lang="en-US" sz="1300" dirty="0" smtClean="0"/>
              <a:t> </a:t>
            </a:r>
            <a:r>
              <a:rPr lang="en-US" sz="1300" dirty="0" err="1" smtClean="0"/>
              <a:t>fara</a:t>
            </a:r>
            <a:r>
              <a:rPr lang="en-US" sz="1300" dirty="0" smtClean="0"/>
              <a:t>, </a:t>
            </a:r>
            <a:r>
              <a:rPr lang="en-US" sz="1300" dirty="0" err="1" smtClean="0"/>
              <a:t>sigurisht</a:t>
            </a:r>
            <a:r>
              <a:rPr lang="en-US" sz="1300" dirty="0" smtClean="0"/>
              <a:t> </a:t>
            </a:r>
            <a:r>
              <a:rPr lang="en-US" sz="1300" dirty="0" err="1" smtClean="0"/>
              <a:t>nëse</a:t>
            </a:r>
            <a:r>
              <a:rPr lang="en-US" sz="1300" dirty="0" smtClean="0"/>
              <a:t> </a:t>
            </a:r>
            <a:r>
              <a:rPr lang="en-US" sz="1300" dirty="0" err="1" smtClean="0"/>
              <a:t>duam</a:t>
            </a:r>
            <a:r>
              <a:rPr lang="en-US" sz="1300" dirty="0" smtClean="0"/>
              <a:t> </a:t>
            </a:r>
            <a:r>
              <a:rPr lang="en-US" sz="1300" dirty="0" err="1" smtClean="0"/>
              <a:t>që</a:t>
            </a:r>
            <a:r>
              <a:rPr lang="en-US" sz="1300" dirty="0" smtClean="0"/>
              <a:t> </a:t>
            </a:r>
            <a:r>
              <a:rPr lang="en-US" sz="1300" dirty="0" err="1" smtClean="0"/>
              <a:t>të</a:t>
            </a:r>
            <a:r>
              <a:rPr lang="en-US" sz="1300" dirty="0" smtClean="0"/>
              <a:t> </a:t>
            </a:r>
            <a:r>
              <a:rPr lang="en-US" sz="1300" dirty="0" err="1" smtClean="0"/>
              <a:t>bije</a:t>
            </a:r>
            <a:r>
              <a:rPr lang="en-US" sz="1300" dirty="0" smtClean="0"/>
              <a:t>. </a:t>
            </a:r>
            <a:r>
              <a:rPr lang="en-US" sz="1300" dirty="0" err="1" smtClean="0"/>
              <a:t>Përndryshe</a:t>
            </a:r>
            <a:r>
              <a:rPr lang="en-US" sz="1300" dirty="0" smtClean="0"/>
              <a:t> </a:t>
            </a:r>
            <a:r>
              <a:rPr lang="en-US" sz="1300" dirty="0" err="1" smtClean="0"/>
              <a:t>fara</a:t>
            </a:r>
            <a:r>
              <a:rPr lang="en-US" sz="1300" dirty="0" smtClean="0"/>
              <a:t> e </a:t>
            </a:r>
            <a:r>
              <a:rPr lang="en-US" sz="1300" dirty="0" err="1" smtClean="0"/>
              <a:t>hedhur</a:t>
            </a:r>
            <a:r>
              <a:rPr lang="en-US" sz="1300" dirty="0" smtClean="0"/>
              <a:t> </a:t>
            </a:r>
            <a:r>
              <a:rPr lang="en-US" sz="1300" dirty="0" err="1" smtClean="0"/>
              <a:t>mbetet</a:t>
            </a:r>
            <a:r>
              <a:rPr lang="en-US" sz="1300" dirty="0" smtClean="0"/>
              <a:t> </a:t>
            </a:r>
            <a:r>
              <a:rPr lang="en-US" sz="1300" dirty="0" err="1" smtClean="0"/>
              <a:t>vetëm</a:t>
            </a:r>
            <a:r>
              <a:rPr lang="en-US" sz="1300" dirty="0" smtClean="0"/>
              <a:t> e </a:t>
            </a:r>
            <a:r>
              <a:rPr lang="en-US" sz="1300" dirty="0" err="1" smtClean="0"/>
              <a:t>hedhur</a:t>
            </a:r>
            <a:r>
              <a:rPr lang="en-US" sz="1300" dirty="0" smtClean="0"/>
              <a:t>, </a:t>
            </a:r>
            <a:r>
              <a:rPr lang="en-US" sz="1300" dirty="0" err="1" smtClean="0"/>
              <a:t>asgjë</a:t>
            </a:r>
            <a:r>
              <a:rPr lang="en-US" sz="1300" dirty="0" smtClean="0"/>
              <a:t> </a:t>
            </a:r>
            <a:r>
              <a:rPr lang="en-US" sz="1300" dirty="0" err="1" smtClean="0"/>
              <a:t>më</a:t>
            </a:r>
            <a:r>
              <a:rPr lang="en-US" sz="1300" dirty="0" smtClean="0"/>
              <a:t> </a:t>
            </a:r>
            <a:r>
              <a:rPr lang="en-US" sz="1300" dirty="0" err="1" smtClean="0"/>
              <a:t>shumë</a:t>
            </a:r>
            <a:r>
              <a:rPr lang="en-US" sz="1300" dirty="0" smtClean="0"/>
              <a:t>!</a:t>
            </a:r>
          </a:p>
          <a:p>
            <a:pPr algn="r"/>
            <a:r>
              <a:rPr lang="en-US" sz="1400" b="1" i="1" dirty="0" err="1" smtClean="0"/>
              <a:t>Nejazi</a:t>
            </a:r>
            <a:r>
              <a:rPr lang="en-US" sz="1400" b="1" i="1" dirty="0" smtClean="0"/>
              <a:t> </a:t>
            </a:r>
            <a:r>
              <a:rPr lang="en-US" sz="1400" b="1" i="1" dirty="0" err="1" smtClean="0"/>
              <a:t>Hamidi</a:t>
            </a:r>
            <a:endParaRPr lang="en-US" sz="1400" i="1" dirty="0" smtClean="0"/>
          </a:p>
          <a:p>
            <a:r>
              <a:rPr lang="en-US" sz="1300" dirty="0" smtClean="0"/>
              <a:t> </a:t>
            </a:r>
          </a:p>
          <a:p>
            <a:r>
              <a:rPr lang="en-US" sz="1300" dirty="0" err="1" smtClean="0"/>
              <a:t>Një</a:t>
            </a:r>
            <a:r>
              <a:rPr lang="en-US" sz="1300" dirty="0" smtClean="0"/>
              <a:t> </a:t>
            </a:r>
            <a:r>
              <a:rPr lang="en-US" sz="1300" dirty="0" err="1" smtClean="0"/>
              <a:t>tjetër</a:t>
            </a:r>
            <a:r>
              <a:rPr lang="en-US" sz="1300" dirty="0" smtClean="0"/>
              <a:t> </a:t>
            </a:r>
            <a:r>
              <a:rPr lang="en-US" sz="1300" dirty="0" err="1" smtClean="0"/>
              <a:t>shqetësim</a:t>
            </a:r>
            <a:r>
              <a:rPr lang="en-US" sz="1300" dirty="0" smtClean="0"/>
              <a:t> </a:t>
            </a:r>
            <a:r>
              <a:rPr lang="en-US" sz="1300" dirty="0" err="1" smtClean="0"/>
              <a:t>që</a:t>
            </a:r>
            <a:r>
              <a:rPr lang="en-US" sz="1300" dirty="0" smtClean="0"/>
              <a:t> do </a:t>
            </a:r>
            <a:r>
              <a:rPr lang="en-US" sz="1300" dirty="0" err="1" smtClean="0"/>
              <a:t>të</a:t>
            </a:r>
            <a:r>
              <a:rPr lang="en-US" sz="1300" dirty="0" smtClean="0"/>
              <a:t> </a:t>
            </a:r>
            <a:r>
              <a:rPr lang="en-US" sz="1300" dirty="0" err="1" smtClean="0"/>
              <a:t>doja</a:t>
            </a:r>
            <a:r>
              <a:rPr lang="en-US" sz="1300" dirty="0" smtClean="0"/>
              <a:t> </a:t>
            </a:r>
            <a:r>
              <a:rPr lang="en-US" sz="1300" dirty="0" err="1" smtClean="0"/>
              <a:t>të</a:t>
            </a:r>
            <a:r>
              <a:rPr lang="en-US" sz="1300" dirty="0" smtClean="0"/>
              <a:t> </a:t>
            </a:r>
            <a:r>
              <a:rPr lang="en-US" sz="1300" dirty="0" err="1" smtClean="0"/>
              <a:t>ishte</a:t>
            </a:r>
            <a:r>
              <a:rPr lang="en-US" sz="1300" dirty="0" smtClean="0"/>
              <a:t> </a:t>
            </a:r>
            <a:r>
              <a:rPr lang="en-US" sz="1300" dirty="0" err="1" smtClean="0"/>
              <a:t>ndryshe</a:t>
            </a:r>
            <a:r>
              <a:rPr lang="en-US" sz="1300" dirty="0" smtClean="0"/>
              <a:t>!</a:t>
            </a:r>
          </a:p>
          <a:p>
            <a:r>
              <a:rPr lang="en-US" sz="1300" dirty="0" err="1" smtClean="0"/>
              <a:t>Për</a:t>
            </a:r>
            <a:r>
              <a:rPr lang="en-US" sz="1300" dirty="0" smtClean="0"/>
              <a:t> </a:t>
            </a:r>
            <a:r>
              <a:rPr lang="en-US" sz="1300" dirty="0" err="1" smtClean="0"/>
              <a:t>shkak</a:t>
            </a:r>
            <a:r>
              <a:rPr lang="en-US" sz="1300" dirty="0" smtClean="0"/>
              <a:t> </a:t>
            </a:r>
            <a:r>
              <a:rPr lang="en-US" sz="1300" dirty="0" err="1" smtClean="0"/>
              <a:t>të</a:t>
            </a:r>
            <a:r>
              <a:rPr lang="en-US" sz="1300" dirty="0" smtClean="0"/>
              <a:t> </a:t>
            </a:r>
            <a:r>
              <a:rPr lang="en-US" sz="1300" dirty="0" err="1" smtClean="0"/>
              <a:t>përdorimit</a:t>
            </a:r>
            <a:r>
              <a:rPr lang="en-US" sz="1300" dirty="0" smtClean="0"/>
              <a:t> pa </a:t>
            </a:r>
            <a:r>
              <a:rPr lang="en-US" sz="1300" dirty="0" err="1" smtClean="0"/>
              <a:t>kritere</a:t>
            </a:r>
            <a:r>
              <a:rPr lang="en-US" sz="1300" dirty="0" smtClean="0"/>
              <a:t> </a:t>
            </a:r>
            <a:r>
              <a:rPr lang="en-US" sz="1300" dirty="0" err="1" smtClean="0"/>
              <a:t>të</a:t>
            </a:r>
            <a:r>
              <a:rPr lang="en-US" sz="1300" dirty="0" smtClean="0"/>
              <a:t> </a:t>
            </a:r>
            <a:r>
              <a:rPr lang="en-US" sz="1300" dirty="0" err="1" smtClean="0"/>
              <a:t>celularit</a:t>
            </a:r>
            <a:r>
              <a:rPr lang="en-US" sz="1300" dirty="0" smtClean="0"/>
              <a:t>, </a:t>
            </a:r>
            <a:r>
              <a:rPr lang="en-US" sz="1300" dirty="0" err="1" smtClean="0"/>
              <a:t>marrëdhënia</a:t>
            </a:r>
            <a:r>
              <a:rPr lang="en-US" sz="1300" dirty="0" smtClean="0"/>
              <a:t> me </a:t>
            </a:r>
            <a:r>
              <a:rPr lang="en-US" sz="1300" dirty="0" err="1" smtClean="0"/>
              <a:t>librin</a:t>
            </a:r>
            <a:r>
              <a:rPr lang="en-US" sz="1300" dirty="0" smtClean="0"/>
              <a:t> </a:t>
            </a:r>
            <a:r>
              <a:rPr lang="en-US" sz="1300" dirty="0" err="1" smtClean="0"/>
              <a:t>po</a:t>
            </a:r>
            <a:r>
              <a:rPr lang="en-US" sz="1300" dirty="0" smtClean="0"/>
              <a:t> </a:t>
            </a:r>
            <a:r>
              <a:rPr lang="en-US" sz="1300" dirty="0" err="1" smtClean="0"/>
              <a:t>shkëputet</a:t>
            </a:r>
            <a:r>
              <a:rPr lang="en-US" sz="1300" dirty="0" smtClean="0"/>
              <a:t> </a:t>
            </a:r>
            <a:r>
              <a:rPr lang="en-US" sz="1300" dirty="0" err="1" smtClean="0"/>
              <a:t>dita-ditës</a:t>
            </a:r>
            <a:r>
              <a:rPr lang="en-US" sz="1300" dirty="0" smtClean="0"/>
              <a:t>, </a:t>
            </a:r>
            <a:r>
              <a:rPr lang="en-US" sz="1300" dirty="0" err="1" smtClean="0"/>
              <a:t>ndaj</a:t>
            </a:r>
            <a:r>
              <a:rPr lang="en-US" sz="1300" dirty="0" smtClean="0"/>
              <a:t> ka </a:t>
            </a:r>
            <a:r>
              <a:rPr lang="en-US" sz="1300" dirty="0" err="1" smtClean="0"/>
              <a:t>ardhur</a:t>
            </a:r>
            <a:r>
              <a:rPr lang="en-US" sz="1300" dirty="0" smtClean="0"/>
              <a:t> </a:t>
            </a:r>
            <a:r>
              <a:rPr lang="en-US" sz="1300" dirty="0" err="1" smtClean="0"/>
              <a:t>koha</a:t>
            </a:r>
            <a:r>
              <a:rPr lang="en-US" sz="1300" dirty="0" smtClean="0"/>
              <a:t> </a:t>
            </a:r>
            <a:r>
              <a:rPr lang="en-US" sz="1300" dirty="0" err="1" smtClean="0"/>
              <a:t>që</a:t>
            </a:r>
            <a:r>
              <a:rPr lang="en-US" sz="1300" dirty="0" smtClean="0"/>
              <a:t> </a:t>
            </a:r>
            <a:r>
              <a:rPr lang="en-US" sz="1300" dirty="0" err="1" smtClean="0"/>
              <a:t>ky</a:t>
            </a:r>
            <a:r>
              <a:rPr lang="en-US" sz="1300" dirty="0" smtClean="0"/>
              <a:t> </a:t>
            </a:r>
            <a:r>
              <a:rPr lang="en-US" sz="1300" dirty="0" err="1" smtClean="0"/>
              <a:t>fenomen</a:t>
            </a:r>
            <a:r>
              <a:rPr lang="en-US" sz="1300" dirty="0" smtClean="0"/>
              <a:t> </a:t>
            </a:r>
            <a:r>
              <a:rPr lang="en-US" sz="1300" dirty="0" err="1" smtClean="0"/>
              <a:t>të</a:t>
            </a:r>
            <a:r>
              <a:rPr lang="en-US" sz="1300" dirty="0" smtClean="0"/>
              <a:t> </a:t>
            </a:r>
            <a:r>
              <a:rPr lang="en-US" sz="1300" dirty="0" err="1" smtClean="0"/>
              <a:t>shikohet</a:t>
            </a:r>
            <a:r>
              <a:rPr lang="en-US" sz="1300" dirty="0" smtClean="0"/>
              <a:t> me </a:t>
            </a:r>
            <a:r>
              <a:rPr lang="en-US" sz="1300" dirty="0" err="1" smtClean="0"/>
              <a:t>prioritet</a:t>
            </a:r>
            <a:r>
              <a:rPr lang="en-US" sz="1300" dirty="0" smtClean="0"/>
              <a:t> </a:t>
            </a:r>
            <a:r>
              <a:rPr lang="en-US" sz="1300" dirty="0" err="1" smtClean="0"/>
              <a:t>nga</a:t>
            </a:r>
            <a:r>
              <a:rPr lang="en-US" sz="1300" dirty="0" smtClean="0"/>
              <a:t> </a:t>
            </a:r>
            <a:r>
              <a:rPr lang="en-US" sz="1300" dirty="0" err="1" smtClean="0"/>
              <a:t>prindërit</a:t>
            </a:r>
            <a:r>
              <a:rPr lang="en-US" sz="1300" dirty="0" smtClean="0"/>
              <a:t>, </a:t>
            </a:r>
            <a:r>
              <a:rPr lang="en-US" sz="1300" dirty="0" err="1" smtClean="0"/>
              <a:t>mësuesit</a:t>
            </a:r>
            <a:r>
              <a:rPr lang="en-US" sz="1300" dirty="0" smtClean="0"/>
              <a:t> </a:t>
            </a:r>
            <a:r>
              <a:rPr lang="en-US" sz="1300" dirty="0" err="1" smtClean="0"/>
              <a:t>dhe</a:t>
            </a:r>
            <a:r>
              <a:rPr lang="en-US" sz="1300" dirty="0" smtClean="0"/>
              <a:t> </a:t>
            </a:r>
            <a:r>
              <a:rPr lang="en-US" sz="1300" dirty="0" err="1" smtClean="0"/>
              <a:t>institucionet</a:t>
            </a:r>
            <a:r>
              <a:rPr lang="en-US" sz="1300" dirty="0" smtClean="0"/>
              <a:t> </a:t>
            </a:r>
            <a:r>
              <a:rPr lang="en-US" sz="1300" dirty="0" err="1" smtClean="0"/>
              <a:t>arsimore</a:t>
            </a:r>
            <a:r>
              <a:rPr lang="en-US" sz="1300" dirty="0" smtClean="0"/>
              <a:t>, </a:t>
            </a:r>
            <a:r>
              <a:rPr lang="en-US" sz="1300" dirty="0" err="1" smtClean="0"/>
              <a:t>për</a:t>
            </a:r>
            <a:r>
              <a:rPr lang="en-US" sz="1300" dirty="0" smtClean="0"/>
              <a:t> </a:t>
            </a:r>
            <a:r>
              <a:rPr lang="en-US" sz="1300" dirty="0" err="1" smtClean="0"/>
              <a:t>të</a:t>
            </a:r>
            <a:r>
              <a:rPr lang="en-US" sz="1300" dirty="0" smtClean="0"/>
              <a:t> </a:t>
            </a:r>
            <a:r>
              <a:rPr lang="en-US" sz="1300" dirty="0" err="1" smtClean="0"/>
              <a:t>shmangur</a:t>
            </a:r>
            <a:r>
              <a:rPr lang="en-US" sz="1300" dirty="0" smtClean="0"/>
              <a:t> </a:t>
            </a:r>
            <a:r>
              <a:rPr lang="en-US" sz="1300" dirty="0" err="1" smtClean="0"/>
              <a:t>pasojat</a:t>
            </a:r>
            <a:r>
              <a:rPr lang="en-US" sz="1300" dirty="0" smtClean="0"/>
              <a:t> e </a:t>
            </a:r>
            <a:r>
              <a:rPr lang="en-US" sz="1300" dirty="0" err="1" smtClean="0"/>
              <a:t>dëmshme</a:t>
            </a:r>
            <a:r>
              <a:rPr lang="en-US" sz="1300" dirty="0" smtClean="0"/>
              <a:t> </a:t>
            </a:r>
            <a:r>
              <a:rPr lang="en-US" sz="1300" dirty="0" err="1" smtClean="0"/>
              <a:t>që</a:t>
            </a:r>
            <a:r>
              <a:rPr lang="en-US" sz="1300" dirty="0" smtClean="0"/>
              <a:t> </a:t>
            </a:r>
            <a:r>
              <a:rPr lang="en-US" sz="1300" dirty="0" err="1" smtClean="0"/>
              <a:t>sjell</a:t>
            </a:r>
            <a:r>
              <a:rPr lang="en-US" sz="1300" dirty="0" smtClean="0"/>
              <a:t> </a:t>
            </a:r>
            <a:r>
              <a:rPr lang="en-US" sz="1300" dirty="0" err="1" smtClean="0"/>
              <a:t>celulari</a:t>
            </a:r>
            <a:r>
              <a:rPr lang="en-US" sz="1300" dirty="0" smtClean="0"/>
              <a:t> </a:t>
            </a:r>
            <a:r>
              <a:rPr lang="en-US" sz="1300" dirty="0" err="1" smtClean="0"/>
              <a:t>jo</a:t>
            </a:r>
            <a:r>
              <a:rPr lang="en-US" sz="1300" dirty="0" smtClean="0"/>
              <a:t> </a:t>
            </a:r>
            <a:r>
              <a:rPr lang="en-US" sz="1300" dirty="0" err="1" smtClean="0"/>
              <a:t>vetëm</a:t>
            </a:r>
            <a:r>
              <a:rPr lang="en-US" sz="1300" dirty="0" smtClean="0"/>
              <a:t> </a:t>
            </a:r>
            <a:r>
              <a:rPr lang="en-US" sz="1300" dirty="0" err="1" smtClean="0"/>
              <a:t>në</a:t>
            </a:r>
            <a:r>
              <a:rPr lang="en-US" sz="1300" dirty="0" smtClean="0"/>
              <a:t> </a:t>
            </a:r>
            <a:r>
              <a:rPr lang="en-US" sz="1300" dirty="0" err="1" smtClean="0"/>
              <a:t>procesin</a:t>
            </a:r>
            <a:r>
              <a:rPr lang="en-US" sz="1300" dirty="0" smtClean="0"/>
              <a:t> </a:t>
            </a:r>
            <a:r>
              <a:rPr lang="en-US" sz="1300" dirty="0" err="1" smtClean="0"/>
              <a:t>mësimor</a:t>
            </a:r>
            <a:r>
              <a:rPr lang="en-US" sz="1300" dirty="0" smtClean="0"/>
              <a:t>, </a:t>
            </a:r>
            <a:r>
              <a:rPr lang="en-US" sz="1300" dirty="0" err="1" smtClean="0"/>
              <a:t>por</a:t>
            </a:r>
            <a:r>
              <a:rPr lang="en-US" sz="1300" dirty="0" smtClean="0"/>
              <a:t> </a:t>
            </a:r>
            <a:r>
              <a:rPr lang="en-US" sz="1300" dirty="0" err="1" smtClean="0"/>
              <a:t>edhe</a:t>
            </a:r>
            <a:r>
              <a:rPr lang="en-US" sz="1300" dirty="0" smtClean="0"/>
              <a:t> </a:t>
            </a:r>
            <a:r>
              <a:rPr lang="en-US" sz="1300" dirty="0" err="1" smtClean="0"/>
              <a:t>në</a:t>
            </a:r>
            <a:r>
              <a:rPr lang="en-US" sz="1300" dirty="0" smtClean="0"/>
              <a:t> </a:t>
            </a:r>
            <a:r>
              <a:rPr lang="en-US" sz="1300" dirty="0" err="1" smtClean="0"/>
              <a:t>formimin</a:t>
            </a:r>
            <a:r>
              <a:rPr lang="en-US" sz="1300" dirty="0" smtClean="0"/>
              <a:t> </a:t>
            </a:r>
            <a:r>
              <a:rPr lang="en-US" sz="1300" dirty="0" err="1" smtClean="0"/>
              <a:t>dhe</a:t>
            </a:r>
            <a:r>
              <a:rPr lang="en-US" sz="1300" dirty="0" smtClean="0"/>
              <a:t> </a:t>
            </a:r>
            <a:r>
              <a:rPr lang="en-US" sz="1300" dirty="0" err="1" smtClean="0"/>
              <a:t>socializimin</a:t>
            </a:r>
            <a:r>
              <a:rPr lang="en-US" sz="1300" dirty="0" smtClean="0"/>
              <a:t> e </a:t>
            </a:r>
            <a:r>
              <a:rPr lang="en-US" sz="1300" dirty="0" err="1" smtClean="0"/>
              <a:t>fëmijëve</a:t>
            </a:r>
            <a:r>
              <a:rPr lang="en-US" sz="1300" dirty="0" smtClean="0"/>
              <a:t>.</a:t>
            </a:r>
          </a:p>
          <a:p>
            <a:pPr algn="r"/>
            <a:r>
              <a:rPr lang="en-US" sz="1400" b="1" i="1" dirty="0" smtClean="0"/>
              <a:t>Sara </a:t>
            </a:r>
            <a:r>
              <a:rPr lang="en-US" sz="1400" b="1" i="1" dirty="0" err="1"/>
              <a:t>O</a:t>
            </a:r>
            <a:r>
              <a:rPr lang="en-US" sz="1400" b="1" i="1" dirty="0" err="1" smtClean="0"/>
              <a:t>smani</a:t>
            </a:r>
            <a:endParaRPr lang="en-US" sz="1500" i="1" dirty="0" smtClean="0"/>
          </a:p>
        </p:txBody>
      </p:sp>
      <p:sp>
        <p:nvSpPr>
          <p:cNvPr id="6" name="Slide Number Placeholder 5"/>
          <p:cNvSpPr>
            <a:spLocks noGrp="1"/>
          </p:cNvSpPr>
          <p:nvPr>
            <p:ph type="sldNum" sz="quarter" idx="12"/>
          </p:nvPr>
        </p:nvSpPr>
        <p:spPr/>
        <p:txBody>
          <a:bodyPr/>
          <a:lstStyle/>
          <a:p>
            <a:fld id="{3C123EA3-3DE9-45C6-B1A0-8E436F7EB65A}"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12657</TotalTime>
  <Words>11621</Words>
  <Application>Microsoft Office PowerPoint</Application>
  <PresentationFormat>A4 Paper (210x297 mm)</PresentationFormat>
  <Paragraphs>786</Paragraphs>
  <Slides>40</Slides>
  <Notes>6</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Shkolla jonӫ ka shumӫ nxӫnӫs tӫ talentuar nӫ tӫ gjitha fushat, por kӫsaj rradhe zgjodhëm karateistin Nejazi Hamidi e IV-1, i cili me vetfinansimin e vet arriti tӫ marrӫ pjesӫ nӫ gara tӫ cilat janӫ mbajtur nӫ Koraci (Vukovar, Dubrovnik, Umag, Samobor), nӫ Mal tӫ Zi (Hercegnovi, Ulqin), Shqipӫri (Tiranӫ, Vlorӫ), Kosovë (Prishtinӫ, Prizren, Ferizaj, Gjilan,Pejë), dhe Maqedoni (Tetovӫ, Strugӫ, Kӫrҫovӫ, Shkup, Ohër). Gjatӫ këtyre garave Nejaziu ka arritur tӫ siguroj 24  vende tӫ para ,10 vende tӫ dyta dhe 8 vende tӫ treta, gjithashtu është edhe nënkampion ballkanik.  Ёshtӫ  pӫr t’u krenuar me kӫtӫ nxӫnӫs si edhe me shumӫ nxӫnӫs tӫ tjerӫ qӫ ka shkolla jonӫ . Nejazi tӫ urojmӫ shӫndet suksese dhe sa mӫ shumӫ vende tӫ para. Shkolla jonӫ dhe tӫ gjithӫ moshatarӫt e tu krenohen me ty. </vt:lpstr>
      <vt:lpstr>PowerPoint Presentation</vt:lpstr>
      <vt:lpstr>PowerPoint Presentation</vt:lpstr>
      <vt:lpstr>PowerPoint Presentation</vt:lpstr>
      <vt:lpstr>PowerPoint Presentation</vt:lpstr>
      <vt:lpstr>11 Marsi – Dita e patronatit</vt:lpstr>
      <vt:lpstr>PowerPoint Presentation</vt:lpstr>
      <vt:lpstr>PowerPoint Presentation</vt:lpstr>
      <vt:lpstr>A është e nevojshme prania e psikologut në shkollë?</vt:lpstr>
      <vt:lpstr>Integrimi ndëretnik në shkollën tonë</vt:lpstr>
      <vt:lpstr>PowerPoint Presentation</vt:lpstr>
      <vt:lpstr>Sudoku</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Zyre</dc:creator>
  <cp:lastModifiedBy>rrustem</cp:lastModifiedBy>
  <cp:revision>412</cp:revision>
  <dcterms:created xsi:type="dcterms:W3CDTF">2019-03-12T10:34:26Z</dcterms:created>
  <dcterms:modified xsi:type="dcterms:W3CDTF">2020-02-24T18:57:39Z</dcterms:modified>
</cp:coreProperties>
</file>